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271" r:id="rId5"/>
    <p:sldId id="262" r:id="rId6"/>
    <p:sldId id="263" r:id="rId7"/>
    <p:sldId id="264" r:id="rId8"/>
    <p:sldId id="352" r:id="rId9"/>
    <p:sldId id="266" r:id="rId10"/>
    <p:sldId id="267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80" r:id="rId20"/>
    <p:sldId id="351" r:id="rId21"/>
    <p:sldId id="287" r:id="rId22"/>
    <p:sldId id="290" r:id="rId23"/>
    <p:sldId id="288" r:id="rId24"/>
    <p:sldId id="291" r:id="rId25"/>
    <p:sldId id="293" r:id="rId26"/>
    <p:sldId id="296" r:id="rId27"/>
    <p:sldId id="312" r:id="rId28"/>
    <p:sldId id="297" r:id="rId29"/>
    <p:sldId id="313" r:id="rId30"/>
    <p:sldId id="298" r:id="rId31"/>
    <p:sldId id="299" r:id="rId32"/>
    <p:sldId id="345" r:id="rId33"/>
    <p:sldId id="300" r:id="rId34"/>
    <p:sldId id="301" r:id="rId35"/>
    <p:sldId id="310" r:id="rId36"/>
    <p:sldId id="354" r:id="rId37"/>
    <p:sldId id="353" r:id="rId38"/>
    <p:sldId id="314" r:id="rId39"/>
    <p:sldId id="316" r:id="rId40"/>
    <p:sldId id="317" r:id="rId41"/>
    <p:sldId id="318" r:id="rId42"/>
    <p:sldId id="319" r:id="rId43"/>
    <p:sldId id="347" r:id="rId44"/>
    <p:sldId id="321" r:id="rId45"/>
    <p:sldId id="348" r:id="rId46"/>
    <p:sldId id="323" r:id="rId47"/>
    <p:sldId id="349" r:id="rId48"/>
    <p:sldId id="324" r:id="rId49"/>
    <p:sldId id="325" r:id="rId50"/>
    <p:sldId id="326" r:id="rId51"/>
    <p:sldId id="327" r:id="rId52"/>
    <p:sldId id="329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30" r:id="rId65"/>
    <p:sldId id="343" r:id="rId66"/>
    <p:sldId id="35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FFFFFF"/>
    <a:srgbClr val="E8F8EE"/>
    <a:srgbClr val="DBF5E4"/>
    <a:srgbClr val="AEE8C1"/>
    <a:srgbClr val="E0FFC0"/>
    <a:srgbClr val="000000"/>
    <a:srgbClr val="607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7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94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18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5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0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4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0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2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9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8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7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-3176" y="6603260"/>
            <a:ext cx="9147175" cy="582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179512" y="6613525"/>
            <a:ext cx="1026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744535" y="6613525"/>
            <a:ext cx="3994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 23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5810778" y="6611938"/>
            <a:ext cx="14975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EXPERIMENTAL RESULTS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499677" y="6611938"/>
            <a:ext cx="955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CONCLUSIONS</a:t>
            </a:r>
          </a:p>
        </p:txBody>
      </p:sp>
      <p:cxnSp>
        <p:nvCxnSpPr>
          <p:cNvPr id="13" name="12 Conector recto"/>
          <p:cNvCxnSpPr/>
          <p:nvPr userDrawn="1"/>
        </p:nvCxnSpPr>
        <p:spPr>
          <a:xfrm rot="5400000">
            <a:off x="1203847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5596334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 userDrawn="1"/>
        </p:nvCxnSpPr>
        <p:spPr>
          <a:xfrm rot="5400000">
            <a:off x="7252518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 userDrawn="1"/>
        </p:nvCxnSpPr>
        <p:spPr>
          <a:xfrm rot="5400000">
            <a:off x="8404646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 userDrawn="1"/>
        </p:nvSpPr>
        <p:spPr>
          <a:xfrm>
            <a:off x="-3174" y="0"/>
            <a:ext cx="9147174" cy="397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auto">
          <a:xfrm>
            <a:off x="1547664" y="6614081"/>
            <a:ext cx="14478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TRADITIONAL</a:t>
            </a:r>
            <a:r>
              <a:rPr lang="en-US" sz="1000" b="1" baseline="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SCHEMES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11"/>
          <p:cNvSpPr>
            <a:spLocks noChangeArrowheads="1"/>
          </p:cNvSpPr>
          <p:nvPr userDrawn="1"/>
        </p:nvSpPr>
        <p:spPr bwMode="auto">
          <a:xfrm>
            <a:off x="3707904" y="6614019"/>
            <a:ext cx="12859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PROPOSED METHOD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23" name="22 Conector recto"/>
          <p:cNvCxnSpPr/>
          <p:nvPr userDrawn="1"/>
        </p:nvCxnSpPr>
        <p:spPr>
          <a:xfrm rot="5400000">
            <a:off x="3148062" y="6728321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2 Grupo"/>
          <p:cNvGrpSpPr/>
          <p:nvPr userDrawn="1"/>
        </p:nvGrpSpPr>
        <p:grpSpPr>
          <a:xfrm>
            <a:off x="-31749" y="-55930"/>
            <a:ext cx="9192435" cy="537365"/>
            <a:chOff x="-36512" y="-71527"/>
            <a:chExt cx="9192435" cy="537365"/>
          </a:xfrm>
          <a:solidFill>
            <a:schemeClr val="bg1">
              <a:lumMod val="85000"/>
            </a:schemeClr>
          </a:solidFill>
        </p:grpSpPr>
        <p:cxnSp>
          <p:nvCxnSpPr>
            <p:cNvPr id="407" name="406 Conector recto de flecha"/>
            <p:cNvCxnSpPr/>
            <p:nvPr/>
          </p:nvCxnSpPr>
          <p:spPr>
            <a:xfrm>
              <a:off x="32342" y="88138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407 Rectángulo"/>
            <p:cNvSpPr/>
            <p:nvPr/>
          </p:nvSpPr>
          <p:spPr>
            <a:xfrm>
              <a:off x="-36512" y="269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409 Rectángulo"/>
            <p:cNvSpPr/>
            <p:nvPr/>
          </p:nvSpPr>
          <p:spPr>
            <a:xfrm>
              <a:off x="158234" y="269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410 Rectángulo"/>
            <p:cNvSpPr/>
            <p:nvPr/>
          </p:nvSpPr>
          <p:spPr>
            <a:xfrm>
              <a:off x="356877" y="269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411 Rectángulo"/>
            <p:cNvSpPr/>
            <p:nvPr/>
          </p:nvSpPr>
          <p:spPr>
            <a:xfrm>
              <a:off x="547727" y="269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412 Rectángulo"/>
            <p:cNvSpPr/>
            <p:nvPr/>
          </p:nvSpPr>
          <p:spPr>
            <a:xfrm>
              <a:off x="743190" y="2766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413 Rectángulo"/>
            <p:cNvSpPr/>
            <p:nvPr/>
          </p:nvSpPr>
          <p:spPr>
            <a:xfrm>
              <a:off x="934041" y="2766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5" name="414 Conector recto de flecha"/>
            <p:cNvCxnSpPr/>
            <p:nvPr/>
          </p:nvCxnSpPr>
          <p:spPr>
            <a:xfrm>
              <a:off x="996411" y="-7059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415 Conector recto de flecha"/>
            <p:cNvCxnSpPr/>
            <p:nvPr/>
          </p:nvCxnSpPr>
          <p:spPr>
            <a:xfrm>
              <a:off x="804845" y="-7058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416 Conector recto de flecha"/>
            <p:cNvCxnSpPr/>
            <p:nvPr/>
          </p:nvCxnSpPr>
          <p:spPr>
            <a:xfrm>
              <a:off x="609780" y="-7058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417 Conector recto de flecha"/>
            <p:cNvCxnSpPr/>
            <p:nvPr/>
          </p:nvCxnSpPr>
          <p:spPr>
            <a:xfrm>
              <a:off x="418215" y="-7058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418 Conector recto de flecha"/>
            <p:cNvCxnSpPr/>
            <p:nvPr/>
          </p:nvCxnSpPr>
          <p:spPr>
            <a:xfrm>
              <a:off x="214562" y="-7152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419 Conector recto de flecha"/>
            <p:cNvCxnSpPr/>
            <p:nvPr/>
          </p:nvCxnSpPr>
          <p:spPr>
            <a:xfrm>
              <a:off x="22997" y="-7152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420 Conector recto de flecha"/>
            <p:cNvCxnSpPr/>
            <p:nvPr/>
          </p:nvCxnSpPr>
          <p:spPr>
            <a:xfrm>
              <a:off x="1189165" y="91401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421 Rectángulo"/>
            <p:cNvSpPr/>
            <p:nvPr/>
          </p:nvSpPr>
          <p:spPr>
            <a:xfrm>
              <a:off x="1120311" y="302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422 Rectángulo"/>
            <p:cNvSpPr/>
            <p:nvPr/>
          </p:nvSpPr>
          <p:spPr>
            <a:xfrm>
              <a:off x="1315056" y="302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423 Rectángulo"/>
            <p:cNvSpPr/>
            <p:nvPr/>
          </p:nvSpPr>
          <p:spPr>
            <a:xfrm>
              <a:off x="1513699" y="302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24 Rectángulo"/>
            <p:cNvSpPr/>
            <p:nvPr/>
          </p:nvSpPr>
          <p:spPr>
            <a:xfrm>
              <a:off x="1704550" y="302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25 Rectángulo"/>
            <p:cNvSpPr/>
            <p:nvPr/>
          </p:nvSpPr>
          <p:spPr>
            <a:xfrm>
              <a:off x="1900013" y="3092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426 Rectángulo"/>
            <p:cNvSpPr/>
            <p:nvPr/>
          </p:nvSpPr>
          <p:spPr>
            <a:xfrm>
              <a:off x="2090864" y="3092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427 Conector recto de flecha"/>
            <p:cNvCxnSpPr/>
            <p:nvPr/>
          </p:nvCxnSpPr>
          <p:spPr>
            <a:xfrm>
              <a:off x="2153233" y="-6733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428 Conector recto de flecha"/>
            <p:cNvCxnSpPr/>
            <p:nvPr/>
          </p:nvCxnSpPr>
          <p:spPr>
            <a:xfrm>
              <a:off x="1961668" y="-6732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429 Conector recto de flecha"/>
            <p:cNvCxnSpPr/>
            <p:nvPr/>
          </p:nvCxnSpPr>
          <p:spPr>
            <a:xfrm>
              <a:off x="1766603" y="-6732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430 Conector recto de flecha"/>
            <p:cNvCxnSpPr/>
            <p:nvPr/>
          </p:nvCxnSpPr>
          <p:spPr>
            <a:xfrm>
              <a:off x="1575038" y="-6732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431 Conector recto de flecha"/>
            <p:cNvCxnSpPr/>
            <p:nvPr/>
          </p:nvCxnSpPr>
          <p:spPr>
            <a:xfrm>
              <a:off x="1371385" y="-6826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432 Conector recto de flecha"/>
            <p:cNvCxnSpPr/>
            <p:nvPr/>
          </p:nvCxnSpPr>
          <p:spPr>
            <a:xfrm>
              <a:off x="1179820" y="-6826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433 Conector recto de flecha"/>
            <p:cNvCxnSpPr/>
            <p:nvPr/>
          </p:nvCxnSpPr>
          <p:spPr>
            <a:xfrm>
              <a:off x="2338913" y="91172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434 Rectángulo"/>
            <p:cNvSpPr/>
            <p:nvPr/>
          </p:nvSpPr>
          <p:spPr>
            <a:xfrm>
              <a:off x="2270059" y="300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435 Rectángulo"/>
            <p:cNvSpPr/>
            <p:nvPr/>
          </p:nvSpPr>
          <p:spPr>
            <a:xfrm>
              <a:off x="2464805" y="300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436 Rectángulo"/>
            <p:cNvSpPr/>
            <p:nvPr/>
          </p:nvSpPr>
          <p:spPr>
            <a:xfrm>
              <a:off x="2663448" y="300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437 Rectángulo"/>
            <p:cNvSpPr/>
            <p:nvPr/>
          </p:nvSpPr>
          <p:spPr>
            <a:xfrm>
              <a:off x="2854298" y="300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438 Rectángulo"/>
            <p:cNvSpPr/>
            <p:nvPr/>
          </p:nvSpPr>
          <p:spPr>
            <a:xfrm>
              <a:off x="3049762" y="3069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439 Rectángulo"/>
            <p:cNvSpPr/>
            <p:nvPr/>
          </p:nvSpPr>
          <p:spPr>
            <a:xfrm>
              <a:off x="3240612" y="3069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1" name="440 Conector recto de flecha"/>
            <p:cNvCxnSpPr/>
            <p:nvPr/>
          </p:nvCxnSpPr>
          <p:spPr>
            <a:xfrm>
              <a:off x="3302982" y="-6755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441 Conector recto de flecha"/>
            <p:cNvCxnSpPr/>
            <p:nvPr/>
          </p:nvCxnSpPr>
          <p:spPr>
            <a:xfrm>
              <a:off x="3111417" y="-6755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442 Conector recto de flecha"/>
            <p:cNvCxnSpPr/>
            <p:nvPr/>
          </p:nvCxnSpPr>
          <p:spPr>
            <a:xfrm>
              <a:off x="2916352" y="-6755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443 Conector recto de flecha"/>
            <p:cNvCxnSpPr/>
            <p:nvPr/>
          </p:nvCxnSpPr>
          <p:spPr>
            <a:xfrm>
              <a:off x="2724786" y="-6755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444 Conector recto de flecha"/>
            <p:cNvCxnSpPr/>
            <p:nvPr/>
          </p:nvCxnSpPr>
          <p:spPr>
            <a:xfrm>
              <a:off x="2521134" y="-6849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445 Conector recto de flecha"/>
            <p:cNvCxnSpPr/>
            <p:nvPr/>
          </p:nvCxnSpPr>
          <p:spPr>
            <a:xfrm>
              <a:off x="2329568" y="-6848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446 Conector recto de flecha"/>
            <p:cNvCxnSpPr/>
            <p:nvPr/>
          </p:nvCxnSpPr>
          <p:spPr>
            <a:xfrm>
              <a:off x="3495736" y="94434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447 Rectángulo"/>
            <p:cNvSpPr/>
            <p:nvPr/>
          </p:nvSpPr>
          <p:spPr>
            <a:xfrm>
              <a:off x="3426882" y="3326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448 Rectángulo"/>
            <p:cNvSpPr/>
            <p:nvPr/>
          </p:nvSpPr>
          <p:spPr>
            <a:xfrm>
              <a:off x="3621628" y="3326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449 Rectángulo"/>
            <p:cNvSpPr/>
            <p:nvPr/>
          </p:nvSpPr>
          <p:spPr>
            <a:xfrm>
              <a:off x="3820271" y="3326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450 Rectángulo"/>
            <p:cNvSpPr/>
            <p:nvPr/>
          </p:nvSpPr>
          <p:spPr>
            <a:xfrm>
              <a:off x="4011121" y="3326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451 Rectángulo"/>
            <p:cNvSpPr/>
            <p:nvPr/>
          </p:nvSpPr>
          <p:spPr>
            <a:xfrm>
              <a:off x="4206584" y="339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452 Rectángulo"/>
            <p:cNvSpPr/>
            <p:nvPr/>
          </p:nvSpPr>
          <p:spPr>
            <a:xfrm>
              <a:off x="4397435" y="339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4" name="453 Conector recto de flecha"/>
            <p:cNvCxnSpPr/>
            <p:nvPr/>
          </p:nvCxnSpPr>
          <p:spPr>
            <a:xfrm>
              <a:off x="4459804" y="-6429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454 Conector recto de flecha"/>
            <p:cNvCxnSpPr/>
            <p:nvPr/>
          </p:nvCxnSpPr>
          <p:spPr>
            <a:xfrm>
              <a:off x="4268239" y="-6429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455 Conector recto de flecha"/>
            <p:cNvCxnSpPr/>
            <p:nvPr/>
          </p:nvCxnSpPr>
          <p:spPr>
            <a:xfrm>
              <a:off x="4073174" y="-6429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456 Conector recto de flecha"/>
            <p:cNvCxnSpPr/>
            <p:nvPr/>
          </p:nvCxnSpPr>
          <p:spPr>
            <a:xfrm>
              <a:off x="3881609" y="-6428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457 Conector recto de flecha"/>
            <p:cNvCxnSpPr/>
            <p:nvPr/>
          </p:nvCxnSpPr>
          <p:spPr>
            <a:xfrm>
              <a:off x="3677956" y="-6523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458 Conector recto de flecha"/>
            <p:cNvCxnSpPr/>
            <p:nvPr/>
          </p:nvCxnSpPr>
          <p:spPr>
            <a:xfrm>
              <a:off x="3486391" y="-6522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353 Conector recto de flecha"/>
            <p:cNvCxnSpPr/>
            <p:nvPr/>
          </p:nvCxnSpPr>
          <p:spPr>
            <a:xfrm>
              <a:off x="34856" y="302228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354 Rectángulo"/>
            <p:cNvSpPr/>
            <p:nvPr/>
          </p:nvSpPr>
          <p:spPr>
            <a:xfrm>
              <a:off x="-33998" y="2410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Rectángulo"/>
            <p:cNvSpPr/>
            <p:nvPr/>
          </p:nvSpPr>
          <p:spPr>
            <a:xfrm>
              <a:off x="160748" y="2410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Rectángulo"/>
            <p:cNvSpPr/>
            <p:nvPr/>
          </p:nvSpPr>
          <p:spPr>
            <a:xfrm>
              <a:off x="359391" y="2410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Rectángulo"/>
            <p:cNvSpPr/>
            <p:nvPr/>
          </p:nvSpPr>
          <p:spPr>
            <a:xfrm>
              <a:off x="550241" y="24106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Rectángulo"/>
            <p:cNvSpPr/>
            <p:nvPr/>
          </p:nvSpPr>
          <p:spPr>
            <a:xfrm>
              <a:off x="745704" y="24175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Rectángulo"/>
            <p:cNvSpPr/>
            <p:nvPr/>
          </p:nvSpPr>
          <p:spPr>
            <a:xfrm>
              <a:off x="936555" y="24175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2" name="361 Conector recto de flecha"/>
            <p:cNvCxnSpPr/>
            <p:nvPr/>
          </p:nvCxnSpPr>
          <p:spPr>
            <a:xfrm>
              <a:off x="998925" y="1434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362 Conector recto de flecha"/>
            <p:cNvCxnSpPr/>
            <p:nvPr/>
          </p:nvCxnSpPr>
          <p:spPr>
            <a:xfrm>
              <a:off x="807359" y="14350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363 Conector recto de flecha"/>
            <p:cNvCxnSpPr/>
            <p:nvPr/>
          </p:nvCxnSpPr>
          <p:spPr>
            <a:xfrm>
              <a:off x="612294" y="14350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364 Conector recto de flecha"/>
            <p:cNvCxnSpPr/>
            <p:nvPr/>
          </p:nvCxnSpPr>
          <p:spPr>
            <a:xfrm>
              <a:off x="420729" y="14350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365 Conector recto de flecha"/>
            <p:cNvCxnSpPr/>
            <p:nvPr/>
          </p:nvCxnSpPr>
          <p:spPr>
            <a:xfrm>
              <a:off x="217076" y="14256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366 Conector recto de flecha"/>
            <p:cNvCxnSpPr/>
            <p:nvPr/>
          </p:nvCxnSpPr>
          <p:spPr>
            <a:xfrm>
              <a:off x="25511" y="14256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367 Conector recto de flecha"/>
            <p:cNvCxnSpPr/>
            <p:nvPr/>
          </p:nvCxnSpPr>
          <p:spPr>
            <a:xfrm>
              <a:off x="1191679" y="305491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368 Rectángulo"/>
            <p:cNvSpPr/>
            <p:nvPr/>
          </p:nvSpPr>
          <p:spPr>
            <a:xfrm>
              <a:off x="1122825" y="24432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Rectángulo"/>
            <p:cNvSpPr/>
            <p:nvPr/>
          </p:nvSpPr>
          <p:spPr>
            <a:xfrm>
              <a:off x="1317570" y="24432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Rectángulo"/>
            <p:cNvSpPr/>
            <p:nvPr/>
          </p:nvSpPr>
          <p:spPr>
            <a:xfrm>
              <a:off x="1516213" y="24432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Rectángulo"/>
            <p:cNvSpPr/>
            <p:nvPr/>
          </p:nvSpPr>
          <p:spPr>
            <a:xfrm>
              <a:off x="1707064" y="24432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Rectángulo"/>
            <p:cNvSpPr/>
            <p:nvPr/>
          </p:nvSpPr>
          <p:spPr>
            <a:xfrm>
              <a:off x="1902527" y="24501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Rectángulo"/>
            <p:cNvSpPr/>
            <p:nvPr/>
          </p:nvSpPr>
          <p:spPr>
            <a:xfrm>
              <a:off x="2093378" y="24501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5" name="374 Conector recto de flecha"/>
            <p:cNvCxnSpPr/>
            <p:nvPr/>
          </p:nvCxnSpPr>
          <p:spPr>
            <a:xfrm>
              <a:off x="2155747" y="14676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375 Conector recto de flecha"/>
            <p:cNvCxnSpPr/>
            <p:nvPr/>
          </p:nvCxnSpPr>
          <p:spPr>
            <a:xfrm>
              <a:off x="1964182" y="14676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376 Conector recto de flecha"/>
            <p:cNvCxnSpPr/>
            <p:nvPr/>
          </p:nvCxnSpPr>
          <p:spPr>
            <a:xfrm>
              <a:off x="1769117" y="14676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377 Conector recto de flecha"/>
            <p:cNvCxnSpPr/>
            <p:nvPr/>
          </p:nvCxnSpPr>
          <p:spPr>
            <a:xfrm>
              <a:off x="1577552" y="14676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378 Conector recto de flecha"/>
            <p:cNvCxnSpPr/>
            <p:nvPr/>
          </p:nvCxnSpPr>
          <p:spPr>
            <a:xfrm>
              <a:off x="1373899" y="14582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379 Conector recto de flecha"/>
            <p:cNvCxnSpPr/>
            <p:nvPr/>
          </p:nvCxnSpPr>
          <p:spPr>
            <a:xfrm>
              <a:off x="1182334" y="14583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380 Conector recto de flecha"/>
            <p:cNvCxnSpPr/>
            <p:nvPr/>
          </p:nvCxnSpPr>
          <p:spPr>
            <a:xfrm>
              <a:off x="2341427" y="305262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381 Rectángulo"/>
            <p:cNvSpPr/>
            <p:nvPr/>
          </p:nvSpPr>
          <p:spPr>
            <a:xfrm>
              <a:off x="2272573" y="24409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Rectángulo"/>
            <p:cNvSpPr/>
            <p:nvPr/>
          </p:nvSpPr>
          <p:spPr>
            <a:xfrm>
              <a:off x="2467319" y="24409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Rectángulo"/>
            <p:cNvSpPr/>
            <p:nvPr/>
          </p:nvSpPr>
          <p:spPr>
            <a:xfrm>
              <a:off x="2665962" y="24409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Rectángulo"/>
            <p:cNvSpPr/>
            <p:nvPr/>
          </p:nvSpPr>
          <p:spPr>
            <a:xfrm>
              <a:off x="2856812" y="24409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Rectángulo"/>
            <p:cNvSpPr/>
            <p:nvPr/>
          </p:nvSpPr>
          <p:spPr>
            <a:xfrm>
              <a:off x="3052276" y="2447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386 Rectángulo"/>
            <p:cNvSpPr/>
            <p:nvPr/>
          </p:nvSpPr>
          <p:spPr>
            <a:xfrm>
              <a:off x="3243126" y="2447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8" name="387 Conector recto de flecha"/>
            <p:cNvCxnSpPr/>
            <p:nvPr/>
          </p:nvCxnSpPr>
          <p:spPr>
            <a:xfrm>
              <a:off x="3305496" y="14653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388 Conector recto de flecha"/>
            <p:cNvCxnSpPr/>
            <p:nvPr/>
          </p:nvCxnSpPr>
          <p:spPr>
            <a:xfrm>
              <a:off x="3113931" y="14653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389 Conector recto de flecha"/>
            <p:cNvCxnSpPr/>
            <p:nvPr/>
          </p:nvCxnSpPr>
          <p:spPr>
            <a:xfrm>
              <a:off x="2918866" y="14653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390 Conector recto de flecha"/>
            <p:cNvCxnSpPr/>
            <p:nvPr/>
          </p:nvCxnSpPr>
          <p:spPr>
            <a:xfrm>
              <a:off x="2727300" y="14654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391 Conector recto de flecha"/>
            <p:cNvCxnSpPr/>
            <p:nvPr/>
          </p:nvCxnSpPr>
          <p:spPr>
            <a:xfrm>
              <a:off x="2523648" y="14559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392 Conector recto de flecha"/>
            <p:cNvCxnSpPr/>
            <p:nvPr/>
          </p:nvCxnSpPr>
          <p:spPr>
            <a:xfrm>
              <a:off x="2332082" y="14560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393 Conector recto de flecha"/>
            <p:cNvCxnSpPr/>
            <p:nvPr/>
          </p:nvCxnSpPr>
          <p:spPr>
            <a:xfrm>
              <a:off x="3498250" y="308524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394 Rectángulo"/>
            <p:cNvSpPr/>
            <p:nvPr/>
          </p:nvSpPr>
          <p:spPr>
            <a:xfrm>
              <a:off x="3429396" y="24735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395 Rectángulo"/>
            <p:cNvSpPr/>
            <p:nvPr/>
          </p:nvSpPr>
          <p:spPr>
            <a:xfrm>
              <a:off x="3624142" y="24735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396 Rectángulo"/>
            <p:cNvSpPr/>
            <p:nvPr/>
          </p:nvSpPr>
          <p:spPr>
            <a:xfrm>
              <a:off x="3822785" y="24735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397 Rectángulo"/>
            <p:cNvSpPr/>
            <p:nvPr/>
          </p:nvSpPr>
          <p:spPr>
            <a:xfrm>
              <a:off x="4013635" y="247358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398 Rectángulo"/>
            <p:cNvSpPr/>
            <p:nvPr/>
          </p:nvSpPr>
          <p:spPr>
            <a:xfrm>
              <a:off x="4209098" y="2480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399 Rectángulo"/>
            <p:cNvSpPr/>
            <p:nvPr/>
          </p:nvSpPr>
          <p:spPr>
            <a:xfrm>
              <a:off x="4399949" y="2480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400 Conector recto de flecha"/>
            <p:cNvCxnSpPr/>
            <p:nvPr/>
          </p:nvCxnSpPr>
          <p:spPr>
            <a:xfrm>
              <a:off x="4462318" y="14979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401 Conector recto de flecha"/>
            <p:cNvCxnSpPr/>
            <p:nvPr/>
          </p:nvCxnSpPr>
          <p:spPr>
            <a:xfrm>
              <a:off x="4270753" y="1497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402 Conector recto de flecha"/>
            <p:cNvCxnSpPr/>
            <p:nvPr/>
          </p:nvCxnSpPr>
          <p:spPr>
            <a:xfrm>
              <a:off x="4075688" y="1497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403 Conector recto de flecha"/>
            <p:cNvCxnSpPr/>
            <p:nvPr/>
          </p:nvCxnSpPr>
          <p:spPr>
            <a:xfrm>
              <a:off x="3884123" y="14980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404 Conector recto de flecha"/>
            <p:cNvCxnSpPr/>
            <p:nvPr/>
          </p:nvCxnSpPr>
          <p:spPr>
            <a:xfrm>
              <a:off x="3680470" y="14885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405 Conector recto de flecha"/>
            <p:cNvCxnSpPr/>
            <p:nvPr/>
          </p:nvCxnSpPr>
          <p:spPr>
            <a:xfrm>
              <a:off x="3488905" y="14886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308 Conector recto de flecha"/>
            <p:cNvCxnSpPr/>
            <p:nvPr/>
          </p:nvCxnSpPr>
          <p:spPr>
            <a:xfrm>
              <a:off x="996411" y="35518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309 Conector recto de flecha"/>
            <p:cNvCxnSpPr/>
            <p:nvPr/>
          </p:nvCxnSpPr>
          <p:spPr>
            <a:xfrm>
              <a:off x="804845" y="35518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310 Conector recto de flecha"/>
            <p:cNvCxnSpPr/>
            <p:nvPr/>
          </p:nvCxnSpPr>
          <p:spPr>
            <a:xfrm>
              <a:off x="609780" y="35518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311 Conector recto de flecha"/>
            <p:cNvCxnSpPr/>
            <p:nvPr/>
          </p:nvCxnSpPr>
          <p:spPr>
            <a:xfrm>
              <a:off x="418215" y="35519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312 Conector recto de flecha"/>
            <p:cNvCxnSpPr/>
            <p:nvPr/>
          </p:nvCxnSpPr>
          <p:spPr>
            <a:xfrm>
              <a:off x="214562" y="35424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313 Conector recto de flecha"/>
            <p:cNvCxnSpPr/>
            <p:nvPr/>
          </p:nvCxnSpPr>
          <p:spPr>
            <a:xfrm>
              <a:off x="22997" y="35425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321 Conector recto de flecha"/>
            <p:cNvCxnSpPr/>
            <p:nvPr/>
          </p:nvCxnSpPr>
          <p:spPr>
            <a:xfrm>
              <a:off x="2153233" y="35844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322 Conector recto de flecha"/>
            <p:cNvCxnSpPr/>
            <p:nvPr/>
          </p:nvCxnSpPr>
          <p:spPr>
            <a:xfrm>
              <a:off x="1961668" y="35844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323 Conector recto de flecha"/>
            <p:cNvCxnSpPr/>
            <p:nvPr/>
          </p:nvCxnSpPr>
          <p:spPr>
            <a:xfrm>
              <a:off x="1766603" y="35844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324 Conector recto de flecha"/>
            <p:cNvCxnSpPr/>
            <p:nvPr/>
          </p:nvCxnSpPr>
          <p:spPr>
            <a:xfrm>
              <a:off x="1575038" y="35845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325 Conector recto de flecha"/>
            <p:cNvCxnSpPr/>
            <p:nvPr/>
          </p:nvCxnSpPr>
          <p:spPr>
            <a:xfrm>
              <a:off x="1371385" y="35750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326 Conector recto de flecha"/>
            <p:cNvCxnSpPr/>
            <p:nvPr/>
          </p:nvCxnSpPr>
          <p:spPr>
            <a:xfrm>
              <a:off x="1179820" y="35751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334 Conector recto de flecha"/>
            <p:cNvCxnSpPr/>
            <p:nvPr/>
          </p:nvCxnSpPr>
          <p:spPr>
            <a:xfrm>
              <a:off x="3302982" y="35821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335 Conector recto de flecha"/>
            <p:cNvCxnSpPr/>
            <p:nvPr/>
          </p:nvCxnSpPr>
          <p:spPr>
            <a:xfrm>
              <a:off x="3111417" y="35821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336 Conector recto de flecha"/>
            <p:cNvCxnSpPr/>
            <p:nvPr/>
          </p:nvCxnSpPr>
          <p:spPr>
            <a:xfrm>
              <a:off x="2916352" y="35821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337 Conector recto de flecha"/>
            <p:cNvCxnSpPr/>
            <p:nvPr/>
          </p:nvCxnSpPr>
          <p:spPr>
            <a:xfrm>
              <a:off x="2724786" y="35822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338 Conector recto de flecha"/>
            <p:cNvCxnSpPr/>
            <p:nvPr/>
          </p:nvCxnSpPr>
          <p:spPr>
            <a:xfrm>
              <a:off x="2521134" y="35728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339 Conector recto de flecha"/>
            <p:cNvCxnSpPr/>
            <p:nvPr/>
          </p:nvCxnSpPr>
          <p:spPr>
            <a:xfrm>
              <a:off x="2329568" y="35728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347 Conector recto de flecha"/>
            <p:cNvCxnSpPr/>
            <p:nvPr/>
          </p:nvCxnSpPr>
          <p:spPr>
            <a:xfrm>
              <a:off x="4459804" y="36147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348 Conector recto de flecha"/>
            <p:cNvCxnSpPr/>
            <p:nvPr/>
          </p:nvCxnSpPr>
          <p:spPr>
            <a:xfrm>
              <a:off x="4268239" y="36148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349 Conector recto de flecha"/>
            <p:cNvCxnSpPr/>
            <p:nvPr/>
          </p:nvCxnSpPr>
          <p:spPr>
            <a:xfrm>
              <a:off x="4073174" y="36148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350 Conector recto de flecha"/>
            <p:cNvCxnSpPr/>
            <p:nvPr/>
          </p:nvCxnSpPr>
          <p:spPr>
            <a:xfrm>
              <a:off x="3881609" y="36148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351 Conector recto de flecha"/>
            <p:cNvCxnSpPr/>
            <p:nvPr/>
          </p:nvCxnSpPr>
          <p:spPr>
            <a:xfrm>
              <a:off x="3677956" y="36054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352 Conector recto de flecha"/>
            <p:cNvCxnSpPr/>
            <p:nvPr/>
          </p:nvCxnSpPr>
          <p:spPr>
            <a:xfrm>
              <a:off x="3486391" y="36054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621 Conector recto de flecha"/>
            <p:cNvCxnSpPr/>
            <p:nvPr/>
          </p:nvCxnSpPr>
          <p:spPr>
            <a:xfrm>
              <a:off x="4666652" y="95155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622 Rectángulo"/>
            <p:cNvSpPr/>
            <p:nvPr/>
          </p:nvSpPr>
          <p:spPr>
            <a:xfrm>
              <a:off x="4597798" y="339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623 Rectángulo"/>
            <p:cNvSpPr/>
            <p:nvPr/>
          </p:nvSpPr>
          <p:spPr>
            <a:xfrm>
              <a:off x="4792544" y="339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624 Rectángulo"/>
            <p:cNvSpPr/>
            <p:nvPr/>
          </p:nvSpPr>
          <p:spPr>
            <a:xfrm>
              <a:off x="4991187" y="339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625 Rectángulo"/>
            <p:cNvSpPr/>
            <p:nvPr/>
          </p:nvSpPr>
          <p:spPr>
            <a:xfrm>
              <a:off x="5182037" y="3398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626 Rectángulo"/>
            <p:cNvSpPr/>
            <p:nvPr/>
          </p:nvSpPr>
          <p:spPr>
            <a:xfrm>
              <a:off x="5377500" y="3468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627 Rectángulo"/>
            <p:cNvSpPr/>
            <p:nvPr/>
          </p:nvSpPr>
          <p:spPr>
            <a:xfrm>
              <a:off x="5568351" y="3468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9" name="628 Conector recto de flecha"/>
            <p:cNvCxnSpPr/>
            <p:nvPr/>
          </p:nvCxnSpPr>
          <p:spPr>
            <a:xfrm>
              <a:off x="5630721" y="-6357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629 Conector recto de flecha"/>
            <p:cNvCxnSpPr/>
            <p:nvPr/>
          </p:nvCxnSpPr>
          <p:spPr>
            <a:xfrm>
              <a:off x="5439155" y="-6357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630 Conector recto de flecha"/>
            <p:cNvCxnSpPr/>
            <p:nvPr/>
          </p:nvCxnSpPr>
          <p:spPr>
            <a:xfrm>
              <a:off x="5244090" y="-6357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631 Conector recto de flecha"/>
            <p:cNvCxnSpPr/>
            <p:nvPr/>
          </p:nvCxnSpPr>
          <p:spPr>
            <a:xfrm>
              <a:off x="5052525" y="-6356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632 Conector recto de flecha"/>
            <p:cNvCxnSpPr/>
            <p:nvPr/>
          </p:nvCxnSpPr>
          <p:spPr>
            <a:xfrm>
              <a:off x="4848872" y="-6451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633 Conector recto de flecha"/>
            <p:cNvCxnSpPr/>
            <p:nvPr/>
          </p:nvCxnSpPr>
          <p:spPr>
            <a:xfrm>
              <a:off x="4657307" y="-6450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634 Conector recto de flecha"/>
            <p:cNvCxnSpPr/>
            <p:nvPr/>
          </p:nvCxnSpPr>
          <p:spPr>
            <a:xfrm>
              <a:off x="5823475" y="98418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635 Rectángulo"/>
            <p:cNvSpPr/>
            <p:nvPr/>
          </p:nvSpPr>
          <p:spPr>
            <a:xfrm>
              <a:off x="5754621" y="372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636 Rectángulo"/>
            <p:cNvSpPr/>
            <p:nvPr/>
          </p:nvSpPr>
          <p:spPr>
            <a:xfrm>
              <a:off x="5949366" y="372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637 Rectángulo"/>
            <p:cNvSpPr/>
            <p:nvPr/>
          </p:nvSpPr>
          <p:spPr>
            <a:xfrm>
              <a:off x="6148009" y="372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638 Rectángulo"/>
            <p:cNvSpPr/>
            <p:nvPr/>
          </p:nvSpPr>
          <p:spPr>
            <a:xfrm>
              <a:off x="6338860" y="3725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639 Rectángulo"/>
            <p:cNvSpPr/>
            <p:nvPr/>
          </p:nvSpPr>
          <p:spPr>
            <a:xfrm>
              <a:off x="6534323" y="3794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640 Rectángulo"/>
            <p:cNvSpPr/>
            <p:nvPr/>
          </p:nvSpPr>
          <p:spPr>
            <a:xfrm>
              <a:off x="6725174" y="3794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2" name="641 Conector recto de flecha"/>
            <p:cNvCxnSpPr/>
            <p:nvPr/>
          </p:nvCxnSpPr>
          <p:spPr>
            <a:xfrm>
              <a:off x="6787543" y="-6031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642 Conector recto de flecha"/>
            <p:cNvCxnSpPr/>
            <p:nvPr/>
          </p:nvCxnSpPr>
          <p:spPr>
            <a:xfrm>
              <a:off x="6595978" y="-6030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643 Conector recto de flecha"/>
            <p:cNvCxnSpPr/>
            <p:nvPr/>
          </p:nvCxnSpPr>
          <p:spPr>
            <a:xfrm>
              <a:off x="6400913" y="-6030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644 Conector recto de flecha"/>
            <p:cNvCxnSpPr/>
            <p:nvPr/>
          </p:nvCxnSpPr>
          <p:spPr>
            <a:xfrm>
              <a:off x="6209348" y="-6030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645 Conector recto de flecha"/>
            <p:cNvCxnSpPr/>
            <p:nvPr/>
          </p:nvCxnSpPr>
          <p:spPr>
            <a:xfrm>
              <a:off x="6005695" y="-6124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646 Conector recto de flecha"/>
            <p:cNvCxnSpPr/>
            <p:nvPr/>
          </p:nvCxnSpPr>
          <p:spPr>
            <a:xfrm>
              <a:off x="5814130" y="-6124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647 Conector recto de flecha"/>
            <p:cNvCxnSpPr/>
            <p:nvPr/>
          </p:nvCxnSpPr>
          <p:spPr>
            <a:xfrm>
              <a:off x="6973223" y="98189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9" name="648 Rectángulo"/>
            <p:cNvSpPr/>
            <p:nvPr/>
          </p:nvSpPr>
          <p:spPr>
            <a:xfrm>
              <a:off x="6904369" y="3702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649 Rectángulo"/>
            <p:cNvSpPr/>
            <p:nvPr/>
          </p:nvSpPr>
          <p:spPr>
            <a:xfrm>
              <a:off x="7099115" y="3702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650 Rectángulo"/>
            <p:cNvSpPr/>
            <p:nvPr/>
          </p:nvSpPr>
          <p:spPr>
            <a:xfrm>
              <a:off x="7297758" y="3702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651 Rectángulo"/>
            <p:cNvSpPr/>
            <p:nvPr/>
          </p:nvSpPr>
          <p:spPr>
            <a:xfrm>
              <a:off x="7488608" y="3702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652 Rectángulo"/>
            <p:cNvSpPr/>
            <p:nvPr/>
          </p:nvSpPr>
          <p:spPr>
            <a:xfrm>
              <a:off x="7684072" y="3771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653 Rectángulo"/>
            <p:cNvSpPr/>
            <p:nvPr/>
          </p:nvSpPr>
          <p:spPr>
            <a:xfrm>
              <a:off x="7874922" y="3771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5" name="654 Conector recto de flecha"/>
            <p:cNvCxnSpPr/>
            <p:nvPr/>
          </p:nvCxnSpPr>
          <p:spPr>
            <a:xfrm>
              <a:off x="7937292" y="-6054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655 Conector recto de flecha"/>
            <p:cNvCxnSpPr/>
            <p:nvPr/>
          </p:nvCxnSpPr>
          <p:spPr>
            <a:xfrm>
              <a:off x="7745727" y="-6053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656 Conector recto de flecha"/>
            <p:cNvCxnSpPr/>
            <p:nvPr/>
          </p:nvCxnSpPr>
          <p:spPr>
            <a:xfrm>
              <a:off x="7550662" y="-6053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657 Conector recto de flecha"/>
            <p:cNvCxnSpPr/>
            <p:nvPr/>
          </p:nvCxnSpPr>
          <p:spPr>
            <a:xfrm>
              <a:off x="7359096" y="-6053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658 Conector recto de flecha"/>
            <p:cNvCxnSpPr/>
            <p:nvPr/>
          </p:nvCxnSpPr>
          <p:spPr>
            <a:xfrm>
              <a:off x="7155444" y="-6147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659 Conector recto de flecha"/>
            <p:cNvCxnSpPr/>
            <p:nvPr/>
          </p:nvCxnSpPr>
          <p:spPr>
            <a:xfrm>
              <a:off x="6963878" y="-6147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660 Conector recto de flecha"/>
            <p:cNvCxnSpPr/>
            <p:nvPr/>
          </p:nvCxnSpPr>
          <p:spPr>
            <a:xfrm>
              <a:off x="8053784" y="101451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2" name="661 Rectángulo"/>
            <p:cNvSpPr/>
            <p:nvPr/>
          </p:nvSpPr>
          <p:spPr>
            <a:xfrm>
              <a:off x="8061192" y="4028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662 Rectángulo"/>
            <p:cNvSpPr/>
            <p:nvPr/>
          </p:nvSpPr>
          <p:spPr>
            <a:xfrm>
              <a:off x="8255938" y="4028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663 Rectángulo"/>
            <p:cNvSpPr/>
            <p:nvPr/>
          </p:nvSpPr>
          <p:spPr>
            <a:xfrm>
              <a:off x="8454581" y="4028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664 Rectángulo"/>
            <p:cNvSpPr/>
            <p:nvPr/>
          </p:nvSpPr>
          <p:spPr>
            <a:xfrm>
              <a:off x="8645431" y="4028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665 Rectángulo"/>
            <p:cNvSpPr/>
            <p:nvPr/>
          </p:nvSpPr>
          <p:spPr>
            <a:xfrm>
              <a:off x="8840894" y="409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666 Rectángulo"/>
            <p:cNvSpPr/>
            <p:nvPr/>
          </p:nvSpPr>
          <p:spPr>
            <a:xfrm>
              <a:off x="9031745" y="409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8" name="667 Conector recto de flecha"/>
            <p:cNvCxnSpPr/>
            <p:nvPr/>
          </p:nvCxnSpPr>
          <p:spPr>
            <a:xfrm>
              <a:off x="9094114" y="-5727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668 Conector recto de flecha"/>
            <p:cNvCxnSpPr/>
            <p:nvPr/>
          </p:nvCxnSpPr>
          <p:spPr>
            <a:xfrm>
              <a:off x="8902549" y="-5727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669 Conector recto de flecha"/>
            <p:cNvCxnSpPr/>
            <p:nvPr/>
          </p:nvCxnSpPr>
          <p:spPr>
            <a:xfrm>
              <a:off x="8707484" y="-5727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670 Conector recto de flecha"/>
            <p:cNvCxnSpPr/>
            <p:nvPr/>
          </p:nvCxnSpPr>
          <p:spPr>
            <a:xfrm>
              <a:off x="8515919" y="-5727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671 Conector recto de flecha"/>
            <p:cNvCxnSpPr/>
            <p:nvPr/>
          </p:nvCxnSpPr>
          <p:spPr>
            <a:xfrm>
              <a:off x="8312266" y="-5821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672 Conector recto de flecha"/>
            <p:cNvCxnSpPr/>
            <p:nvPr/>
          </p:nvCxnSpPr>
          <p:spPr>
            <a:xfrm>
              <a:off x="8120701" y="-5820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569 Conector recto de flecha"/>
            <p:cNvCxnSpPr/>
            <p:nvPr/>
          </p:nvCxnSpPr>
          <p:spPr>
            <a:xfrm>
              <a:off x="4669166" y="309245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1" name="570 Rectángulo"/>
            <p:cNvSpPr/>
            <p:nvPr/>
          </p:nvSpPr>
          <p:spPr>
            <a:xfrm>
              <a:off x="4600312" y="2480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571 Rectángulo"/>
            <p:cNvSpPr/>
            <p:nvPr/>
          </p:nvSpPr>
          <p:spPr>
            <a:xfrm>
              <a:off x="4795058" y="2480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572 Rectángulo"/>
            <p:cNvSpPr/>
            <p:nvPr/>
          </p:nvSpPr>
          <p:spPr>
            <a:xfrm>
              <a:off x="4993701" y="2480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573 Rectángulo"/>
            <p:cNvSpPr/>
            <p:nvPr/>
          </p:nvSpPr>
          <p:spPr>
            <a:xfrm>
              <a:off x="5184551" y="24807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574 Rectángulo"/>
            <p:cNvSpPr/>
            <p:nvPr/>
          </p:nvSpPr>
          <p:spPr>
            <a:xfrm>
              <a:off x="5380014" y="2487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575 Rectángulo"/>
            <p:cNvSpPr/>
            <p:nvPr/>
          </p:nvSpPr>
          <p:spPr>
            <a:xfrm>
              <a:off x="5570865" y="24877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7" name="576 Conector recto de flecha"/>
            <p:cNvCxnSpPr/>
            <p:nvPr/>
          </p:nvCxnSpPr>
          <p:spPr>
            <a:xfrm>
              <a:off x="5633235" y="15051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577 Conector recto de flecha"/>
            <p:cNvCxnSpPr/>
            <p:nvPr/>
          </p:nvCxnSpPr>
          <p:spPr>
            <a:xfrm>
              <a:off x="5441669" y="15051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578 Conector recto de flecha"/>
            <p:cNvCxnSpPr/>
            <p:nvPr/>
          </p:nvCxnSpPr>
          <p:spPr>
            <a:xfrm>
              <a:off x="5246604" y="15051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579 Conector recto de flecha"/>
            <p:cNvCxnSpPr/>
            <p:nvPr/>
          </p:nvCxnSpPr>
          <p:spPr>
            <a:xfrm>
              <a:off x="5055039" y="15052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580 Conector recto de flecha"/>
            <p:cNvCxnSpPr/>
            <p:nvPr/>
          </p:nvCxnSpPr>
          <p:spPr>
            <a:xfrm>
              <a:off x="4851386" y="14958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581 Conector recto de flecha"/>
            <p:cNvCxnSpPr/>
            <p:nvPr/>
          </p:nvCxnSpPr>
          <p:spPr>
            <a:xfrm>
              <a:off x="4659821" y="14958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582 Conector recto de flecha"/>
            <p:cNvCxnSpPr/>
            <p:nvPr/>
          </p:nvCxnSpPr>
          <p:spPr>
            <a:xfrm>
              <a:off x="5825989" y="312508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583 Rectángulo"/>
            <p:cNvSpPr/>
            <p:nvPr/>
          </p:nvSpPr>
          <p:spPr>
            <a:xfrm>
              <a:off x="5757135" y="25134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584 Rectángulo"/>
            <p:cNvSpPr/>
            <p:nvPr/>
          </p:nvSpPr>
          <p:spPr>
            <a:xfrm>
              <a:off x="5951880" y="25134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85 Rectángulo"/>
            <p:cNvSpPr/>
            <p:nvPr/>
          </p:nvSpPr>
          <p:spPr>
            <a:xfrm>
              <a:off x="6150523" y="25134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586 Rectángulo"/>
            <p:cNvSpPr/>
            <p:nvPr/>
          </p:nvSpPr>
          <p:spPr>
            <a:xfrm>
              <a:off x="6341374" y="251342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587 Rectángulo"/>
            <p:cNvSpPr/>
            <p:nvPr/>
          </p:nvSpPr>
          <p:spPr>
            <a:xfrm>
              <a:off x="6536837" y="2520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588 Rectángulo"/>
            <p:cNvSpPr/>
            <p:nvPr/>
          </p:nvSpPr>
          <p:spPr>
            <a:xfrm>
              <a:off x="6727688" y="25203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0" name="589 Conector recto de flecha"/>
            <p:cNvCxnSpPr/>
            <p:nvPr/>
          </p:nvCxnSpPr>
          <p:spPr>
            <a:xfrm>
              <a:off x="6790057" y="15377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590 Conector recto de flecha"/>
            <p:cNvCxnSpPr/>
            <p:nvPr/>
          </p:nvCxnSpPr>
          <p:spPr>
            <a:xfrm>
              <a:off x="6598492" y="15378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591 Conector recto de flecha"/>
            <p:cNvCxnSpPr/>
            <p:nvPr/>
          </p:nvCxnSpPr>
          <p:spPr>
            <a:xfrm>
              <a:off x="6403427" y="15378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592 Conector recto de flecha"/>
            <p:cNvCxnSpPr/>
            <p:nvPr/>
          </p:nvCxnSpPr>
          <p:spPr>
            <a:xfrm>
              <a:off x="6211862" y="15378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593 Conector recto de flecha"/>
            <p:cNvCxnSpPr/>
            <p:nvPr/>
          </p:nvCxnSpPr>
          <p:spPr>
            <a:xfrm>
              <a:off x="6008209" y="15284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594 Conector recto de flecha"/>
            <p:cNvCxnSpPr/>
            <p:nvPr/>
          </p:nvCxnSpPr>
          <p:spPr>
            <a:xfrm>
              <a:off x="5816644" y="15284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595 Conector recto de flecha"/>
            <p:cNvCxnSpPr/>
            <p:nvPr/>
          </p:nvCxnSpPr>
          <p:spPr>
            <a:xfrm>
              <a:off x="6975737" y="312279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596 Rectángulo"/>
            <p:cNvSpPr/>
            <p:nvPr/>
          </p:nvSpPr>
          <p:spPr>
            <a:xfrm>
              <a:off x="6906883" y="25111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597 Rectángulo"/>
            <p:cNvSpPr/>
            <p:nvPr/>
          </p:nvSpPr>
          <p:spPr>
            <a:xfrm>
              <a:off x="7101629" y="25111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598 Rectángulo"/>
            <p:cNvSpPr/>
            <p:nvPr/>
          </p:nvSpPr>
          <p:spPr>
            <a:xfrm>
              <a:off x="7300272" y="25111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599 Rectángulo"/>
            <p:cNvSpPr/>
            <p:nvPr/>
          </p:nvSpPr>
          <p:spPr>
            <a:xfrm>
              <a:off x="7491122" y="251113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600 Rectángulo"/>
            <p:cNvSpPr/>
            <p:nvPr/>
          </p:nvSpPr>
          <p:spPr>
            <a:xfrm>
              <a:off x="7686586" y="2518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601 Rectángulo"/>
            <p:cNvSpPr/>
            <p:nvPr/>
          </p:nvSpPr>
          <p:spPr>
            <a:xfrm>
              <a:off x="7877436" y="251806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3" name="602 Conector recto de flecha"/>
            <p:cNvCxnSpPr/>
            <p:nvPr/>
          </p:nvCxnSpPr>
          <p:spPr>
            <a:xfrm>
              <a:off x="7939806" y="15354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603 Conector recto de flecha"/>
            <p:cNvCxnSpPr/>
            <p:nvPr/>
          </p:nvCxnSpPr>
          <p:spPr>
            <a:xfrm>
              <a:off x="7748241" y="15355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604 Conector recto de flecha"/>
            <p:cNvCxnSpPr/>
            <p:nvPr/>
          </p:nvCxnSpPr>
          <p:spPr>
            <a:xfrm>
              <a:off x="7553176" y="15355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605 Conector recto de flecha"/>
            <p:cNvCxnSpPr/>
            <p:nvPr/>
          </p:nvCxnSpPr>
          <p:spPr>
            <a:xfrm>
              <a:off x="7361610" y="15355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606 Conector recto de flecha"/>
            <p:cNvCxnSpPr/>
            <p:nvPr/>
          </p:nvCxnSpPr>
          <p:spPr>
            <a:xfrm>
              <a:off x="7157958" y="15261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607 Conector recto de flecha"/>
            <p:cNvCxnSpPr/>
            <p:nvPr/>
          </p:nvCxnSpPr>
          <p:spPr>
            <a:xfrm>
              <a:off x="6966392" y="15261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608 Conector recto de flecha"/>
            <p:cNvCxnSpPr/>
            <p:nvPr/>
          </p:nvCxnSpPr>
          <p:spPr>
            <a:xfrm>
              <a:off x="8056298" y="315541"/>
              <a:ext cx="1099625" cy="128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0" name="609 Rectángulo"/>
            <p:cNvSpPr/>
            <p:nvPr/>
          </p:nvSpPr>
          <p:spPr>
            <a:xfrm>
              <a:off x="8063706" y="25437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8258452" y="25437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611 Rectángulo"/>
            <p:cNvSpPr/>
            <p:nvPr/>
          </p:nvSpPr>
          <p:spPr>
            <a:xfrm>
              <a:off x="8457095" y="25437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612 Rectángulo"/>
            <p:cNvSpPr/>
            <p:nvPr/>
          </p:nvSpPr>
          <p:spPr>
            <a:xfrm>
              <a:off x="8647945" y="254375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613 Rectángulo"/>
            <p:cNvSpPr/>
            <p:nvPr/>
          </p:nvSpPr>
          <p:spPr>
            <a:xfrm>
              <a:off x="8843408" y="25506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614 Rectángulo"/>
            <p:cNvSpPr/>
            <p:nvPr/>
          </p:nvSpPr>
          <p:spPr>
            <a:xfrm>
              <a:off x="9034259" y="255069"/>
              <a:ext cx="118377" cy="1183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6" name="615 Conector recto de flecha"/>
            <p:cNvCxnSpPr/>
            <p:nvPr/>
          </p:nvCxnSpPr>
          <p:spPr>
            <a:xfrm>
              <a:off x="9096628" y="15681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616 Conector recto de flecha"/>
            <p:cNvCxnSpPr/>
            <p:nvPr/>
          </p:nvCxnSpPr>
          <p:spPr>
            <a:xfrm>
              <a:off x="8905063" y="15681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617 Conector recto de flecha"/>
            <p:cNvCxnSpPr/>
            <p:nvPr/>
          </p:nvCxnSpPr>
          <p:spPr>
            <a:xfrm>
              <a:off x="8709998" y="15681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618 Conector recto de flecha"/>
            <p:cNvCxnSpPr/>
            <p:nvPr/>
          </p:nvCxnSpPr>
          <p:spPr>
            <a:xfrm>
              <a:off x="8518433" y="15682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619 Conector recto de flecha"/>
            <p:cNvCxnSpPr/>
            <p:nvPr/>
          </p:nvCxnSpPr>
          <p:spPr>
            <a:xfrm>
              <a:off x="8314780" y="15587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620 Conector recto de flecha"/>
            <p:cNvCxnSpPr/>
            <p:nvPr/>
          </p:nvCxnSpPr>
          <p:spPr>
            <a:xfrm>
              <a:off x="8123215" y="15588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524 Conector recto de flecha"/>
            <p:cNvCxnSpPr/>
            <p:nvPr/>
          </p:nvCxnSpPr>
          <p:spPr>
            <a:xfrm>
              <a:off x="5630721" y="3621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525 Conector recto de flecha"/>
            <p:cNvCxnSpPr/>
            <p:nvPr/>
          </p:nvCxnSpPr>
          <p:spPr>
            <a:xfrm>
              <a:off x="5439155" y="36220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526 Conector recto de flecha"/>
            <p:cNvCxnSpPr/>
            <p:nvPr/>
          </p:nvCxnSpPr>
          <p:spPr>
            <a:xfrm>
              <a:off x="5244090" y="362202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527 Conector recto de flecha"/>
            <p:cNvCxnSpPr/>
            <p:nvPr/>
          </p:nvCxnSpPr>
          <p:spPr>
            <a:xfrm>
              <a:off x="5052525" y="36220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528 Conector recto de flecha"/>
            <p:cNvCxnSpPr/>
            <p:nvPr/>
          </p:nvCxnSpPr>
          <p:spPr>
            <a:xfrm>
              <a:off x="4848872" y="36126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529 Conector recto de flecha"/>
            <p:cNvCxnSpPr/>
            <p:nvPr/>
          </p:nvCxnSpPr>
          <p:spPr>
            <a:xfrm>
              <a:off x="4657307" y="36126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537 Conector recto de flecha"/>
            <p:cNvCxnSpPr/>
            <p:nvPr/>
          </p:nvCxnSpPr>
          <p:spPr>
            <a:xfrm>
              <a:off x="6787543" y="36546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538 Conector recto de flecha"/>
            <p:cNvCxnSpPr/>
            <p:nvPr/>
          </p:nvCxnSpPr>
          <p:spPr>
            <a:xfrm>
              <a:off x="6595978" y="36546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539 Conector recto de flecha"/>
            <p:cNvCxnSpPr/>
            <p:nvPr/>
          </p:nvCxnSpPr>
          <p:spPr>
            <a:xfrm>
              <a:off x="6400913" y="365465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540 Conector recto de flecha"/>
            <p:cNvCxnSpPr/>
            <p:nvPr/>
          </p:nvCxnSpPr>
          <p:spPr>
            <a:xfrm>
              <a:off x="6209348" y="36546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541 Conector recto de flecha"/>
            <p:cNvCxnSpPr/>
            <p:nvPr/>
          </p:nvCxnSpPr>
          <p:spPr>
            <a:xfrm>
              <a:off x="6005695" y="36452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542 Conector recto de flecha"/>
            <p:cNvCxnSpPr/>
            <p:nvPr/>
          </p:nvCxnSpPr>
          <p:spPr>
            <a:xfrm>
              <a:off x="5814130" y="36453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550 Conector recto de flecha"/>
            <p:cNvCxnSpPr/>
            <p:nvPr/>
          </p:nvCxnSpPr>
          <p:spPr>
            <a:xfrm>
              <a:off x="7937292" y="36523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551 Conector recto de flecha"/>
            <p:cNvCxnSpPr/>
            <p:nvPr/>
          </p:nvCxnSpPr>
          <p:spPr>
            <a:xfrm>
              <a:off x="7745727" y="36523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552 Conector recto de flecha"/>
            <p:cNvCxnSpPr/>
            <p:nvPr/>
          </p:nvCxnSpPr>
          <p:spPr>
            <a:xfrm>
              <a:off x="7550662" y="365236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553 Conector recto de flecha"/>
            <p:cNvCxnSpPr/>
            <p:nvPr/>
          </p:nvCxnSpPr>
          <p:spPr>
            <a:xfrm>
              <a:off x="7359096" y="365240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554 Conector recto de flecha"/>
            <p:cNvCxnSpPr/>
            <p:nvPr/>
          </p:nvCxnSpPr>
          <p:spPr>
            <a:xfrm>
              <a:off x="7155444" y="364297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555 Conector recto de flecha"/>
            <p:cNvCxnSpPr/>
            <p:nvPr/>
          </p:nvCxnSpPr>
          <p:spPr>
            <a:xfrm>
              <a:off x="6963878" y="364301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563 Conector recto de flecha"/>
            <p:cNvCxnSpPr/>
            <p:nvPr/>
          </p:nvCxnSpPr>
          <p:spPr>
            <a:xfrm>
              <a:off x="9094114" y="36849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564 Conector recto de flecha"/>
            <p:cNvCxnSpPr/>
            <p:nvPr/>
          </p:nvCxnSpPr>
          <p:spPr>
            <a:xfrm>
              <a:off x="8902549" y="3684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565 Conector recto de flecha"/>
            <p:cNvCxnSpPr/>
            <p:nvPr/>
          </p:nvCxnSpPr>
          <p:spPr>
            <a:xfrm>
              <a:off x="8707484" y="368498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566 Conector recto de flecha"/>
            <p:cNvCxnSpPr/>
            <p:nvPr/>
          </p:nvCxnSpPr>
          <p:spPr>
            <a:xfrm>
              <a:off x="8515919" y="368503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567 Conector recto de flecha"/>
            <p:cNvCxnSpPr/>
            <p:nvPr/>
          </p:nvCxnSpPr>
          <p:spPr>
            <a:xfrm>
              <a:off x="8312266" y="367559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568 Conector recto de flecha"/>
            <p:cNvCxnSpPr/>
            <p:nvPr/>
          </p:nvCxnSpPr>
          <p:spPr>
            <a:xfrm>
              <a:off x="8120701" y="367564"/>
              <a:ext cx="1" cy="97335"/>
            </a:xfrm>
            <a:prstGeom prst="straightConnector1">
              <a:avLst/>
            </a:prstGeom>
            <a:grpFill/>
            <a:ln w="12700" cmpd="sng">
              <a:solidFill>
                <a:schemeClr val="bg1">
                  <a:lumMod val="7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5" name="294 Rectángulo"/>
          <p:cNvSpPr/>
          <p:nvPr/>
        </p:nvSpPr>
        <p:spPr>
          <a:xfrm>
            <a:off x="-2222" y="409664"/>
            <a:ext cx="9147174" cy="41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-3175" y="404813"/>
            <a:ext cx="9147178" cy="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7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1.jpeg"/><Relationship Id="rId7" Type="http://schemas.openxmlformats.org/officeDocument/2006/relationships/image" Target="../media/image3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3.jpeg"/><Relationship Id="rId7" Type="http://schemas.openxmlformats.org/officeDocument/2006/relationships/image" Target="../media/image3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5.jpeg"/><Relationship Id="rId7" Type="http://schemas.openxmlformats.org/officeDocument/2006/relationships/image" Target="../media/image3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1826170" y="1197315"/>
            <a:ext cx="5580056" cy="1008112"/>
            <a:chOff x="1898178" y="1151746"/>
            <a:chExt cx="5288431" cy="955426"/>
          </a:xfrm>
          <a:solidFill>
            <a:schemeClr val="bg1">
              <a:lumMod val="95000"/>
            </a:schemeClr>
          </a:solidFill>
        </p:grpSpPr>
        <p:grpSp>
          <p:nvGrpSpPr>
            <p:cNvPr id="11" name="10 Grupo"/>
            <p:cNvGrpSpPr/>
            <p:nvPr/>
          </p:nvGrpSpPr>
          <p:grpSpPr>
            <a:xfrm>
              <a:off x="1900967" y="1151746"/>
              <a:ext cx="5285642" cy="248324"/>
              <a:chOff x="1900967" y="1151746"/>
              <a:chExt cx="5285642" cy="248324"/>
            </a:xfrm>
            <a:grpFill/>
          </p:grpSpPr>
          <p:cxnSp>
            <p:nvCxnSpPr>
              <p:cNvPr id="266" name="265 Conector recto de flecha"/>
              <p:cNvCxnSpPr/>
              <p:nvPr/>
            </p:nvCxnSpPr>
            <p:spPr>
              <a:xfrm>
                <a:off x="2125051" y="1328856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268 Rectángulo"/>
              <p:cNvSpPr/>
              <p:nvPr/>
            </p:nvSpPr>
            <p:spPr>
              <a:xfrm>
                <a:off x="2048674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0" name="269 Conector recto de flecha"/>
              <p:cNvCxnSpPr/>
              <p:nvPr/>
            </p:nvCxnSpPr>
            <p:spPr>
              <a:xfrm>
                <a:off x="1900967" y="1327431"/>
                <a:ext cx="143368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1" name="270 Rectángulo"/>
              <p:cNvSpPr/>
              <p:nvPr/>
            </p:nvSpPr>
            <p:spPr>
              <a:xfrm>
                <a:off x="2264697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271 Rectángulo"/>
              <p:cNvSpPr/>
              <p:nvPr/>
            </p:nvSpPr>
            <p:spPr>
              <a:xfrm>
                <a:off x="2485043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272 Rectángulo"/>
              <p:cNvSpPr/>
              <p:nvPr/>
            </p:nvSpPr>
            <p:spPr>
              <a:xfrm>
                <a:off x="2696745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277 Rectángulo"/>
              <p:cNvSpPr/>
              <p:nvPr/>
            </p:nvSpPr>
            <p:spPr>
              <a:xfrm>
                <a:off x="2913564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278 Rectángulo"/>
              <p:cNvSpPr/>
              <p:nvPr/>
            </p:nvSpPr>
            <p:spPr>
              <a:xfrm>
                <a:off x="3125266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8" name="287 Conector recto de flecha"/>
              <p:cNvCxnSpPr/>
              <p:nvPr/>
            </p:nvCxnSpPr>
            <p:spPr>
              <a:xfrm>
                <a:off x="3194450" y="115278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288 Conector recto de flecha"/>
              <p:cNvCxnSpPr/>
              <p:nvPr/>
            </p:nvCxnSpPr>
            <p:spPr>
              <a:xfrm>
                <a:off x="2981955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289 Conector recto de flecha"/>
              <p:cNvCxnSpPr/>
              <p:nvPr/>
            </p:nvCxnSpPr>
            <p:spPr>
              <a:xfrm>
                <a:off x="2765578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290 Conector recto de flecha"/>
              <p:cNvCxnSpPr/>
              <p:nvPr/>
            </p:nvCxnSpPr>
            <p:spPr>
              <a:xfrm>
                <a:off x="2553083" y="115279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291 Conector recto de flecha"/>
              <p:cNvCxnSpPr/>
              <p:nvPr/>
            </p:nvCxnSpPr>
            <p:spPr>
              <a:xfrm>
                <a:off x="2327180" y="115174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292 Conector recto de flecha"/>
              <p:cNvCxnSpPr/>
              <p:nvPr/>
            </p:nvCxnSpPr>
            <p:spPr>
              <a:xfrm>
                <a:off x="2114685" y="115175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296 Conector recto de flecha"/>
              <p:cNvCxnSpPr/>
              <p:nvPr/>
            </p:nvCxnSpPr>
            <p:spPr>
              <a:xfrm>
                <a:off x="3408264" y="1332475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297 Rectángulo"/>
              <p:cNvSpPr/>
              <p:nvPr/>
            </p:nvSpPr>
            <p:spPr>
              <a:xfrm>
                <a:off x="3331887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298 Rectángulo"/>
              <p:cNvSpPr/>
              <p:nvPr/>
            </p:nvSpPr>
            <p:spPr>
              <a:xfrm>
                <a:off x="3547910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299 Rectángulo"/>
              <p:cNvSpPr/>
              <p:nvPr/>
            </p:nvSpPr>
            <p:spPr>
              <a:xfrm>
                <a:off x="3768256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Rectángulo"/>
              <p:cNvSpPr/>
              <p:nvPr/>
            </p:nvSpPr>
            <p:spPr>
              <a:xfrm>
                <a:off x="3979958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Rectángulo"/>
              <p:cNvSpPr/>
              <p:nvPr/>
            </p:nvSpPr>
            <p:spPr>
              <a:xfrm>
                <a:off x="4196777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Rectángulo"/>
              <p:cNvSpPr/>
              <p:nvPr/>
            </p:nvSpPr>
            <p:spPr>
              <a:xfrm>
                <a:off x="4408479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4" name="303 Conector recto de flecha"/>
              <p:cNvCxnSpPr/>
              <p:nvPr/>
            </p:nvCxnSpPr>
            <p:spPr>
              <a:xfrm>
                <a:off x="4477663" y="115640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304 Conector recto de flecha"/>
              <p:cNvCxnSpPr/>
              <p:nvPr/>
            </p:nvCxnSpPr>
            <p:spPr>
              <a:xfrm>
                <a:off x="4265168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305 Conector recto de flecha"/>
              <p:cNvCxnSpPr/>
              <p:nvPr/>
            </p:nvCxnSpPr>
            <p:spPr>
              <a:xfrm>
                <a:off x="4048791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306 Conector recto de flecha"/>
              <p:cNvCxnSpPr/>
              <p:nvPr/>
            </p:nvCxnSpPr>
            <p:spPr>
              <a:xfrm>
                <a:off x="3836296" y="115641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307 Conector recto de flecha"/>
              <p:cNvCxnSpPr/>
              <p:nvPr/>
            </p:nvCxnSpPr>
            <p:spPr>
              <a:xfrm>
                <a:off x="3610393" y="115536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308 Conector recto de flecha"/>
              <p:cNvCxnSpPr/>
              <p:nvPr/>
            </p:nvCxnSpPr>
            <p:spPr>
              <a:xfrm>
                <a:off x="3397898" y="115537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309 Conector recto de flecha"/>
              <p:cNvCxnSpPr/>
              <p:nvPr/>
            </p:nvCxnSpPr>
            <p:spPr>
              <a:xfrm>
                <a:off x="4683630" y="1332221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310 Rectángulo"/>
              <p:cNvSpPr/>
              <p:nvPr/>
            </p:nvSpPr>
            <p:spPr>
              <a:xfrm>
                <a:off x="4607253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Rectángulo"/>
              <p:cNvSpPr/>
              <p:nvPr/>
            </p:nvSpPr>
            <p:spPr>
              <a:xfrm>
                <a:off x="4823276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Rectángulo"/>
              <p:cNvSpPr/>
              <p:nvPr/>
            </p:nvSpPr>
            <p:spPr>
              <a:xfrm>
                <a:off x="5043622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Rectángulo"/>
              <p:cNvSpPr/>
              <p:nvPr/>
            </p:nvSpPr>
            <p:spPr>
              <a:xfrm>
                <a:off x="5255324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Rectángulo"/>
              <p:cNvSpPr/>
              <p:nvPr/>
            </p:nvSpPr>
            <p:spPr>
              <a:xfrm>
                <a:off x="5472143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Rectángulo"/>
              <p:cNvSpPr/>
              <p:nvPr/>
            </p:nvSpPr>
            <p:spPr>
              <a:xfrm>
                <a:off x="5683845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7" name="316 Conector recto de flecha"/>
              <p:cNvCxnSpPr/>
              <p:nvPr/>
            </p:nvCxnSpPr>
            <p:spPr>
              <a:xfrm>
                <a:off x="5753029" y="115614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317 Conector recto de flecha"/>
              <p:cNvCxnSpPr/>
              <p:nvPr/>
            </p:nvCxnSpPr>
            <p:spPr>
              <a:xfrm>
                <a:off x="5540534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318 Conector recto de flecha"/>
              <p:cNvCxnSpPr/>
              <p:nvPr/>
            </p:nvCxnSpPr>
            <p:spPr>
              <a:xfrm>
                <a:off x="5324157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319 Conector recto de flecha"/>
              <p:cNvCxnSpPr/>
              <p:nvPr/>
            </p:nvCxnSpPr>
            <p:spPr>
              <a:xfrm>
                <a:off x="5111662" y="115615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320 Conector recto de flecha"/>
              <p:cNvCxnSpPr/>
              <p:nvPr/>
            </p:nvCxnSpPr>
            <p:spPr>
              <a:xfrm>
                <a:off x="4885759" y="115511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321 Conector recto de flecha"/>
              <p:cNvCxnSpPr/>
              <p:nvPr/>
            </p:nvCxnSpPr>
            <p:spPr>
              <a:xfrm>
                <a:off x="4673264" y="115511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322 Conector recto de flecha"/>
              <p:cNvCxnSpPr/>
              <p:nvPr/>
            </p:nvCxnSpPr>
            <p:spPr>
              <a:xfrm>
                <a:off x="5966843" y="1335840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4" name="323 Rectángulo"/>
              <p:cNvSpPr/>
              <p:nvPr/>
            </p:nvSpPr>
            <p:spPr>
              <a:xfrm>
                <a:off x="5890466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Rectángulo"/>
              <p:cNvSpPr/>
              <p:nvPr/>
            </p:nvSpPr>
            <p:spPr>
              <a:xfrm>
                <a:off x="6106489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Rectángulo"/>
              <p:cNvSpPr/>
              <p:nvPr/>
            </p:nvSpPr>
            <p:spPr>
              <a:xfrm>
                <a:off x="6326835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Rectángulo"/>
              <p:cNvSpPr/>
              <p:nvPr/>
            </p:nvSpPr>
            <p:spPr>
              <a:xfrm>
                <a:off x="6538537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Rectángulo"/>
              <p:cNvSpPr/>
              <p:nvPr/>
            </p:nvSpPr>
            <p:spPr>
              <a:xfrm>
                <a:off x="6755356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Rectángulo"/>
              <p:cNvSpPr/>
              <p:nvPr/>
            </p:nvSpPr>
            <p:spPr>
              <a:xfrm>
                <a:off x="6967058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0" name="329 Conector recto de flecha"/>
              <p:cNvCxnSpPr/>
              <p:nvPr/>
            </p:nvCxnSpPr>
            <p:spPr>
              <a:xfrm>
                <a:off x="7036242" y="115976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330 Conector recto de flecha"/>
              <p:cNvCxnSpPr/>
              <p:nvPr/>
            </p:nvCxnSpPr>
            <p:spPr>
              <a:xfrm>
                <a:off x="6823747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331 Conector recto de flecha"/>
              <p:cNvCxnSpPr/>
              <p:nvPr/>
            </p:nvCxnSpPr>
            <p:spPr>
              <a:xfrm>
                <a:off x="6607370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332 Conector recto de flecha"/>
              <p:cNvCxnSpPr/>
              <p:nvPr/>
            </p:nvCxnSpPr>
            <p:spPr>
              <a:xfrm>
                <a:off x="6394875" y="115977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333 Conector recto de flecha"/>
              <p:cNvCxnSpPr/>
              <p:nvPr/>
            </p:nvCxnSpPr>
            <p:spPr>
              <a:xfrm>
                <a:off x="6168972" y="115873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334 Conector recto de flecha"/>
              <p:cNvCxnSpPr/>
              <p:nvPr/>
            </p:nvCxnSpPr>
            <p:spPr>
              <a:xfrm>
                <a:off x="5956477" y="115873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335 Grupo"/>
            <p:cNvGrpSpPr/>
            <p:nvPr/>
          </p:nvGrpSpPr>
          <p:grpSpPr>
            <a:xfrm>
              <a:off x="1898178" y="1386557"/>
              <a:ext cx="5285642" cy="248324"/>
              <a:chOff x="1900967" y="1151746"/>
              <a:chExt cx="5285642" cy="248324"/>
            </a:xfrm>
            <a:grpFill/>
          </p:grpSpPr>
          <p:cxnSp>
            <p:nvCxnSpPr>
              <p:cNvPr id="337" name="336 Conector recto de flecha"/>
              <p:cNvCxnSpPr/>
              <p:nvPr/>
            </p:nvCxnSpPr>
            <p:spPr>
              <a:xfrm>
                <a:off x="2125051" y="1328856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337 Rectángulo"/>
              <p:cNvSpPr/>
              <p:nvPr/>
            </p:nvSpPr>
            <p:spPr>
              <a:xfrm>
                <a:off x="2048674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9" name="338 Conector recto de flecha"/>
              <p:cNvCxnSpPr/>
              <p:nvPr/>
            </p:nvCxnSpPr>
            <p:spPr>
              <a:xfrm>
                <a:off x="1900967" y="1327431"/>
                <a:ext cx="143368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339 Rectángulo"/>
              <p:cNvSpPr/>
              <p:nvPr/>
            </p:nvSpPr>
            <p:spPr>
              <a:xfrm>
                <a:off x="2264697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Rectángulo"/>
              <p:cNvSpPr/>
              <p:nvPr/>
            </p:nvSpPr>
            <p:spPr>
              <a:xfrm>
                <a:off x="2485043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341 Rectángulo"/>
              <p:cNvSpPr/>
              <p:nvPr/>
            </p:nvSpPr>
            <p:spPr>
              <a:xfrm>
                <a:off x="2696745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342 Rectángulo"/>
              <p:cNvSpPr/>
              <p:nvPr/>
            </p:nvSpPr>
            <p:spPr>
              <a:xfrm>
                <a:off x="2913564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343 Rectángulo"/>
              <p:cNvSpPr/>
              <p:nvPr/>
            </p:nvSpPr>
            <p:spPr>
              <a:xfrm>
                <a:off x="3125266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5" name="344 Conector recto de flecha"/>
              <p:cNvCxnSpPr/>
              <p:nvPr/>
            </p:nvCxnSpPr>
            <p:spPr>
              <a:xfrm>
                <a:off x="3194450" y="115278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345 Conector recto de flecha"/>
              <p:cNvCxnSpPr/>
              <p:nvPr/>
            </p:nvCxnSpPr>
            <p:spPr>
              <a:xfrm>
                <a:off x="2981955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346 Conector recto de flecha"/>
              <p:cNvCxnSpPr/>
              <p:nvPr/>
            </p:nvCxnSpPr>
            <p:spPr>
              <a:xfrm>
                <a:off x="2765578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347 Conector recto de flecha"/>
              <p:cNvCxnSpPr/>
              <p:nvPr/>
            </p:nvCxnSpPr>
            <p:spPr>
              <a:xfrm>
                <a:off x="2553083" y="115279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348 Conector recto de flecha"/>
              <p:cNvCxnSpPr/>
              <p:nvPr/>
            </p:nvCxnSpPr>
            <p:spPr>
              <a:xfrm>
                <a:off x="2327180" y="115174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349 Conector recto de flecha"/>
              <p:cNvCxnSpPr/>
              <p:nvPr/>
            </p:nvCxnSpPr>
            <p:spPr>
              <a:xfrm>
                <a:off x="2114685" y="115175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350 Conector recto de flecha"/>
              <p:cNvCxnSpPr/>
              <p:nvPr/>
            </p:nvCxnSpPr>
            <p:spPr>
              <a:xfrm>
                <a:off x="3408264" y="1332475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2" name="351 Rectángulo"/>
              <p:cNvSpPr/>
              <p:nvPr/>
            </p:nvSpPr>
            <p:spPr>
              <a:xfrm>
                <a:off x="3331887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3547910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3768256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3979958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4196777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356 Rectángulo"/>
              <p:cNvSpPr/>
              <p:nvPr/>
            </p:nvSpPr>
            <p:spPr>
              <a:xfrm>
                <a:off x="4408479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8" name="357 Conector recto de flecha"/>
              <p:cNvCxnSpPr/>
              <p:nvPr/>
            </p:nvCxnSpPr>
            <p:spPr>
              <a:xfrm>
                <a:off x="4477663" y="115640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358 Conector recto de flecha"/>
              <p:cNvCxnSpPr/>
              <p:nvPr/>
            </p:nvCxnSpPr>
            <p:spPr>
              <a:xfrm>
                <a:off x="4265168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359 Conector recto de flecha"/>
              <p:cNvCxnSpPr/>
              <p:nvPr/>
            </p:nvCxnSpPr>
            <p:spPr>
              <a:xfrm>
                <a:off x="4048791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360 Conector recto de flecha"/>
              <p:cNvCxnSpPr/>
              <p:nvPr/>
            </p:nvCxnSpPr>
            <p:spPr>
              <a:xfrm>
                <a:off x="3836296" y="115641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361 Conector recto de flecha"/>
              <p:cNvCxnSpPr/>
              <p:nvPr/>
            </p:nvCxnSpPr>
            <p:spPr>
              <a:xfrm>
                <a:off x="3610393" y="115536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362 Conector recto de flecha"/>
              <p:cNvCxnSpPr/>
              <p:nvPr/>
            </p:nvCxnSpPr>
            <p:spPr>
              <a:xfrm>
                <a:off x="3397898" y="115537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363 Conector recto de flecha"/>
              <p:cNvCxnSpPr/>
              <p:nvPr/>
            </p:nvCxnSpPr>
            <p:spPr>
              <a:xfrm>
                <a:off x="4683630" y="1332221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5" name="364 Rectángulo"/>
              <p:cNvSpPr/>
              <p:nvPr/>
            </p:nvSpPr>
            <p:spPr>
              <a:xfrm>
                <a:off x="4607253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365 Rectángulo"/>
              <p:cNvSpPr/>
              <p:nvPr/>
            </p:nvSpPr>
            <p:spPr>
              <a:xfrm>
                <a:off x="4823276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366 Rectángulo"/>
              <p:cNvSpPr/>
              <p:nvPr/>
            </p:nvSpPr>
            <p:spPr>
              <a:xfrm>
                <a:off x="5043622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367 Rectángulo"/>
              <p:cNvSpPr/>
              <p:nvPr/>
            </p:nvSpPr>
            <p:spPr>
              <a:xfrm>
                <a:off x="5255324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368 Rectángulo"/>
              <p:cNvSpPr/>
              <p:nvPr/>
            </p:nvSpPr>
            <p:spPr>
              <a:xfrm>
                <a:off x="5472143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369 Rectángulo"/>
              <p:cNvSpPr/>
              <p:nvPr/>
            </p:nvSpPr>
            <p:spPr>
              <a:xfrm>
                <a:off x="5683845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1" name="370 Conector recto de flecha"/>
              <p:cNvCxnSpPr/>
              <p:nvPr/>
            </p:nvCxnSpPr>
            <p:spPr>
              <a:xfrm>
                <a:off x="5753029" y="115614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371 Conector recto de flecha"/>
              <p:cNvCxnSpPr/>
              <p:nvPr/>
            </p:nvCxnSpPr>
            <p:spPr>
              <a:xfrm>
                <a:off x="5540534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372 Conector recto de flecha"/>
              <p:cNvCxnSpPr/>
              <p:nvPr/>
            </p:nvCxnSpPr>
            <p:spPr>
              <a:xfrm>
                <a:off x="5324157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373 Conector recto de flecha"/>
              <p:cNvCxnSpPr/>
              <p:nvPr/>
            </p:nvCxnSpPr>
            <p:spPr>
              <a:xfrm>
                <a:off x="5111662" y="115615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374 Conector recto de flecha"/>
              <p:cNvCxnSpPr/>
              <p:nvPr/>
            </p:nvCxnSpPr>
            <p:spPr>
              <a:xfrm>
                <a:off x="4885759" y="115511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375 Conector recto de flecha"/>
              <p:cNvCxnSpPr/>
              <p:nvPr/>
            </p:nvCxnSpPr>
            <p:spPr>
              <a:xfrm>
                <a:off x="4673264" y="115511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376 Conector recto de flecha"/>
              <p:cNvCxnSpPr/>
              <p:nvPr/>
            </p:nvCxnSpPr>
            <p:spPr>
              <a:xfrm>
                <a:off x="5966843" y="1335840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377 Rectángulo"/>
              <p:cNvSpPr/>
              <p:nvPr/>
            </p:nvSpPr>
            <p:spPr>
              <a:xfrm>
                <a:off x="5890466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378 Rectángulo"/>
              <p:cNvSpPr/>
              <p:nvPr/>
            </p:nvSpPr>
            <p:spPr>
              <a:xfrm>
                <a:off x="6106489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379 Rectángulo"/>
              <p:cNvSpPr/>
              <p:nvPr/>
            </p:nvSpPr>
            <p:spPr>
              <a:xfrm>
                <a:off x="6326835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380 Rectángulo"/>
              <p:cNvSpPr/>
              <p:nvPr/>
            </p:nvSpPr>
            <p:spPr>
              <a:xfrm>
                <a:off x="6538537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381 Rectángulo"/>
              <p:cNvSpPr/>
              <p:nvPr/>
            </p:nvSpPr>
            <p:spPr>
              <a:xfrm>
                <a:off x="6755356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382 Rectángulo"/>
              <p:cNvSpPr/>
              <p:nvPr/>
            </p:nvSpPr>
            <p:spPr>
              <a:xfrm>
                <a:off x="6967058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4" name="383 Conector recto de flecha"/>
              <p:cNvCxnSpPr/>
              <p:nvPr/>
            </p:nvCxnSpPr>
            <p:spPr>
              <a:xfrm>
                <a:off x="7036242" y="115976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384 Conector recto de flecha"/>
              <p:cNvCxnSpPr/>
              <p:nvPr/>
            </p:nvCxnSpPr>
            <p:spPr>
              <a:xfrm>
                <a:off x="6823747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385 Conector recto de flecha"/>
              <p:cNvCxnSpPr/>
              <p:nvPr/>
            </p:nvCxnSpPr>
            <p:spPr>
              <a:xfrm>
                <a:off x="6607370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386 Conector recto de flecha"/>
              <p:cNvCxnSpPr/>
              <p:nvPr/>
            </p:nvCxnSpPr>
            <p:spPr>
              <a:xfrm>
                <a:off x="6394875" y="115977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387 Conector recto de flecha"/>
              <p:cNvCxnSpPr/>
              <p:nvPr/>
            </p:nvCxnSpPr>
            <p:spPr>
              <a:xfrm>
                <a:off x="6168972" y="115873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388 Conector recto de flecha"/>
              <p:cNvCxnSpPr/>
              <p:nvPr/>
            </p:nvCxnSpPr>
            <p:spPr>
              <a:xfrm>
                <a:off x="5956477" y="115873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0" name="389 Grupo"/>
            <p:cNvGrpSpPr/>
            <p:nvPr/>
          </p:nvGrpSpPr>
          <p:grpSpPr>
            <a:xfrm>
              <a:off x="1900967" y="1624037"/>
              <a:ext cx="5285642" cy="248324"/>
              <a:chOff x="1900967" y="1151746"/>
              <a:chExt cx="5285642" cy="248324"/>
            </a:xfrm>
            <a:grpFill/>
          </p:grpSpPr>
          <p:cxnSp>
            <p:nvCxnSpPr>
              <p:cNvPr id="391" name="390 Conector recto de flecha"/>
              <p:cNvCxnSpPr/>
              <p:nvPr/>
            </p:nvCxnSpPr>
            <p:spPr>
              <a:xfrm>
                <a:off x="2125051" y="1328856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391 Rectángulo"/>
              <p:cNvSpPr/>
              <p:nvPr/>
            </p:nvSpPr>
            <p:spPr>
              <a:xfrm>
                <a:off x="2048674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3" name="392 Conector recto de flecha"/>
              <p:cNvCxnSpPr/>
              <p:nvPr/>
            </p:nvCxnSpPr>
            <p:spPr>
              <a:xfrm>
                <a:off x="1900967" y="1327431"/>
                <a:ext cx="143368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393 Rectángulo"/>
              <p:cNvSpPr/>
              <p:nvPr/>
            </p:nvSpPr>
            <p:spPr>
              <a:xfrm>
                <a:off x="2264697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394 Rectángulo"/>
              <p:cNvSpPr/>
              <p:nvPr/>
            </p:nvSpPr>
            <p:spPr>
              <a:xfrm>
                <a:off x="2485043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395 Rectángulo"/>
              <p:cNvSpPr/>
              <p:nvPr/>
            </p:nvSpPr>
            <p:spPr>
              <a:xfrm>
                <a:off x="2696745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396 Rectángulo"/>
              <p:cNvSpPr/>
              <p:nvPr/>
            </p:nvSpPr>
            <p:spPr>
              <a:xfrm>
                <a:off x="2913564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397 Rectángulo"/>
              <p:cNvSpPr/>
              <p:nvPr/>
            </p:nvSpPr>
            <p:spPr>
              <a:xfrm>
                <a:off x="3125266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9" name="398 Conector recto de flecha"/>
              <p:cNvCxnSpPr/>
              <p:nvPr/>
            </p:nvCxnSpPr>
            <p:spPr>
              <a:xfrm>
                <a:off x="3194450" y="115278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399 Conector recto de flecha"/>
              <p:cNvCxnSpPr/>
              <p:nvPr/>
            </p:nvCxnSpPr>
            <p:spPr>
              <a:xfrm>
                <a:off x="2981955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400 Conector recto de flecha"/>
              <p:cNvCxnSpPr/>
              <p:nvPr/>
            </p:nvCxnSpPr>
            <p:spPr>
              <a:xfrm>
                <a:off x="2765578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401 Conector recto de flecha"/>
              <p:cNvCxnSpPr/>
              <p:nvPr/>
            </p:nvCxnSpPr>
            <p:spPr>
              <a:xfrm>
                <a:off x="2553083" y="115279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402 Conector recto de flecha"/>
              <p:cNvCxnSpPr/>
              <p:nvPr/>
            </p:nvCxnSpPr>
            <p:spPr>
              <a:xfrm>
                <a:off x="2327180" y="115174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403 Conector recto de flecha"/>
              <p:cNvCxnSpPr/>
              <p:nvPr/>
            </p:nvCxnSpPr>
            <p:spPr>
              <a:xfrm>
                <a:off x="2114685" y="115175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404 Conector recto de flecha"/>
              <p:cNvCxnSpPr/>
              <p:nvPr/>
            </p:nvCxnSpPr>
            <p:spPr>
              <a:xfrm>
                <a:off x="3408264" y="1332475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405 Rectángulo"/>
              <p:cNvSpPr/>
              <p:nvPr/>
            </p:nvSpPr>
            <p:spPr>
              <a:xfrm>
                <a:off x="3331887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406 Rectángulo"/>
              <p:cNvSpPr/>
              <p:nvPr/>
            </p:nvSpPr>
            <p:spPr>
              <a:xfrm>
                <a:off x="3547910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407 Rectángulo"/>
              <p:cNvSpPr/>
              <p:nvPr/>
            </p:nvSpPr>
            <p:spPr>
              <a:xfrm>
                <a:off x="3768256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408 Rectángulo"/>
              <p:cNvSpPr/>
              <p:nvPr/>
            </p:nvSpPr>
            <p:spPr>
              <a:xfrm>
                <a:off x="3979958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409 Rectángulo"/>
              <p:cNvSpPr/>
              <p:nvPr/>
            </p:nvSpPr>
            <p:spPr>
              <a:xfrm>
                <a:off x="4196777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410 Rectángulo"/>
              <p:cNvSpPr/>
              <p:nvPr/>
            </p:nvSpPr>
            <p:spPr>
              <a:xfrm>
                <a:off x="4408479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2" name="411 Conector recto de flecha"/>
              <p:cNvCxnSpPr/>
              <p:nvPr/>
            </p:nvCxnSpPr>
            <p:spPr>
              <a:xfrm>
                <a:off x="4477663" y="115640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412 Conector recto de flecha"/>
              <p:cNvCxnSpPr/>
              <p:nvPr/>
            </p:nvCxnSpPr>
            <p:spPr>
              <a:xfrm>
                <a:off x="4265168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413 Conector recto de flecha"/>
              <p:cNvCxnSpPr/>
              <p:nvPr/>
            </p:nvCxnSpPr>
            <p:spPr>
              <a:xfrm>
                <a:off x="4048791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414 Conector recto de flecha"/>
              <p:cNvCxnSpPr/>
              <p:nvPr/>
            </p:nvCxnSpPr>
            <p:spPr>
              <a:xfrm>
                <a:off x="3836296" y="115641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415 Conector recto de flecha"/>
              <p:cNvCxnSpPr/>
              <p:nvPr/>
            </p:nvCxnSpPr>
            <p:spPr>
              <a:xfrm>
                <a:off x="3610393" y="115536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416 Conector recto de flecha"/>
              <p:cNvCxnSpPr/>
              <p:nvPr/>
            </p:nvCxnSpPr>
            <p:spPr>
              <a:xfrm>
                <a:off x="3397898" y="115537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417 Conector recto de flecha"/>
              <p:cNvCxnSpPr/>
              <p:nvPr/>
            </p:nvCxnSpPr>
            <p:spPr>
              <a:xfrm>
                <a:off x="4683630" y="1332221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" name="418 Rectángulo"/>
              <p:cNvSpPr/>
              <p:nvPr/>
            </p:nvSpPr>
            <p:spPr>
              <a:xfrm>
                <a:off x="4607253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419 Rectángulo"/>
              <p:cNvSpPr/>
              <p:nvPr/>
            </p:nvSpPr>
            <p:spPr>
              <a:xfrm>
                <a:off x="4823276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420 Rectángulo"/>
              <p:cNvSpPr/>
              <p:nvPr/>
            </p:nvSpPr>
            <p:spPr>
              <a:xfrm>
                <a:off x="5043622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421 Rectángulo"/>
              <p:cNvSpPr/>
              <p:nvPr/>
            </p:nvSpPr>
            <p:spPr>
              <a:xfrm>
                <a:off x="5255324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422 Rectángulo"/>
              <p:cNvSpPr/>
              <p:nvPr/>
            </p:nvSpPr>
            <p:spPr>
              <a:xfrm>
                <a:off x="5472143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423 Rectángulo"/>
              <p:cNvSpPr/>
              <p:nvPr/>
            </p:nvSpPr>
            <p:spPr>
              <a:xfrm>
                <a:off x="5683845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424 Conector recto de flecha"/>
              <p:cNvCxnSpPr/>
              <p:nvPr/>
            </p:nvCxnSpPr>
            <p:spPr>
              <a:xfrm>
                <a:off x="5753029" y="115614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425 Conector recto de flecha"/>
              <p:cNvCxnSpPr/>
              <p:nvPr/>
            </p:nvCxnSpPr>
            <p:spPr>
              <a:xfrm>
                <a:off x="5540534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426 Conector recto de flecha"/>
              <p:cNvCxnSpPr/>
              <p:nvPr/>
            </p:nvCxnSpPr>
            <p:spPr>
              <a:xfrm>
                <a:off x="5324157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427 Conector recto de flecha"/>
              <p:cNvCxnSpPr/>
              <p:nvPr/>
            </p:nvCxnSpPr>
            <p:spPr>
              <a:xfrm>
                <a:off x="5111662" y="115615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428 Conector recto de flecha"/>
              <p:cNvCxnSpPr/>
              <p:nvPr/>
            </p:nvCxnSpPr>
            <p:spPr>
              <a:xfrm>
                <a:off x="4885759" y="115511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429 Conector recto de flecha"/>
              <p:cNvCxnSpPr/>
              <p:nvPr/>
            </p:nvCxnSpPr>
            <p:spPr>
              <a:xfrm>
                <a:off x="4673264" y="115511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430 Conector recto de flecha"/>
              <p:cNvCxnSpPr/>
              <p:nvPr/>
            </p:nvCxnSpPr>
            <p:spPr>
              <a:xfrm>
                <a:off x="5966843" y="1335840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431 Rectángulo"/>
              <p:cNvSpPr/>
              <p:nvPr/>
            </p:nvSpPr>
            <p:spPr>
              <a:xfrm>
                <a:off x="5890466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432 Rectángulo"/>
              <p:cNvSpPr/>
              <p:nvPr/>
            </p:nvSpPr>
            <p:spPr>
              <a:xfrm>
                <a:off x="6106489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433 Rectángulo"/>
              <p:cNvSpPr/>
              <p:nvPr/>
            </p:nvSpPr>
            <p:spPr>
              <a:xfrm>
                <a:off x="6326835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434 Rectángulo"/>
              <p:cNvSpPr/>
              <p:nvPr/>
            </p:nvSpPr>
            <p:spPr>
              <a:xfrm>
                <a:off x="6538537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435 Rectángulo"/>
              <p:cNvSpPr/>
              <p:nvPr/>
            </p:nvSpPr>
            <p:spPr>
              <a:xfrm>
                <a:off x="6755356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436 Rectángulo"/>
              <p:cNvSpPr/>
              <p:nvPr/>
            </p:nvSpPr>
            <p:spPr>
              <a:xfrm>
                <a:off x="6967058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8" name="437 Conector recto de flecha"/>
              <p:cNvCxnSpPr/>
              <p:nvPr/>
            </p:nvCxnSpPr>
            <p:spPr>
              <a:xfrm>
                <a:off x="7036242" y="115976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438 Conector recto de flecha"/>
              <p:cNvCxnSpPr/>
              <p:nvPr/>
            </p:nvCxnSpPr>
            <p:spPr>
              <a:xfrm>
                <a:off x="6823747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439 Conector recto de flecha"/>
              <p:cNvCxnSpPr/>
              <p:nvPr/>
            </p:nvCxnSpPr>
            <p:spPr>
              <a:xfrm>
                <a:off x="6607370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440 Conector recto de flecha"/>
              <p:cNvCxnSpPr/>
              <p:nvPr/>
            </p:nvCxnSpPr>
            <p:spPr>
              <a:xfrm>
                <a:off x="6394875" y="115977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441 Conector recto de flecha"/>
              <p:cNvCxnSpPr/>
              <p:nvPr/>
            </p:nvCxnSpPr>
            <p:spPr>
              <a:xfrm>
                <a:off x="6168972" y="115873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442 Conector recto de flecha"/>
              <p:cNvCxnSpPr/>
              <p:nvPr/>
            </p:nvCxnSpPr>
            <p:spPr>
              <a:xfrm>
                <a:off x="5956477" y="115873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4" name="443 Grupo"/>
            <p:cNvGrpSpPr/>
            <p:nvPr/>
          </p:nvGrpSpPr>
          <p:grpSpPr>
            <a:xfrm>
              <a:off x="1898178" y="1858848"/>
              <a:ext cx="5285642" cy="248324"/>
              <a:chOff x="1900967" y="1151746"/>
              <a:chExt cx="5285642" cy="248324"/>
            </a:xfrm>
            <a:grpFill/>
          </p:grpSpPr>
          <p:cxnSp>
            <p:nvCxnSpPr>
              <p:cNvPr id="445" name="444 Conector recto de flecha"/>
              <p:cNvCxnSpPr/>
              <p:nvPr/>
            </p:nvCxnSpPr>
            <p:spPr>
              <a:xfrm>
                <a:off x="2125051" y="1328856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6" name="445 Rectángulo"/>
              <p:cNvSpPr/>
              <p:nvPr/>
            </p:nvSpPr>
            <p:spPr>
              <a:xfrm>
                <a:off x="2048674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7" name="446 Conector recto de flecha"/>
              <p:cNvCxnSpPr/>
              <p:nvPr/>
            </p:nvCxnSpPr>
            <p:spPr>
              <a:xfrm>
                <a:off x="1900967" y="1327431"/>
                <a:ext cx="143368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447 Rectángulo"/>
              <p:cNvSpPr/>
              <p:nvPr/>
            </p:nvSpPr>
            <p:spPr>
              <a:xfrm>
                <a:off x="2264697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448 Rectángulo"/>
              <p:cNvSpPr/>
              <p:nvPr/>
            </p:nvSpPr>
            <p:spPr>
              <a:xfrm>
                <a:off x="2485043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449 Rectángulo"/>
              <p:cNvSpPr/>
              <p:nvPr/>
            </p:nvSpPr>
            <p:spPr>
              <a:xfrm>
                <a:off x="2696745" y="1261007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450 Rectángulo"/>
              <p:cNvSpPr/>
              <p:nvPr/>
            </p:nvSpPr>
            <p:spPr>
              <a:xfrm>
                <a:off x="2913564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451 Rectángulo"/>
              <p:cNvSpPr/>
              <p:nvPr/>
            </p:nvSpPr>
            <p:spPr>
              <a:xfrm>
                <a:off x="3125266" y="126177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3" name="452 Conector recto de flecha"/>
              <p:cNvCxnSpPr/>
              <p:nvPr/>
            </p:nvCxnSpPr>
            <p:spPr>
              <a:xfrm>
                <a:off x="3194450" y="115278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453 Conector recto de flecha"/>
              <p:cNvCxnSpPr/>
              <p:nvPr/>
            </p:nvCxnSpPr>
            <p:spPr>
              <a:xfrm>
                <a:off x="2981955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454 Conector recto de flecha"/>
              <p:cNvCxnSpPr/>
              <p:nvPr/>
            </p:nvCxnSpPr>
            <p:spPr>
              <a:xfrm>
                <a:off x="2765578" y="115278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455 Conector recto de flecha"/>
              <p:cNvCxnSpPr/>
              <p:nvPr/>
            </p:nvCxnSpPr>
            <p:spPr>
              <a:xfrm>
                <a:off x="2553083" y="115279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456 Conector recto de flecha"/>
              <p:cNvCxnSpPr/>
              <p:nvPr/>
            </p:nvCxnSpPr>
            <p:spPr>
              <a:xfrm>
                <a:off x="2327180" y="115174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457 Conector recto de flecha"/>
              <p:cNvCxnSpPr/>
              <p:nvPr/>
            </p:nvCxnSpPr>
            <p:spPr>
              <a:xfrm>
                <a:off x="2114685" y="115175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458 Conector recto de flecha"/>
              <p:cNvCxnSpPr/>
              <p:nvPr/>
            </p:nvCxnSpPr>
            <p:spPr>
              <a:xfrm>
                <a:off x="3408264" y="1332475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459 Rectángulo"/>
              <p:cNvSpPr/>
              <p:nvPr/>
            </p:nvSpPr>
            <p:spPr>
              <a:xfrm>
                <a:off x="3331887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460 Rectángulo"/>
              <p:cNvSpPr/>
              <p:nvPr/>
            </p:nvSpPr>
            <p:spPr>
              <a:xfrm>
                <a:off x="3547910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461 Rectángulo"/>
              <p:cNvSpPr/>
              <p:nvPr/>
            </p:nvSpPr>
            <p:spPr>
              <a:xfrm>
                <a:off x="3768256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462 Rectángulo"/>
              <p:cNvSpPr/>
              <p:nvPr/>
            </p:nvSpPr>
            <p:spPr>
              <a:xfrm>
                <a:off x="3979958" y="1264626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463 Rectángulo"/>
              <p:cNvSpPr/>
              <p:nvPr/>
            </p:nvSpPr>
            <p:spPr>
              <a:xfrm>
                <a:off x="4196777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464 Rectángulo"/>
              <p:cNvSpPr/>
              <p:nvPr/>
            </p:nvSpPr>
            <p:spPr>
              <a:xfrm>
                <a:off x="4408479" y="1265395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6" name="465 Conector recto de flecha"/>
              <p:cNvCxnSpPr/>
              <p:nvPr/>
            </p:nvCxnSpPr>
            <p:spPr>
              <a:xfrm>
                <a:off x="4477663" y="115640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466 Conector recto de flecha"/>
              <p:cNvCxnSpPr/>
              <p:nvPr/>
            </p:nvCxnSpPr>
            <p:spPr>
              <a:xfrm>
                <a:off x="4265168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467 Conector recto de flecha"/>
              <p:cNvCxnSpPr/>
              <p:nvPr/>
            </p:nvCxnSpPr>
            <p:spPr>
              <a:xfrm>
                <a:off x="4048791" y="115640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468 Conector recto de flecha"/>
              <p:cNvCxnSpPr/>
              <p:nvPr/>
            </p:nvCxnSpPr>
            <p:spPr>
              <a:xfrm>
                <a:off x="3836296" y="115641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469 Conector recto de flecha"/>
              <p:cNvCxnSpPr/>
              <p:nvPr/>
            </p:nvCxnSpPr>
            <p:spPr>
              <a:xfrm>
                <a:off x="3610393" y="115536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470 Conector recto de flecha"/>
              <p:cNvCxnSpPr/>
              <p:nvPr/>
            </p:nvCxnSpPr>
            <p:spPr>
              <a:xfrm>
                <a:off x="3397898" y="115537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471 Conector recto de flecha"/>
              <p:cNvCxnSpPr/>
              <p:nvPr/>
            </p:nvCxnSpPr>
            <p:spPr>
              <a:xfrm>
                <a:off x="4683630" y="1332221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3" name="472 Rectángulo"/>
              <p:cNvSpPr/>
              <p:nvPr/>
            </p:nvSpPr>
            <p:spPr>
              <a:xfrm>
                <a:off x="4607253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473 Rectángulo"/>
              <p:cNvSpPr/>
              <p:nvPr/>
            </p:nvSpPr>
            <p:spPr>
              <a:xfrm>
                <a:off x="4823276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474 Rectángulo"/>
              <p:cNvSpPr/>
              <p:nvPr/>
            </p:nvSpPr>
            <p:spPr>
              <a:xfrm>
                <a:off x="5043622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475 Rectángulo"/>
              <p:cNvSpPr/>
              <p:nvPr/>
            </p:nvSpPr>
            <p:spPr>
              <a:xfrm>
                <a:off x="5255324" y="1264372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476 Rectángulo"/>
              <p:cNvSpPr/>
              <p:nvPr/>
            </p:nvSpPr>
            <p:spPr>
              <a:xfrm>
                <a:off x="5472143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477 Rectángulo"/>
              <p:cNvSpPr/>
              <p:nvPr/>
            </p:nvSpPr>
            <p:spPr>
              <a:xfrm>
                <a:off x="5683845" y="126514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9" name="478 Conector recto de flecha"/>
              <p:cNvCxnSpPr/>
              <p:nvPr/>
            </p:nvCxnSpPr>
            <p:spPr>
              <a:xfrm>
                <a:off x="5753029" y="115614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479 Conector recto de flecha"/>
              <p:cNvCxnSpPr/>
              <p:nvPr/>
            </p:nvCxnSpPr>
            <p:spPr>
              <a:xfrm>
                <a:off x="5540534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480 Conector recto de flecha"/>
              <p:cNvCxnSpPr/>
              <p:nvPr/>
            </p:nvCxnSpPr>
            <p:spPr>
              <a:xfrm>
                <a:off x="5324157" y="1156153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481 Conector recto de flecha"/>
              <p:cNvCxnSpPr/>
              <p:nvPr/>
            </p:nvCxnSpPr>
            <p:spPr>
              <a:xfrm>
                <a:off x="5111662" y="1156158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482 Conector recto de flecha"/>
              <p:cNvCxnSpPr/>
              <p:nvPr/>
            </p:nvCxnSpPr>
            <p:spPr>
              <a:xfrm>
                <a:off x="4885759" y="1155111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483 Conector recto de flecha"/>
              <p:cNvCxnSpPr/>
              <p:nvPr/>
            </p:nvCxnSpPr>
            <p:spPr>
              <a:xfrm>
                <a:off x="4673264" y="1155116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484 Conector recto de flecha"/>
              <p:cNvCxnSpPr/>
              <p:nvPr/>
            </p:nvCxnSpPr>
            <p:spPr>
              <a:xfrm>
                <a:off x="5966843" y="1335840"/>
                <a:ext cx="1219766" cy="1425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485 Rectángulo"/>
              <p:cNvSpPr/>
              <p:nvPr/>
            </p:nvSpPr>
            <p:spPr>
              <a:xfrm>
                <a:off x="5890466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486 Rectángulo"/>
              <p:cNvSpPr/>
              <p:nvPr/>
            </p:nvSpPr>
            <p:spPr>
              <a:xfrm>
                <a:off x="6106489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487 Rectángulo"/>
              <p:cNvSpPr/>
              <p:nvPr/>
            </p:nvSpPr>
            <p:spPr>
              <a:xfrm>
                <a:off x="6326835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488 Rectángulo"/>
              <p:cNvSpPr/>
              <p:nvPr/>
            </p:nvSpPr>
            <p:spPr>
              <a:xfrm>
                <a:off x="6538537" y="1267991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489 Rectángulo"/>
              <p:cNvSpPr/>
              <p:nvPr/>
            </p:nvSpPr>
            <p:spPr>
              <a:xfrm>
                <a:off x="6755356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490 Rectángulo"/>
              <p:cNvSpPr/>
              <p:nvPr/>
            </p:nvSpPr>
            <p:spPr>
              <a:xfrm>
                <a:off x="6967058" y="1268760"/>
                <a:ext cx="131310" cy="131310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2" name="491 Conector recto de flecha"/>
              <p:cNvCxnSpPr/>
              <p:nvPr/>
            </p:nvCxnSpPr>
            <p:spPr>
              <a:xfrm>
                <a:off x="7036242" y="115976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492 Conector recto de flecha"/>
              <p:cNvCxnSpPr/>
              <p:nvPr/>
            </p:nvCxnSpPr>
            <p:spPr>
              <a:xfrm>
                <a:off x="6823747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493 Conector recto de flecha"/>
              <p:cNvCxnSpPr/>
              <p:nvPr/>
            </p:nvCxnSpPr>
            <p:spPr>
              <a:xfrm>
                <a:off x="6607370" y="1159772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494 Conector recto de flecha"/>
              <p:cNvCxnSpPr/>
              <p:nvPr/>
            </p:nvCxnSpPr>
            <p:spPr>
              <a:xfrm>
                <a:off x="6394875" y="1159777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495 Conector recto de flecha"/>
              <p:cNvCxnSpPr/>
              <p:nvPr/>
            </p:nvCxnSpPr>
            <p:spPr>
              <a:xfrm>
                <a:off x="6168972" y="1158730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496 Conector recto de flecha"/>
              <p:cNvCxnSpPr/>
              <p:nvPr/>
            </p:nvCxnSpPr>
            <p:spPr>
              <a:xfrm>
                <a:off x="5956477" y="1158735"/>
                <a:ext cx="1" cy="107970"/>
              </a:xfrm>
              <a:prstGeom prst="straightConnector1">
                <a:avLst/>
              </a:prstGeom>
              <a:grpFill/>
              <a:ln w="12700" cmpd="sng">
                <a:solidFill>
                  <a:schemeClr val="bg1">
                    <a:lumMod val="8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1485179" y="1320523"/>
            <a:ext cx="6245228" cy="93853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BITPLANE IMAGE CODING WITH </a:t>
            </a:r>
            <a:br>
              <a:rPr lang="en-US" sz="2400" b="1" dirty="0" smtClean="0"/>
            </a:br>
            <a:r>
              <a:rPr lang="en-US" sz="2400" b="1" dirty="0" smtClean="0"/>
              <a:t>PARALLEL COEFFICIENT PROCESSING</a:t>
            </a:r>
            <a:endParaRPr lang="ca-ES" b="1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829113" y="2708920"/>
            <a:ext cx="56232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Francesc </a:t>
            </a:r>
            <a:r>
              <a:rPr lang="vi-V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Aul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í</a:t>
            </a:r>
            <a:r>
              <a:rPr lang="vi-V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-Llin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à</a:t>
            </a:r>
            <a:r>
              <a:rPr lang="vi-V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72" descr="U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76" y="5630399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2 Subtítulo"/>
          <p:cNvSpPr>
            <a:spLocks noGrp="1"/>
          </p:cNvSpPr>
          <p:nvPr>
            <p:ph type="subTitle" idx="1"/>
          </p:nvPr>
        </p:nvSpPr>
        <p:spPr>
          <a:xfrm>
            <a:off x="1763688" y="3789040"/>
            <a:ext cx="5904656" cy="864096"/>
          </a:xfrm>
        </p:spPr>
        <p:txBody>
          <a:bodyPr>
            <a:norm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of Information and Communications Engineering, </a:t>
            </a: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cs typeface="Lucida Sans Unicode" pitchFamily="34" charset="0"/>
            </a:endParaRP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Spain</a:t>
            </a:r>
            <a:endParaRPr lang="en-US" sz="1200" i="1" dirty="0" smtClean="0">
              <a:solidFill>
                <a:schemeClr val="tx1">
                  <a:lumMod val="85000"/>
                  <a:lumOff val="15000"/>
                </a:schemeClr>
              </a:solidFill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11"/>
          <p:cNvSpPr>
            <a:spLocks noChangeArrowheads="1"/>
          </p:cNvSpPr>
          <p:nvPr/>
        </p:nvSpPr>
        <p:spPr bwMode="auto">
          <a:xfrm>
            <a:off x="1947570" y="6021288"/>
            <a:ext cx="5626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mainly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use SIMD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computing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(vectorial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instructions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941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2+2 =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60569" y="1484784"/>
            <a:ext cx="72008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S. </a:t>
            </a:r>
            <a:r>
              <a:rPr lang="en-US" sz="1100" dirty="0" err="1" smtClean="0"/>
              <a:t>Datla</a:t>
            </a:r>
            <a:r>
              <a:rPr lang="en-US" sz="1100" dirty="0" smtClean="0"/>
              <a:t> and N. S. </a:t>
            </a:r>
            <a:r>
              <a:rPr lang="en-US" sz="1100" dirty="0" err="1" smtClean="0"/>
              <a:t>Gidijala</a:t>
            </a:r>
            <a:r>
              <a:rPr lang="en-US" sz="1100" dirty="0" smtClean="0"/>
              <a:t>, “Parallelizing motion JPEG 2000 with CUDA,” in Proc. IEEE International Conference on Computer and Electrical Engineering, Dec. 2009, pp. 630–634.</a:t>
            </a:r>
          </a:p>
          <a:p>
            <a:endParaRPr lang="en-US" sz="400" dirty="0" smtClean="0"/>
          </a:p>
          <a:p>
            <a:r>
              <a:rPr lang="en-US" sz="1100" dirty="0" smtClean="0"/>
              <a:t>J. </a:t>
            </a:r>
            <a:r>
              <a:rPr lang="en-US" sz="1100" dirty="0" err="1" smtClean="0"/>
              <a:t>Matela</a:t>
            </a:r>
            <a:r>
              <a:rPr lang="en-US" sz="1100" dirty="0" smtClean="0"/>
              <a:t>, V. </a:t>
            </a:r>
            <a:r>
              <a:rPr lang="en-US" sz="1100" dirty="0" err="1" smtClean="0"/>
              <a:t>Rusnak</a:t>
            </a:r>
            <a:r>
              <a:rPr lang="en-US" sz="1100" dirty="0" smtClean="0"/>
              <a:t>, and P. </a:t>
            </a:r>
            <a:r>
              <a:rPr lang="en-US" sz="1100" dirty="0" err="1" smtClean="0"/>
              <a:t>Holub</a:t>
            </a:r>
            <a:r>
              <a:rPr lang="en-US" sz="1100" dirty="0" smtClean="0"/>
              <a:t>, “Efficient JPEG2000 EBCOT context modeling for massively parallel architectures,” in Proc. IEEE Data Compression Conference, Mar. 2011, pp. 423–432.</a:t>
            </a:r>
          </a:p>
          <a:p>
            <a:endParaRPr lang="en-US" sz="800" dirty="0" smtClean="0"/>
          </a:p>
          <a:p>
            <a:r>
              <a:rPr lang="en-US" sz="1100" dirty="0" smtClean="0"/>
              <a:t>M. </a:t>
            </a:r>
            <a:r>
              <a:rPr lang="en-US" sz="1100" dirty="0" err="1" smtClean="0"/>
              <a:t>Ciznicki</a:t>
            </a:r>
            <a:r>
              <a:rPr lang="en-US" sz="1100" dirty="0" smtClean="0"/>
              <a:t>, K. </a:t>
            </a:r>
            <a:r>
              <a:rPr lang="en-US" sz="1100" dirty="0" err="1" smtClean="0"/>
              <a:t>Kurowski</a:t>
            </a:r>
            <a:r>
              <a:rPr lang="en-US" sz="1100" dirty="0" smtClean="0"/>
              <a:t>, and A. Plaza, “Graphics processing unit implementation of JPEG2000 for hyperspectral image compression,” SPIE Journal of Applied Remote Sensing, vol. 6, pp. 1–14, Jan. 2012.</a:t>
            </a:r>
          </a:p>
          <a:p>
            <a:endParaRPr lang="en-US" sz="800" dirty="0" smtClean="0"/>
          </a:p>
          <a:p>
            <a:r>
              <a:rPr lang="en-US" sz="1100" dirty="0" smtClean="0"/>
              <a:t>B. </a:t>
            </a:r>
            <a:r>
              <a:rPr lang="en-US" sz="1100" dirty="0" err="1" smtClean="0"/>
              <a:t>Pieters</a:t>
            </a:r>
            <a:r>
              <a:rPr lang="en-US" sz="1100" dirty="0" smtClean="0"/>
              <a:t>, J. D. Cock, C. </a:t>
            </a:r>
            <a:r>
              <a:rPr lang="en-US" sz="1100" dirty="0" err="1" smtClean="0"/>
              <a:t>Hollemeersch</a:t>
            </a:r>
            <a:r>
              <a:rPr lang="en-US" sz="1100" dirty="0" smtClean="0"/>
              <a:t>, J. </a:t>
            </a:r>
            <a:r>
              <a:rPr lang="en-US" sz="1100" dirty="0" err="1" smtClean="0"/>
              <a:t>Wielandt</a:t>
            </a:r>
            <a:r>
              <a:rPr lang="en-US" sz="1100" dirty="0" smtClean="0"/>
              <a:t>, P. Lambert, and R. V. de </a:t>
            </a:r>
            <a:r>
              <a:rPr lang="en-US" sz="1100" dirty="0" err="1" smtClean="0"/>
              <a:t>Walle</a:t>
            </a:r>
            <a:r>
              <a:rPr lang="en-US" sz="1100" dirty="0" smtClean="0"/>
              <a:t>, “Ultra high definition video decoding with motion JPEG XR using the GPU,” in Proc. IEEE International Conference on Image Processing, Sep. 2011, pp. 377–380.</a:t>
            </a:r>
          </a:p>
          <a:p>
            <a:endParaRPr lang="en-US" sz="800" dirty="0" smtClean="0"/>
          </a:p>
          <a:p>
            <a:r>
              <a:rPr lang="en-US" sz="1100" dirty="0" smtClean="0"/>
              <a:t>N.-M. Cheung, O. C. Au, M.-C. Kung, P. H. Wong, and C. H. Liu, “Highly parallel rate-distortion optimized intra-mode decision on multicore graphics processors,” IEEE Trans. Circuits Syst. Video Technol., vol. 19, no. 11, pp. 1692–1703, Nov. 2009.</a:t>
            </a:r>
          </a:p>
          <a:p>
            <a:endParaRPr lang="en-US" sz="800" dirty="0" smtClean="0"/>
          </a:p>
          <a:p>
            <a:r>
              <a:rPr lang="en-US" sz="1100" dirty="0" smtClean="0"/>
              <a:t>N.-M. Cheung, X. Fan, O. C. Au, and M.-C. Kung, “Video coding on multicore graphics processors,” IEEE Signal Process. Mag., vol. 27, no. 2, pp. 79–89, Mar. 2010.</a:t>
            </a:r>
          </a:p>
          <a:p>
            <a:endParaRPr lang="en-US" sz="800" dirty="0" smtClean="0"/>
          </a:p>
          <a:p>
            <a:r>
              <a:rPr lang="en-US" sz="1100" dirty="0" smtClean="0"/>
              <a:t>…</a:t>
            </a:r>
            <a:endParaRPr lang="en-US" sz="11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31" y="1576771"/>
            <a:ext cx="238954" cy="232048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1972816"/>
            <a:ext cx="238954" cy="232048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01" y="2421097"/>
            <a:ext cx="238954" cy="232048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011" y="2881865"/>
            <a:ext cx="238954" cy="232048"/>
          </a:xfrm>
          <a:prstGeom prst="rect">
            <a:avLst/>
          </a:prstGeom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3356992"/>
            <a:ext cx="238954" cy="232048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3783629"/>
            <a:ext cx="238954" cy="232048"/>
          </a:xfrm>
          <a:prstGeom prst="rect">
            <a:avLst/>
          </a:prstGeom>
        </p:spPr>
      </p:pic>
      <p:pic>
        <p:nvPicPr>
          <p:cNvPr id="56" name="5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979" y="4205064"/>
            <a:ext cx="238954" cy="232048"/>
          </a:xfrm>
          <a:prstGeom prst="rect">
            <a:avLst/>
          </a:prstGeom>
        </p:spPr>
      </p:pic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335026" y="1052736"/>
            <a:ext cx="6989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already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61267" y="493097"/>
            <a:ext cx="8080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systems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benefit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GPUs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487426" y="4581128"/>
            <a:ext cx="547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Issue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inherently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sequential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801112" y="537321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9 Elipse"/>
          <p:cNvSpPr/>
          <p:nvPr/>
        </p:nvSpPr>
        <p:spPr>
          <a:xfrm>
            <a:off x="3201467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99 Grupo"/>
          <p:cNvGrpSpPr/>
          <p:nvPr/>
        </p:nvGrpSpPr>
        <p:grpSpPr>
          <a:xfrm rot="5400000">
            <a:off x="2603477" y="5219928"/>
            <a:ext cx="434374" cy="118864"/>
            <a:chOff x="2497368" y="5440289"/>
            <a:chExt cx="434374" cy="118864"/>
          </a:xfrm>
        </p:grpSpPr>
        <p:grpSp>
          <p:nvGrpSpPr>
            <p:cNvPr id="101" name="10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05" name="104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105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106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10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8" name="157 Conector recto de flecha"/>
          <p:cNvCxnSpPr/>
          <p:nvPr/>
        </p:nvCxnSpPr>
        <p:spPr>
          <a:xfrm>
            <a:off x="2873608" y="5519887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61 Conector recto de flecha"/>
          <p:cNvCxnSpPr/>
          <p:nvPr/>
        </p:nvCxnSpPr>
        <p:spPr>
          <a:xfrm>
            <a:off x="3279418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1"/>
          <p:cNvSpPr>
            <a:spLocks noChangeArrowheads="1"/>
          </p:cNvSpPr>
          <p:nvPr/>
        </p:nvSpPr>
        <p:spPr bwMode="auto">
          <a:xfrm>
            <a:off x="2715725" y="5589240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164" name="Rectangle 11"/>
          <p:cNvSpPr>
            <a:spLocks noChangeArrowheads="1"/>
          </p:cNvSpPr>
          <p:nvPr/>
        </p:nvSpPr>
        <p:spPr bwMode="auto">
          <a:xfrm>
            <a:off x="3148516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3" name="182 Elipse"/>
          <p:cNvSpPr/>
          <p:nvPr/>
        </p:nvSpPr>
        <p:spPr>
          <a:xfrm>
            <a:off x="3601822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196 Conector recto de flecha"/>
          <p:cNvCxnSpPr/>
          <p:nvPr/>
        </p:nvCxnSpPr>
        <p:spPr>
          <a:xfrm>
            <a:off x="3679773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1"/>
          <p:cNvSpPr>
            <a:spLocks noChangeArrowheads="1"/>
          </p:cNvSpPr>
          <p:nvPr/>
        </p:nvSpPr>
        <p:spPr bwMode="auto">
          <a:xfrm>
            <a:off x="3548871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201" name="200 Elipse"/>
          <p:cNvSpPr/>
          <p:nvPr/>
        </p:nvSpPr>
        <p:spPr>
          <a:xfrm>
            <a:off x="4002177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208 Conector recto de flecha"/>
          <p:cNvCxnSpPr/>
          <p:nvPr/>
        </p:nvCxnSpPr>
        <p:spPr>
          <a:xfrm>
            <a:off x="4080128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11"/>
          <p:cNvSpPr>
            <a:spLocks noChangeArrowheads="1"/>
          </p:cNvSpPr>
          <p:nvPr/>
        </p:nvSpPr>
        <p:spPr bwMode="auto">
          <a:xfrm>
            <a:off x="3949226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2" name="211 Elipse"/>
          <p:cNvSpPr/>
          <p:nvPr/>
        </p:nvSpPr>
        <p:spPr>
          <a:xfrm>
            <a:off x="4402532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224 Conector recto de flecha"/>
          <p:cNvCxnSpPr/>
          <p:nvPr/>
        </p:nvCxnSpPr>
        <p:spPr>
          <a:xfrm>
            <a:off x="4480483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11"/>
          <p:cNvSpPr>
            <a:spLocks noChangeArrowheads="1"/>
          </p:cNvSpPr>
          <p:nvPr/>
        </p:nvSpPr>
        <p:spPr bwMode="auto">
          <a:xfrm>
            <a:off x="4349581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</a:p>
        </p:txBody>
      </p:sp>
      <p:sp>
        <p:nvSpPr>
          <p:cNvPr id="228" name="227 Elipse"/>
          <p:cNvSpPr/>
          <p:nvPr/>
        </p:nvSpPr>
        <p:spPr>
          <a:xfrm>
            <a:off x="4802372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235 Conector recto de flecha"/>
          <p:cNvCxnSpPr/>
          <p:nvPr/>
        </p:nvCxnSpPr>
        <p:spPr>
          <a:xfrm>
            <a:off x="4880323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11"/>
          <p:cNvSpPr>
            <a:spLocks noChangeArrowheads="1"/>
          </p:cNvSpPr>
          <p:nvPr/>
        </p:nvSpPr>
        <p:spPr bwMode="auto">
          <a:xfrm>
            <a:off x="4749421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</a:p>
        </p:txBody>
      </p:sp>
      <p:sp>
        <p:nvSpPr>
          <p:cNvPr id="239" name="238 Elipse"/>
          <p:cNvSpPr/>
          <p:nvPr/>
        </p:nvSpPr>
        <p:spPr>
          <a:xfrm>
            <a:off x="5202727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6" name="245 Conector recto de flecha"/>
          <p:cNvCxnSpPr/>
          <p:nvPr/>
        </p:nvCxnSpPr>
        <p:spPr>
          <a:xfrm>
            <a:off x="5280678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11"/>
          <p:cNvSpPr>
            <a:spLocks noChangeArrowheads="1"/>
          </p:cNvSpPr>
          <p:nvPr/>
        </p:nvSpPr>
        <p:spPr bwMode="auto">
          <a:xfrm>
            <a:off x="5149776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8" name="247 Elipse"/>
          <p:cNvSpPr/>
          <p:nvPr/>
        </p:nvSpPr>
        <p:spPr>
          <a:xfrm>
            <a:off x="5603082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5" name="254 Conector recto de flecha"/>
          <p:cNvCxnSpPr/>
          <p:nvPr/>
        </p:nvCxnSpPr>
        <p:spPr>
          <a:xfrm>
            <a:off x="5681033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11"/>
          <p:cNvSpPr>
            <a:spLocks noChangeArrowheads="1"/>
          </p:cNvSpPr>
          <p:nvPr/>
        </p:nvSpPr>
        <p:spPr bwMode="auto">
          <a:xfrm>
            <a:off x="5550131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</a:p>
        </p:txBody>
      </p:sp>
      <p:sp>
        <p:nvSpPr>
          <p:cNvPr id="257" name="256 Elipse"/>
          <p:cNvSpPr/>
          <p:nvPr/>
        </p:nvSpPr>
        <p:spPr>
          <a:xfrm>
            <a:off x="6003437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269 Conector recto de flecha"/>
          <p:cNvCxnSpPr/>
          <p:nvPr/>
        </p:nvCxnSpPr>
        <p:spPr>
          <a:xfrm>
            <a:off x="6081388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11"/>
          <p:cNvSpPr>
            <a:spLocks noChangeArrowheads="1"/>
          </p:cNvSpPr>
          <p:nvPr/>
        </p:nvSpPr>
        <p:spPr bwMode="auto">
          <a:xfrm>
            <a:off x="5940152" y="5589240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</a:p>
        </p:txBody>
      </p:sp>
      <p:grpSp>
        <p:nvGrpSpPr>
          <p:cNvPr id="108" name="107 Grupo"/>
          <p:cNvGrpSpPr/>
          <p:nvPr/>
        </p:nvGrpSpPr>
        <p:grpSpPr>
          <a:xfrm rot="5400000">
            <a:off x="3002799" y="5215377"/>
            <a:ext cx="434374" cy="118864"/>
            <a:chOff x="2497368" y="5440289"/>
            <a:chExt cx="434374" cy="118864"/>
          </a:xfrm>
        </p:grpSpPr>
        <p:grpSp>
          <p:nvGrpSpPr>
            <p:cNvPr id="109" name="108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11" name="110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111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112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109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113 Grupo"/>
          <p:cNvGrpSpPr/>
          <p:nvPr/>
        </p:nvGrpSpPr>
        <p:grpSpPr>
          <a:xfrm rot="5400000">
            <a:off x="3401529" y="5223675"/>
            <a:ext cx="434374" cy="118864"/>
            <a:chOff x="2497368" y="5440289"/>
            <a:chExt cx="434374" cy="118864"/>
          </a:xfrm>
        </p:grpSpPr>
        <p:grpSp>
          <p:nvGrpSpPr>
            <p:cNvPr id="115" name="114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17" name="116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117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118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115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119 Grupo"/>
          <p:cNvGrpSpPr/>
          <p:nvPr/>
        </p:nvGrpSpPr>
        <p:grpSpPr>
          <a:xfrm rot="5400000">
            <a:off x="3800851" y="5219124"/>
            <a:ext cx="434374" cy="118864"/>
            <a:chOff x="2497368" y="5440289"/>
            <a:chExt cx="434374" cy="118864"/>
          </a:xfrm>
        </p:grpSpPr>
        <p:grpSp>
          <p:nvGrpSpPr>
            <p:cNvPr id="121" name="12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23" name="122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12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125 Grupo"/>
          <p:cNvGrpSpPr/>
          <p:nvPr/>
        </p:nvGrpSpPr>
        <p:grpSpPr>
          <a:xfrm rot="5400000">
            <a:off x="4197742" y="5216798"/>
            <a:ext cx="434374" cy="118864"/>
            <a:chOff x="2497368" y="5440289"/>
            <a:chExt cx="434374" cy="118864"/>
          </a:xfrm>
        </p:grpSpPr>
        <p:grpSp>
          <p:nvGrpSpPr>
            <p:cNvPr id="127" name="126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29" name="128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129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130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127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131 Grupo"/>
          <p:cNvGrpSpPr/>
          <p:nvPr/>
        </p:nvGrpSpPr>
        <p:grpSpPr>
          <a:xfrm rot="5400000">
            <a:off x="4597064" y="5212247"/>
            <a:ext cx="434374" cy="118864"/>
            <a:chOff x="2497368" y="5440289"/>
            <a:chExt cx="434374" cy="118864"/>
          </a:xfrm>
        </p:grpSpPr>
        <p:grpSp>
          <p:nvGrpSpPr>
            <p:cNvPr id="133" name="132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35" name="134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135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136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133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137 Grupo"/>
          <p:cNvGrpSpPr/>
          <p:nvPr/>
        </p:nvGrpSpPr>
        <p:grpSpPr>
          <a:xfrm rot="5400000">
            <a:off x="4995794" y="5211019"/>
            <a:ext cx="434374" cy="118864"/>
            <a:chOff x="2497368" y="5440289"/>
            <a:chExt cx="434374" cy="118864"/>
          </a:xfrm>
        </p:grpSpPr>
        <p:grpSp>
          <p:nvGrpSpPr>
            <p:cNvPr id="139" name="138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41" name="140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141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142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139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143 Grupo"/>
          <p:cNvGrpSpPr/>
          <p:nvPr/>
        </p:nvGrpSpPr>
        <p:grpSpPr>
          <a:xfrm rot="5400000">
            <a:off x="5395116" y="5206468"/>
            <a:ext cx="434374" cy="118864"/>
            <a:chOff x="2497368" y="5440289"/>
            <a:chExt cx="434374" cy="118864"/>
          </a:xfrm>
        </p:grpSpPr>
        <p:grpSp>
          <p:nvGrpSpPr>
            <p:cNvPr id="145" name="144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47" name="146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147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148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145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149 Grupo"/>
          <p:cNvGrpSpPr/>
          <p:nvPr/>
        </p:nvGrpSpPr>
        <p:grpSpPr>
          <a:xfrm rot="5400000">
            <a:off x="5802786" y="5216798"/>
            <a:ext cx="434374" cy="118864"/>
            <a:chOff x="2497368" y="5440289"/>
            <a:chExt cx="434374" cy="118864"/>
          </a:xfrm>
        </p:grpSpPr>
        <p:grpSp>
          <p:nvGrpSpPr>
            <p:cNvPr id="151" name="15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53" name="152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153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154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2" name="15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97 Rectángulo"/>
          <p:cNvSpPr/>
          <p:nvPr/>
        </p:nvSpPr>
        <p:spPr>
          <a:xfrm>
            <a:off x="314617" y="980728"/>
            <a:ext cx="8712967" cy="553469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Rectángulo"/>
          <p:cNvSpPr/>
          <p:nvPr/>
        </p:nvSpPr>
        <p:spPr>
          <a:xfrm>
            <a:off x="1891485" y="2595830"/>
            <a:ext cx="5259555" cy="189250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PURPOSE:</a:t>
            </a: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DEVELOP AN IMAGE CODING SYSTEM </a:t>
            </a: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TAILORED TO SIMD COMPUTING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3" name="102 Pentágono"/>
          <p:cNvSpPr/>
          <p:nvPr/>
        </p:nvSpPr>
        <p:spPr>
          <a:xfrm>
            <a:off x="325" y="6613525"/>
            <a:ext cx="133131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08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3705"/>
            <a:ext cx="1635024" cy="122626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7" y="4610811"/>
            <a:ext cx="1043703" cy="728417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7" y="4360734"/>
            <a:ext cx="1268833" cy="885539"/>
          </a:xfrm>
          <a:prstGeom prst="rect">
            <a:avLst/>
          </a:prstGeom>
        </p:spPr>
      </p:pic>
      <p:grpSp>
        <p:nvGrpSpPr>
          <p:cNvPr id="18" name="17 Grupo"/>
          <p:cNvGrpSpPr/>
          <p:nvPr/>
        </p:nvGrpSpPr>
        <p:grpSpPr>
          <a:xfrm rot="630674">
            <a:off x="5342345" y="3147160"/>
            <a:ext cx="796088" cy="789817"/>
            <a:chOff x="2771799" y="1153100"/>
            <a:chExt cx="3600401" cy="3572044"/>
          </a:xfrm>
        </p:grpSpPr>
        <p:sp>
          <p:nvSpPr>
            <p:cNvPr id="19" name="18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19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204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300" name="299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205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234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293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36" name="235 Grupo"/>
            <p:cNvGrpSpPr/>
            <p:nvPr/>
          </p:nvGrpSpPr>
          <p:grpSpPr>
            <a:xfrm>
              <a:off x="2878733" y="1916832"/>
              <a:ext cx="3133427" cy="107234"/>
              <a:chOff x="2878733" y="1268760"/>
              <a:chExt cx="3133427" cy="107234"/>
            </a:xfrm>
          </p:grpSpPr>
          <p:sp>
            <p:nvSpPr>
              <p:cNvPr id="285" name="284 Elipse"/>
              <p:cNvSpPr/>
              <p:nvPr/>
            </p:nvSpPr>
            <p:spPr>
              <a:xfrm>
                <a:off x="2878733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7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8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0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1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2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3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4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5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7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8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0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2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3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4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5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7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8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9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0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1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8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1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2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3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4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5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7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8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9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0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1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2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3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4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42" name="34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1055756"/>
            <a:ext cx="1023237" cy="695404"/>
          </a:xfrm>
          <a:prstGeom prst="rect">
            <a:avLst/>
          </a:prstGeom>
        </p:spPr>
      </p:pic>
      <p:pic>
        <p:nvPicPr>
          <p:cNvPr id="343" name="34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2" y="892421"/>
            <a:ext cx="495477" cy="495477"/>
          </a:xfrm>
          <a:prstGeom prst="rect">
            <a:avLst/>
          </a:prstGeom>
        </p:spPr>
      </p:pic>
      <p:sp>
        <p:nvSpPr>
          <p:cNvPr id="344" name="343 Rectángulo"/>
          <p:cNvSpPr/>
          <p:nvPr/>
        </p:nvSpPr>
        <p:spPr>
          <a:xfrm>
            <a:off x="7308304" y="6130171"/>
            <a:ext cx="16947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5" name="Rectangle 11"/>
          <p:cNvSpPr>
            <a:spLocks noChangeArrowheads="1"/>
          </p:cNvSpPr>
          <p:nvPr/>
        </p:nvSpPr>
        <p:spPr bwMode="auto">
          <a:xfrm>
            <a:off x="7202841" y="6025578"/>
            <a:ext cx="65434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sz="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sz="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6" name="345 Rectángulo"/>
          <p:cNvSpPr/>
          <p:nvPr/>
        </p:nvSpPr>
        <p:spPr>
          <a:xfrm>
            <a:off x="2091624" y="892421"/>
            <a:ext cx="1495956" cy="8083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346 Rectángulo"/>
          <p:cNvSpPr/>
          <p:nvPr/>
        </p:nvSpPr>
        <p:spPr>
          <a:xfrm>
            <a:off x="4181380" y="1890236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>
            <a:off x="5021388" y="2996952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6376380" y="4293096"/>
            <a:ext cx="2228068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349 Rectángulo"/>
          <p:cNvSpPr/>
          <p:nvPr/>
        </p:nvSpPr>
        <p:spPr>
          <a:xfrm>
            <a:off x="7015189" y="6025578"/>
            <a:ext cx="1661267" cy="49976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11"/>
          <p:cNvSpPr>
            <a:spLocks noChangeArrowheads="1"/>
          </p:cNvSpPr>
          <p:nvPr/>
        </p:nvSpPr>
        <p:spPr bwMode="auto">
          <a:xfrm>
            <a:off x="136840" y="83973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1358352" y="1890235"/>
            <a:ext cx="321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TRADITIONAL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2576393" y="3043484"/>
            <a:ext cx="2826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PROPOSED METHOD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4" name="Rectangle 11"/>
          <p:cNvSpPr>
            <a:spLocks noChangeArrowheads="1"/>
          </p:cNvSpPr>
          <p:nvPr/>
        </p:nvSpPr>
        <p:spPr bwMode="auto">
          <a:xfrm>
            <a:off x="3812151" y="418710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55" name="Rectangle 11"/>
          <p:cNvSpPr>
            <a:spLocks noChangeArrowheads="1"/>
          </p:cNvSpPr>
          <p:nvPr/>
        </p:nvSpPr>
        <p:spPr bwMode="auto">
          <a:xfrm>
            <a:off x="6001995" y="5562643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45157" y="764704"/>
            <a:ext cx="3534920" cy="93610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442202" y="2970356"/>
            <a:ext cx="7560840" cy="348298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04" name="Group 3"/>
          <p:cNvGrpSpPr>
            <a:grpSpLocks/>
          </p:cNvGrpSpPr>
          <p:nvPr/>
        </p:nvGrpSpPr>
        <p:grpSpPr bwMode="auto">
          <a:xfrm>
            <a:off x="1783933" y="1766679"/>
            <a:ext cx="4032250" cy="4033837"/>
            <a:chOff x="1270" y="1383"/>
            <a:chExt cx="2540" cy="2541"/>
          </a:xfrm>
        </p:grpSpPr>
        <p:pic>
          <p:nvPicPr>
            <p:cNvPr id="156" name="Picture 4" descr="n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59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Pentágono"/>
          <p:cNvSpPr/>
          <p:nvPr/>
        </p:nvSpPr>
        <p:spPr>
          <a:xfrm>
            <a:off x="325" y="6613525"/>
            <a:ext cx="154733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2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787044" y="1766679"/>
            <a:ext cx="4032250" cy="4033837"/>
            <a:chOff x="1270" y="1383"/>
            <a:chExt cx="2540" cy="2541"/>
          </a:xfrm>
        </p:grpSpPr>
        <p:pic>
          <p:nvPicPr>
            <p:cNvPr id="7" name="Picture 4" descr="n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1786846" y="1766679"/>
            <a:ext cx="4033838" cy="4033837"/>
            <a:chOff x="1088" y="1383"/>
            <a:chExt cx="2541" cy="2541"/>
          </a:xfrm>
        </p:grpSpPr>
        <p:pic>
          <p:nvPicPr>
            <p:cNvPr id="11" name="Picture 6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6948934" y="1269653"/>
            <a:ext cx="2087562" cy="720725"/>
            <a:chOff x="4899" y="1383"/>
            <a:chExt cx="1315" cy="454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17 Pentágono"/>
          <p:cNvSpPr/>
          <p:nvPr/>
        </p:nvSpPr>
        <p:spPr>
          <a:xfrm>
            <a:off x="325" y="6613525"/>
            <a:ext cx="161934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786352" y="1766679"/>
            <a:ext cx="4033838" cy="4033837"/>
            <a:chOff x="1088" y="1383"/>
            <a:chExt cx="2541" cy="2541"/>
          </a:xfrm>
        </p:grpSpPr>
        <p:pic>
          <p:nvPicPr>
            <p:cNvPr id="8" name="Picture 6" descr="n2a_RGB-C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8" name="Picture 18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9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1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2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3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4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6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7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32" name="31 Pentágono"/>
          <p:cNvSpPr/>
          <p:nvPr/>
        </p:nvSpPr>
        <p:spPr>
          <a:xfrm>
            <a:off x="325" y="6613525"/>
            <a:ext cx="170788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0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52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53" name="Picture 18" descr="HH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9" descr="HL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0" descr="L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1" descr="HL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2" descr="HH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3" descr="L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4" descr="n2a_RGB-LL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0" name="Picture 12" descr="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671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2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3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65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66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70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1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67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</a:p>
            </p:txBody>
          </p:sp>
        </p:grp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26 Pentágono"/>
          <p:cNvSpPr/>
          <p:nvPr/>
        </p:nvSpPr>
        <p:spPr>
          <a:xfrm>
            <a:off x="324" y="6613525"/>
            <a:ext cx="177931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OVchan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82" y="831301"/>
            <a:ext cx="7620000" cy="5715000"/>
          </a:xfrm>
          <a:prstGeom prst="rect">
            <a:avLst/>
          </a:prstGeom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</a:p>
            </p:txBody>
          </p:sp>
        </p:grpSp>
      </p:grp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20 Pentágono"/>
          <p:cNvSpPr/>
          <p:nvPr/>
        </p:nvSpPr>
        <p:spPr>
          <a:xfrm>
            <a:off x="324" y="6613525"/>
            <a:ext cx="183537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13" descr="POVchan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44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</a:p>
            </p:txBody>
          </p:sp>
        </p:grp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20 Pentágono"/>
          <p:cNvSpPr/>
          <p:nvPr/>
        </p:nvSpPr>
        <p:spPr>
          <a:xfrm>
            <a:off x="324" y="6613525"/>
            <a:ext cx="190738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CR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44" y="829849"/>
            <a:ext cx="7620000" cy="5715000"/>
          </a:xfrm>
          <a:prstGeom prst="rect">
            <a:avLst/>
          </a:prstGeom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</a:p>
            </p:txBody>
          </p:sp>
        </p:grp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TIER-1</a:t>
              </a:r>
            </a:p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23 Pentágono"/>
          <p:cNvSpPr/>
          <p:nvPr/>
        </p:nvSpPr>
        <p:spPr>
          <a:xfrm>
            <a:off x="324" y="6613525"/>
            <a:ext cx="197938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16" descr="PC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</a:p>
            </p:txBody>
          </p:sp>
        </p:grp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TIER-1</a:t>
              </a:r>
            </a:p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23 Pentágono"/>
          <p:cNvSpPr/>
          <p:nvPr/>
        </p:nvSpPr>
        <p:spPr>
          <a:xfrm>
            <a:off x="324" y="6613525"/>
            <a:ext cx="205139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TIER-2</a:t>
              </a:r>
            </a:p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9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CODESTREAM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4716457" y="4004147"/>
            <a:ext cx="3167062" cy="504825"/>
            <a:chOff x="4899" y="1519"/>
            <a:chExt cx="1995" cy="318"/>
          </a:xfrm>
          <a:solidFill>
            <a:schemeClr val="bg1"/>
          </a:solidFill>
        </p:grpSpPr>
        <p:sp>
          <p:nvSpPr>
            <p:cNvPr id="32" name="Line 9"/>
            <p:cNvSpPr>
              <a:spLocks noChangeShapeType="1"/>
            </p:cNvSpPr>
            <p:nvPr/>
          </p:nvSpPr>
          <p:spPr bwMode="auto">
            <a:xfrm flipV="1">
              <a:off x="6211" y="1678"/>
              <a:ext cx="683" cy="0"/>
            </a:xfrm>
            <a:prstGeom prst="line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RD OPTIMIZATION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0" name="349 Grupo"/>
          <p:cNvGrpSpPr/>
          <p:nvPr/>
        </p:nvGrpSpPr>
        <p:grpSpPr>
          <a:xfrm>
            <a:off x="136840" y="839732"/>
            <a:ext cx="3450740" cy="911428"/>
            <a:chOff x="136840" y="839732"/>
            <a:chExt cx="3450740" cy="911428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728" y="1055756"/>
              <a:ext cx="1023237" cy="695404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102" y="892421"/>
              <a:ext cx="495477" cy="495477"/>
            </a:xfrm>
            <a:prstGeom prst="rect">
              <a:avLst/>
            </a:prstGeom>
          </p:spPr>
        </p:pic>
        <p:sp>
          <p:nvSpPr>
            <p:cNvPr id="344" name="343 Rectángulo"/>
            <p:cNvSpPr/>
            <p:nvPr/>
          </p:nvSpPr>
          <p:spPr>
            <a:xfrm>
              <a:off x="2091624" y="892421"/>
              <a:ext cx="1495956" cy="808387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36840" y="839732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349" name="348 Grupo"/>
          <p:cNvGrpSpPr/>
          <p:nvPr/>
        </p:nvGrpSpPr>
        <p:grpSpPr>
          <a:xfrm>
            <a:off x="1358352" y="1773705"/>
            <a:ext cx="4416624" cy="1226267"/>
            <a:chOff x="1358352" y="1773705"/>
            <a:chExt cx="4416624" cy="1226267"/>
          </a:xfrm>
        </p:grpSpPr>
        <p:pic>
          <p:nvPicPr>
            <p:cNvPr id="341" name="34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773705"/>
              <a:ext cx="1635024" cy="1226267"/>
            </a:xfrm>
            <a:prstGeom prst="rect">
              <a:avLst/>
            </a:prstGeom>
          </p:spPr>
        </p:pic>
        <p:sp>
          <p:nvSpPr>
            <p:cNvPr id="345" name="344 Rectángulo"/>
            <p:cNvSpPr/>
            <p:nvPr/>
          </p:nvSpPr>
          <p:spPr>
            <a:xfrm>
              <a:off x="4181380" y="1890236"/>
              <a:ext cx="1495956" cy="1080120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358352" y="1890235"/>
              <a:ext cx="32177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TRADITIONAL SCHEMES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576393" y="2996952"/>
            <a:ext cx="3940951" cy="1080120"/>
            <a:chOff x="2576393" y="2996952"/>
            <a:chExt cx="3940951" cy="1080120"/>
          </a:xfrm>
        </p:grpSpPr>
        <p:grpSp>
          <p:nvGrpSpPr>
            <p:cNvPr id="2" name="1 Grupo"/>
            <p:cNvGrpSpPr/>
            <p:nvPr/>
          </p:nvGrpSpPr>
          <p:grpSpPr>
            <a:xfrm rot="630674">
              <a:off x="5342345" y="3147160"/>
              <a:ext cx="796088" cy="789817"/>
              <a:chOff x="2771799" y="1153100"/>
              <a:chExt cx="3600401" cy="3572044"/>
            </a:xfrm>
          </p:grpSpPr>
          <p:sp>
            <p:nvSpPr>
              <p:cNvPr id="16" name="15 Rectángulo"/>
              <p:cNvSpPr/>
              <p:nvPr/>
            </p:nvSpPr>
            <p:spPr>
              <a:xfrm>
                <a:off x="2771799" y="1153100"/>
                <a:ext cx="3600401" cy="3572044"/>
              </a:xfrm>
              <a:prstGeom prst="rect">
                <a:avLst/>
              </a:prstGeom>
              <a:solidFill>
                <a:srgbClr val="E8F8EE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16 Elipse"/>
              <p:cNvSpPr/>
              <p:nvPr/>
            </p:nvSpPr>
            <p:spPr>
              <a:xfrm>
                <a:off x="2880590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17 Elipse"/>
              <p:cNvSpPr/>
              <p:nvPr/>
            </p:nvSpPr>
            <p:spPr>
              <a:xfrm>
                <a:off x="3096614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18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19 Elipse"/>
              <p:cNvSpPr/>
              <p:nvPr/>
            </p:nvSpPr>
            <p:spPr>
              <a:xfrm>
                <a:off x="3528662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20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21 Elipse"/>
              <p:cNvSpPr/>
              <p:nvPr/>
            </p:nvSpPr>
            <p:spPr>
              <a:xfrm>
                <a:off x="3960710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22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23 Elipse"/>
              <p:cNvSpPr/>
              <p:nvPr/>
            </p:nvSpPr>
            <p:spPr>
              <a:xfrm>
                <a:off x="4392758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24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25 Elipse"/>
              <p:cNvSpPr/>
              <p:nvPr/>
            </p:nvSpPr>
            <p:spPr>
              <a:xfrm>
                <a:off x="4824806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26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27 Elipse"/>
              <p:cNvSpPr/>
              <p:nvPr/>
            </p:nvSpPr>
            <p:spPr>
              <a:xfrm>
                <a:off x="5256854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28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29 Elipse"/>
              <p:cNvSpPr/>
              <p:nvPr/>
            </p:nvSpPr>
            <p:spPr>
              <a:xfrm>
                <a:off x="5688902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30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31 Elipse"/>
              <p:cNvSpPr/>
              <p:nvPr/>
            </p:nvSpPr>
            <p:spPr>
              <a:xfrm>
                <a:off x="2880590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32 Elipse"/>
              <p:cNvSpPr/>
              <p:nvPr/>
            </p:nvSpPr>
            <p:spPr>
              <a:xfrm>
                <a:off x="3096614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33 Elipse"/>
              <p:cNvSpPr/>
              <p:nvPr/>
            </p:nvSpPr>
            <p:spPr>
              <a:xfrm>
                <a:off x="3744686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34 Elipse"/>
              <p:cNvSpPr/>
              <p:nvPr/>
            </p:nvSpPr>
            <p:spPr>
              <a:xfrm>
                <a:off x="3960710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35 Elipse"/>
              <p:cNvSpPr/>
              <p:nvPr/>
            </p:nvSpPr>
            <p:spPr>
              <a:xfrm>
                <a:off x="4176734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36 Elipse"/>
              <p:cNvSpPr/>
              <p:nvPr/>
            </p:nvSpPr>
            <p:spPr>
              <a:xfrm>
                <a:off x="4392758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37 Elipse"/>
              <p:cNvSpPr/>
              <p:nvPr/>
            </p:nvSpPr>
            <p:spPr>
              <a:xfrm>
                <a:off x="4608782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38 Elipse"/>
              <p:cNvSpPr/>
              <p:nvPr/>
            </p:nvSpPr>
            <p:spPr>
              <a:xfrm>
                <a:off x="4824806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39 Elipse"/>
              <p:cNvSpPr/>
              <p:nvPr/>
            </p:nvSpPr>
            <p:spPr>
              <a:xfrm>
                <a:off x="5040830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40 Elipse"/>
              <p:cNvSpPr/>
              <p:nvPr/>
            </p:nvSpPr>
            <p:spPr>
              <a:xfrm>
                <a:off x="5256854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1 Elipse"/>
              <p:cNvSpPr/>
              <p:nvPr/>
            </p:nvSpPr>
            <p:spPr>
              <a:xfrm>
                <a:off x="5472878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42 Elipse"/>
              <p:cNvSpPr/>
              <p:nvPr/>
            </p:nvSpPr>
            <p:spPr>
              <a:xfrm>
                <a:off x="5688902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43 Elipse"/>
              <p:cNvSpPr/>
              <p:nvPr/>
            </p:nvSpPr>
            <p:spPr>
              <a:xfrm>
                <a:off x="5904926" y="148478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44 Elipse"/>
              <p:cNvSpPr/>
              <p:nvPr/>
            </p:nvSpPr>
            <p:spPr>
              <a:xfrm>
                <a:off x="2880590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096614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744686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47 Elipse"/>
              <p:cNvSpPr/>
              <p:nvPr/>
            </p:nvSpPr>
            <p:spPr>
              <a:xfrm>
                <a:off x="3960710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48 Elipse"/>
              <p:cNvSpPr/>
              <p:nvPr/>
            </p:nvSpPr>
            <p:spPr>
              <a:xfrm>
                <a:off x="4392758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49 Elipse"/>
              <p:cNvSpPr/>
              <p:nvPr/>
            </p:nvSpPr>
            <p:spPr>
              <a:xfrm>
                <a:off x="4608782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4824806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51 Elipse"/>
              <p:cNvSpPr/>
              <p:nvPr/>
            </p:nvSpPr>
            <p:spPr>
              <a:xfrm>
                <a:off x="5040830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52 Elipse"/>
              <p:cNvSpPr/>
              <p:nvPr/>
            </p:nvSpPr>
            <p:spPr>
              <a:xfrm>
                <a:off x="5256854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3 Elipse"/>
              <p:cNvSpPr/>
              <p:nvPr/>
            </p:nvSpPr>
            <p:spPr>
              <a:xfrm>
                <a:off x="5472878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54 Elipse"/>
              <p:cNvSpPr/>
              <p:nvPr/>
            </p:nvSpPr>
            <p:spPr>
              <a:xfrm>
                <a:off x="5688902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5904926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6120950" y="170080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57 Elipse"/>
              <p:cNvSpPr/>
              <p:nvPr/>
            </p:nvSpPr>
            <p:spPr>
              <a:xfrm>
                <a:off x="2880590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58 Elipse"/>
              <p:cNvSpPr/>
              <p:nvPr/>
            </p:nvSpPr>
            <p:spPr>
              <a:xfrm>
                <a:off x="3096614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3312638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60 Elipse"/>
              <p:cNvSpPr/>
              <p:nvPr/>
            </p:nvSpPr>
            <p:spPr>
              <a:xfrm>
                <a:off x="3528662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61 Elipse"/>
              <p:cNvSpPr/>
              <p:nvPr/>
            </p:nvSpPr>
            <p:spPr>
              <a:xfrm>
                <a:off x="3744686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62 Elipse"/>
              <p:cNvSpPr/>
              <p:nvPr/>
            </p:nvSpPr>
            <p:spPr>
              <a:xfrm>
                <a:off x="3960710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63 Elipse"/>
              <p:cNvSpPr/>
              <p:nvPr/>
            </p:nvSpPr>
            <p:spPr>
              <a:xfrm>
                <a:off x="4608782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64 Elipse"/>
              <p:cNvSpPr/>
              <p:nvPr/>
            </p:nvSpPr>
            <p:spPr>
              <a:xfrm>
                <a:off x="4824806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65 Elipse"/>
              <p:cNvSpPr/>
              <p:nvPr/>
            </p:nvSpPr>
            <p:spPr>
              <a:xfrm>
                <a:off x="5040830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66 Elipse"/>
              <p:cNvSpPr/>
              <p:nvPr/>
            </p:nvSpPr>
            <p:spPr>
              <a:xfrm>
                <a:off x="5256854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67 Elipse"/>
              <p:cNvSpPr/>
              <p:nvPr/>
            </p:nvSpPr>
            <p:spPr>
              <a:xfrm>
                <a:off x="5472878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68 Elipse"/>
              <p:cNvSpPr/>
              <p:nvPr/>
            </p:nvSpPr>
            <p:spPr>
              <a:xfrm>
                <a:off x="5688902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69 Elipse"/>
              <p:cNvSpPr/>
              <p:nvPr/>
            </p:nvSpPr>
            <p:spPr>
              <a:xfrm>
                <a:off x="5904926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70 Elipse"/>
              <p:cNvSpPr/>
              <p:nvPr/>
            </p:nvSpPr>
            <p:spPr>
              <a:xfrm>
                <a:off x="6120950" y="191683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71 Elipse"/>
              <p:cNvSpPr/>
              <p:nvPr/>
            </p:nvSpPr>
            <p:spPr>
              <a:xfrm>
                <a:off x="2880590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72 Elipse"/>
              <p:cNvSpPr/>
              <p:nvPr/>
            </p:nvSpPr>
            <p:spPr>
              <a:xfrm>
                <a:off x="3096614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73 Elipse"/>
              <p:cNvSpPr/>
              <p:nvPr/>
            </p:nvSpPr>
            <p:spPr>
              <a:xfrm>
                <a:off x="3312638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74 Elipse"/>
              <p:cNvSpPr/>
              <p:nvPr/>
            </p:nvSpPr>
            <p:spPr>
              <a:xfrm>
                <a:off x="3528662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75 Elipse"/>
              <p:cNvSpPr/>
              <p:nvPr/>
            </p:nvSpPr>
            <p:spPr>
              <a:xfrm>
                <a:off x="3744686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76 Elipse"/>
              <p:cNvSpPr/>
              <p:nvPr/>
            </p:nvSpPr>
            <p:spPr>
              <a:xfrm>
                <a:off x="4392758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77 Elipse"/>
              <p:cNvSpPr/>
              <p:nvPr/>
            </p:nvSpPr>
            <p:spPr>
              <a:xfrm>
                <a:off x="4608782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78 Elipse"/>
              <p:cNvSpPr/>
              <p:nvPr/>
            </p:nvSpPr>
            <p:spPr>
              <a:xfrm>
                <a:off x="4824806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79 Elipse"/>
              <p:cNvSpPr/>
              <p:nvPr/>
            </p:nvSpPr>
            <p:spPr>
              <a:xfrm>
                <a:off x="5040830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80 Elipse"/>
              <p:cNvSpPr/>
              <p:nvPr/>
            </p:nvSpPr>
            <p:spPr>
              <a:xfrm>
                <a:off x="5256854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81 Elipse"/>
              <p:cNvSpPr/>
              <p:nvPr/>
            </p:nvSpPr>
            <p:spPr>
              <a:xfrm>
                <a:off x="5472878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82 Elipse"/>
              <p:cNvSpPr/>
              <p:nvPr/>
            </p:nvSpPr>
            <p:spPr>
              <a:xfrm>
                <a:off x="5688902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83 Elipse"/>
              <p:cNvSpPr/>
              <p:nvPr/>
            </p:nvSpPr>
            <p:spPr>
              <a:xfrm>
                <a:off x="5904926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84 Elipse"/>
              <p:cNvSpPr/>
              <p:nvPr/>
            </p:nvSpPr>
            <p:spPr>
              <a:xfrm>
                <a:off x="6120950" y="213285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85 Elipse"/>
              <p:cNvSpPr/>
              <p:nvPr/>
            </p:nvSpPr>
            <p:spPr>
              <a:xfrm>
                <a:off x="2880590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86 Elipse"/>
              <p:cNvSpPr/>
              <p:nvPr/>
            </p:nvSpPr>
            <p:spPr>
              <a:xfrm>
                <a:off x="3096614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87 Elipse"/>
              <p:cNvSpPr/>
              <p:nvPr/>
            </p:nvSpPr>
            <p:spPr>
              <a:xfrm>
                <a:off x="3312638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88 Elipse"/>
              <p:cNvSpPr/>
              <p:nvPr/>
            </p:nvSpPr>
            <p:spPr>
              <a:xfrm>
                <a:off x="3528662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89 Elipse"/>
              <p:cNvSpPr/>
              <p:nvPr/>
            </p:nvSpPr>
            <p:spPr>
              <a:xfrm>
                <a:off x="3744686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90 Elipse"/>
              <p:cNvSpPr/>
              <p:nvPr/>
            </p:nvSpPr>
            <p:spPr>
              <a:xfrm>
                <a:off x="4392758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91 Elipse"/>
              <p:cNvSpPr/>
              <p:nvPr/>
            </p:nvSpPr>
            <p:spPr>
              <a:xfrm>
                <a:off x="4608782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92 Elipse"/>
              <p:cNvSpPr/>
              <p:nvPr/>
            </p:nvSpPr>
            <p:spPr>
              <a:xfrm>
                <a:off x="4824806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93 Elipse"/>
              <p:cNvSpPr/>
              <p:nvPr/>
            </p:nvSpPr>
            <p:spPr>
              <a:xfrm>
                <a:off x="5472878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94 Elipse"/>
              <p:cNvSpPr/>
              <p:nvPr/>
            </p:nvSpPr>
            <p:spPr>
              <a:xfrm>
                <a:off x="5688902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95 Elipse"/>
              <p:cNvSpPr/>
              <p:nvPr/>
            </p:nvSpPr>
            <p:spPr>
              <a:xfrm>
                <a:off x="5904926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96 Elipse"/>
              <p:cNvSpPr/>
              <p:nvPr/>
            </p:nvSpPr>
            <p:spPr>
              <a:xfrm>
                <a:off x="6120950" y="234888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97 Elipse"/>
              <p:cNvSpPr/>
              <p:nvPr/>
            </p:nvSpPr>
            <p:spPr>
              <a:xfrm>
                <a:off x="2880590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98 Elipse"/>
              <p:cNvSpPr/>
              <p:nvPr/>
            </p:nvSpPr>
            <p:spPr>
              <a:xfrm>
                <a:off x="3096614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99 Elipse"/>
              <p:cNvSpPr/>
              <p:nvPr/>
            </p:nvSpPr>
            <p:spPr>
              <a:xfrm>
                <a:off x="3312638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100 Elipse"/>
              <p:cNvSpPr/>
              <p:nvPr/>
            </p:nvSpPr>
            <p:spPr>
              <a:xfrm>
                <a:off x="3528662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101 Elipse"/>
              <p:cNvSpPr/>
              <p:nvPr/>
            </p:nvSpPr>
            <p:spPr>
              <a:xfrm>
                <a:off x="3744686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102 Elipse"/>
              <p:cNvSpPr/>
              <p:nvPr/>
            </p:nvSpPr>
            <p:spPr>
              <a:xfrm>
                <a:off x="3960710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103 Elipse"/>
              <p:cNvSpPr/>
              <p:nvPr/>
            </p:nvSpPr>
            <p:spPr>
              <a:xfrm>
                <a:off x="4176734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104 Elipse"/>
              <p:cNvSpPr/>
              <p:nvPr/>
            </p:nvSpPr>
            <p:spPr>
              <a:xfrm>
                <a:off x="4392758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105 Elipse"/>
              <p:cNvSpPr/>
              <p:nvPr/>
            </p:nvSpPr>
            <p:spPr>
              <a:xfrm>
                <a:off x="4608782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106 Elipse"/>
              <p:cNvSpPr/>
              <p:nvPr/>
            </p:nvSpPr>
            <p:spPr>
              <a:xfrm>
                <a:off x="4824806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107 Elipse"/>
              <p:cNvSpPr/>
              <p:nvPr/>
            </p:nvSpPr>
            <p:spPr>
              <a:xfrm>
                <a:off x="5904926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108 Elipse"/>
              <p:cNvSpPr/>
              <p:nvPr/>
            </p:nvSpPr>
            <p:spPr>
              <a:xfrm>
                <a:off x="6120950" y="256490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109 Elipse"/>
              <p:cNvSpPr/>
              <p:nvPr/>
            </p:nvSpPr>
            <p:spPr>
              <a:xfrm>
                <a:off x="2880590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110 Elipse"/>
              <p:cNvSpPr/>
              <p:nvPr/>
            </p:nvSpPr>
            <p:spPr>
              <a:xfrm>
                <a:off x="3096614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111 Elipse"/>
              <p:cNvSpPr/>
              <p:nvPr/>
            </p:nvSpPr>
            <p:spPr>
              <a:xfrm>
                <a:off x="3312638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112 Elipse"/>
              <p:cNvSpPr/>
              <p:nvPr/>
            </p:nvSpPr>
            <p:spPr>
              <a:xfrm>
                <a:off x="3528662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113 Elipse"/>
              <p:cNvSpPr/>
              <p:nvPr/>
            </p:nvSpPr>
            <p:spPr>
              <a:xfrm>
                <a:off x="3744686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114 Elipse"/>
              <p:cNvSpPr/>
              <p:nvPr/>
            </p:nvSpPr>
            <p:spPr>
              <a:xfrm>
                <a:off x="3960710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115 Elipse"/>
              <p:cNvSpPr/>
              <p:nvPr/>
            </p:nvSpPr>
            <p:spPr>
              <a:xfrm>
                <a:off x="4176734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116 Elipse"/>
              <p:cNvSpPr/>
              <p:nvPr/>
            </p:nvSpPr>
            <p:spPr>
              <a:xfrm>
                <a:off x="4392758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117 Elipse"/>
              <p:cNvSpPr/>
              <p:nvPr/>
            </p:nvSpPr>
            <p:spPr>
              <a:xfrm>
                <a:off x="4608782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118 Elipse"/>
              <p:cNvSpPr/>
              <p:nvPr/>
            </p:nvSpPr>
            <p:spPr>
              <a:xfrm>
                <a:off x="4824806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119 Elipse"/>
              <p:cNvSpPr/>
              <p:nvPr/>
            </p:nvSpPr>
            <p:spPr>
              <a:xfrm>
                <a:off x="5472878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120 Elipse"/>
              <p:cNvSpPr/>
              <p:nvPr/>
            </p:nvSpPr>
            <p:spPr>
              <a:xfrm>
                <a:off x="5688902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121 Elipse"/>
              <p:cNvSpPr/>
              <p:nvPr/>
            </p:nvSpPr>
            <p:spPr>
              <a:xfrm>
                <a:off x="5904926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122 Elipse"/>
              <p:cNvSpPr/>
              <p:nvPr/>
            </p:nvSpPr>
            <p:spPr>
              <a:xfrm>
                <a:off x="6120950" y="278092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Elipse"/>
              <p:cNvSpPr/>
              <p:nvPr/>
            </p:nvSpPr>
            <p:spPr>
              <a:xfrm>
                <a:off x="2880590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Elipse"/>
              <p:cNvSpPr/>
              <p:nvPr/>
            </p:nvSpPr>
            <p:spPr>
              <a:xfrm>
                <a:off x="3096614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125 Elipse"/>
              <p:cNvSpPr/>
              <p:nvPr/>
            </p:nvSpPr>
            <p:spPr>
              <a:xfrm>
                <a:off x="3312638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126 Elipse"/>
              <p:cNvSpPr/>
              <p:nvPr/>
            </p:nvSpPr>
            <p:spPr>
              <a:xfrm>
                <a:off x="3528662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127 Elipse"/>
              <p:cNvSpPr/>
              <p:nvPr/>
            </p:nvSpPr>
            <p:spPr>
              <a:xfrm>
                <a:off x="3744686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128 Elipse"/>
              <p:cNvSpPr/>
              <p:nvPr/>
            </p:nvSpPr>
            <p:spPr>
              <a:xfrm>
                <a:off x="4392758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129 Elipse"/>
              <p:cNvSpPr/>
              <p:nvPr/>
            </p:nvSpPr>
            <p:spPr>
              <a:xfrm>
                <a:off x="4608782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130 Elipse"/>
              <p:cNvSpPr/>
              <p:nvPr/>
            </p:nvSpPr>
            <p:spPr>
              <a:xfrm>
                <a:off x="4824806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131 Elipse"/>
              <p:cNvSpPr/>
              <p:nvPr/>
            </p:nvSpPr>
            <p:spPr>
              <a:xfrm>
                <a:off x="5040830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132 Elipse"/>
              <p:cNvSpPr/>
              <p:nvPr/>
            </p:nvSpPr>
            <p:spPr>
              <a:xfrm>
                <a:off x="5256854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133 Elipse"/>
              <p:cNvSpPr/>
              <p:nvPr/>
            </p:nvSpPr>
            <p:spPr>
              <a:xfrm>
                <a:off x="5472878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134 Elipse"/>
              <p:cNvSpPr/>
              <p:nvPr/>
            </p:nvSpPr>
            <p:spPr>
              <a:xfrm>
                <a:off x="5688902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135 Elipse"/>
              <p:cNvSpPr/>
              <p:nvPr/>
            </p:nvSpPr>
            <p:spPr>
              <a:xfrm>
                <a:off x="5904926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136 Elipse"/>
              <p:cNvSpPr/>
              <p:nvPr/>
            </p:nvSpPr>
            <p:spPr>
              <a:xfrm>
                <a:off x="6120950" y="299695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137 Elipse"/>
              <p:cNvSpPr/>
              <p:nvPr/>
            </p:nvSpPr>
            <p:spPr>
              <a:xfrm>
                <a:off x="2880590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138 Elipse"/>
              <p:cNvSpPr/>
              <p:nvPr/>
            </p:nvSpPr>
            <p:spPr>
              <a:xfrm>
                <a:off x="3096614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139 Elipse"/>
              <p:cNvSpPr/>
              <p:nvPr/>
            </p:nvSpPr>
            <p:spPr>
              <a:xfrm>
                <a:off x="3312638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140 Elipse"/>
              <p:cNvSpPr/>
              <p:nvPr/>
            </p:nvSpPr>
            <p:spPr>
              <a:xfrm>
                <a:off x="3528662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141 Elipse"/>
              <p:cNvSpPr/>
              <p:nvPr/>
            </p:nvSpPr>
            <p:spPr>
              <a:xfrm>
                <a:off x="3744686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142 Elipse"/>
              <p:cNvSpPr/>
              <p:nvPr/>
            </p:nvSpPr>
            <p:spPr>
              <a:xfrm>
                <a:off x="4392758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143 Elipse"/>
              <p:cNvSpPr/>
              <p:nvPr/>
            </p:nvSpPr>
            <p:spPr>
              <a:xfrm>
                <a:off x="4608782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144 Elipse"/>
              <p:cNvSpPr/>
              <p:nvPr/>
            </p:nvSpPr>
            <p:spPr>
              <a:xfrm>
                <a:off x="4824806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145 Elipse"/>
              <p:cNvSpPr/>
              <p:nvPr/>
            </p:nvSpPr>
            <p:spPr>
              <a:xfrm>
                <a:off x="5040830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146 Elipse"/>
              <p:cNvSpPr/>
              <p:nvPr/>
            </p:nvSpPr>
            <p:spPr>
              <a:xfrm>
                <a:off x="5256854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147 Elipse"/>
              <p:cNvSpPr/>
              <p:nvPr/>
            </p:nvSpPr>
            <p:spPr>
              <a:xfrm>
                <a:off x="5472878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148 Elipse"/>
              <p:cNvSpPr/>
              <p:nvPr/>
            </p:nvSpPr>
            <p:spPr>
              <a:xfrm>
                <a:off x="5688902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149 Elipse"/>
              <p:cNvSpPr/>
              <p:nvPr/>
            </p:nvSpPr>
            <p:spPr>
              <a:xfrm>
                <a:off x="5904926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150 Elipse"/>
              <p:cNvSpPr/>
              <p:nvPr/>
            </p:nvSpPr>
            <p:spPr>
              <a:xfrm>
                <a:off x="6120950" y="321297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151 Elipse"/>
              <p:cNvSpPr/>
              <p:nvPr/>
            </p:nvSpPr>
            <p:spPr>
              <a:xfrm>
                <a:off x="2880590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152 Elipse"/>
              <p:cNvSpPr/>
              <p:nvPr/>
            </p:nvSpPr>
            <p:spPr>
              <a:xfrm>
                <a:off x="3096614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153 Elipse"/>
              <p:cNvSpPr/>
              <p:nvPr/>
            </p:nvSpPr>
            <p:spPr>
              <a:xfrm>
                <a:off x="3312638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154 Elipse"/>
              <p:cNvSpPr/>
              <p:nvPr/>
            </p:nvSpPr>
            <p:spPr>
              <a:xfrm>
                <a:off x="3528662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155 Elipse"/>
              <p:cNvSpPr/>
              <p:nvPr/>
            </p:nvSpPr>
            <p:spPr>
              <a:xfrm>
                <a:off x="4176734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156 Elipse"/>
              <p:cNvSpPr/>
              <p:nvPr/>
            </p:nvSpPr>
            <p:spPr>
              <a:xfrm>
                <a:off x="4392758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157 Elipse"/>
              <p:cNvSpPr/>
              <p:nvPr/>
            </p:nvSpPr>
            <p:spPr>
              <a:xfrm>
                <a:off x="4608782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158 Elipse"/>
              <p:cNvSpPr/>
              <p:nvPr/>
            </p:nvSpPr>
            <p:spPr>
              <a:xfrm>
                <a:off x="4824806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159 Elipse"/>
              <p:cNvSpPr/>
              <p:nvPr/>
            </p:nvSpPr>
            <p:spPr>
              <a:xfrm>
                <a:off x="5040830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160 Elipse"/>
              <p:cNvSpPr/>
              <p:nvPr/>
            </p:nvSpPr>
            <p:spPr>
              <a:xfrm>
                <a:off x="5256854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161 Elipse"/>
              <p:cNvSpPr/>
              <p:nvPr/>
            </p:nvSpPr>
            <p:spPr>
              <a:xfrm>
                <a:off x="5472878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162 Elipse"/>
              <p:cNvSpPr/>
              <p:nvPr/>
            </p:nvSpPr>
            <p:spPr>
              <a:xfrm>
                <a:off x="5688902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163 Elipse"/>
              <p:cNvSpPr/>
              <p:nvPr/>
            </p:nvSpPr>
            <p:spPr>
              <a:xfrm>
                <a:off x="5904926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164 Elipse"/>
              <p:cNvSpPr/>
              <p:nvPr/>
            </p:nvSpPr>
            <p:spPr>
              <a:xfrm>
                <a:off x="6120950" y="342900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165 Elipse"/>
              <p:cNvSpPr/>
              <p:nvPr/>
            </p:nvSpPr>
            <p:spPr>
              <a:xfrm>
                <a:off x="2880590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166 Elipse"/>
              <p:cNvSpPr/>
              <p:nvPr/>
            </p:nvSpPr>
            <p:spPr>
              <a:xfrm>
                <a:off x="3096614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167 Elipse"/>
              <p:cNvSpPr/>
              <p:nvPr/>
            </p:nvSpPr>
            <p:spPr>
              <a:xfrm>
                <a:off x="3312638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168 Elipse"/>
              <p:cNvSpPr/>
              <p:nvPr/>
            </p:nvSpPr>
            <p:spPr>
              <a:xfrm>
                <a:off x="3528662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169 Elipse"/>
              <p:cNvSpPr/>
              <p:nvPr/>
            </p:nvSpPr>
            <p:spPr>
              <a:xfrm>
                <a:off x="4176734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170 Elipse"/>
              <p:cNvSpPr/>
              <p:nvPr/>
            </p:nvSpPr>
            <p:spPr>
              <a:xfrm>
                <a:off x="4392758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171 Elipse"/>
              <p:cNvSpPr/>
              <p:nvPr/>
            </p:nvSpPr>
            <p:spPr>
              <a:xfrm>
                <a:off x="4608782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172 Elipse"/>
              <p:cNvSpPr/>
              <p:nvPr/>
            </p:nvSpPr>
            <p:spPr>
              <a:xfrm>
                <a:off x="4824806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173 Elipse"/>
              <p:cNvSpPr/>
              <p:nvPr/>
            </p:nvSpPr>
            <p:spPr>
              <a:xfrm>
                <a:off x="5040830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174 Elipse"/>
              <p:cNvSpPr/>
              <p:nvPr/>
            </p:nvSpPr>
            <p:spPr>
              <a:xfrm>
                <a:off x="5256854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175 Elipse"/>
              <p:cNvSpPr/>
              <p:nvPr/>
            </p:nvSpPr>
            <p:spPr>
              <a:xfrm>
                <a:off x="6120950" y="364502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176 Elipse"/>
              <p:cNvSpPr/>
              <p:nvPr/>
            </p:nvSpPr>
            <p:spPr>
              <a:xfrm>
                <a:off x="2880590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177 Elipse"/>
              <p:cNvSpPr/>
              <p:nvPr/>
            </p:nvSpPr>
            <p:spPr>
              <a:xfrm>
                <a:off x="3096614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178 Elipse"/>
              <p:cNvSpPr/>
              <p:nvPr/>
            </p:nvSpPr>
            <p:spPr>
              <a:xfrm>
                <a:off x="3312638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179 Elipse"/>
              <p:cNvSpPr/>
              <p:nvPr/>
            </p:nvSpPr>
            <p:spPr>
              <a:xfrm>
                <a:off x="4176734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180 Elipse"/>
              <p:cNvSpPr/>
              <p:nvPr/>
            </p:nvSpPr>
            <p:spPr>
              <a:xfrm>
                <a:off x="4392758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181 Elipse"/>
              <p:cNvSpPr/>
              <p:nvPr/>
            </p:nvSpPr>
            <p:spPr>
              <a:xfrm>
                <a:off x="4608782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182 Elipse"/>
              <p:cNvSpPr/>
              <p:nvPr/>
            </p:nvSpPr>
            <p:spPr>
              <a:xfrm>
                <a:off x="4824806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183 Elipse"/>
              <p:cNvSpPr/>
              <p:nvPr/>
            </p:nvSpPr>
            <p:spPr>
              <a:xfrm>
                <a:off x="5040830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184 Elipse"/>
              <p:cNvSpPr/>
              <p:nvPr/>
            </p:nvSpPr>
            <p:spPr>
              <a:xfrm>
                <a:off x="5256854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185 Elipse"/>
              <p:cNvSpPr/>
              <p:nvPr/>
            </p:nvSpPr>
            <p:spPr>
              <a:xfrm>
                <a:off x="6120950" y="386104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186 Elipse"/>
              <p:cNvSpPr/>
              <p:nvPr/>
            </p:nvSpPr>
            <p:spPr>
              <a:xfrm>
                <a:off x="2880590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187 Elipse"/>
              <p:cNvSpPr/>
              <p:nvPr/>
            </p:nvSpPr>
            <p:spPr>
              <a:xfrm>
                <a:off x="3096614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188 Elipse"/>
              <p:cNvSpPr/>
              <p:nvPr/>
            </p:nvSpPr>
            <p:spPr>
              <a:xfrm>
                <a:off x="3744686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189 Elipse"/>
              <p:cNvSpPr/>
              <p:nvPr/>
            </p:nvSpPr>
            <p:spPr>
              <a:xfrm>
                <a:off x="3960710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190 Elipse"/>
              <p:cNvSpPr/>
              <p:nvPr/>
            </p:nvSpPr>
            <p:spPr>
              <a:xfrm>
                <a:off x="4176734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191 Elipse"/>
              <p:cNvSpPr/>
              <p:nvPr/>
            </p:nvSpPr>
            <p:spPr>
              <a:xfrm>
                <a:off x="4392758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192 Elipse"/>
              <p:cNvSpPr/>
              <p:nvPr/>
            </p:nvSpPr>
            <p:spPr>
              <a:xfrm>
                <a:off x="4608782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193 Elipse"/>
              <p:cNvSpPr/>
              <p:nvPr/>
            </p:nvSpPr>
            <p:spPr>
              <a:xfrm>
                <a:off x="4824806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194 Elipse"/>
              <p:cNvSpPr/>
              <p:nvPr/>
            </p:nvSpPr>
            <p:spPr>
              <a:xfrm>
                <a:off x="5040830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195 Elipse"/>
              <p:cNvSpPr/>
              <p:nvPr/>
            </p:nvSpPr>
            <p:spPr>
              <a:xfrm>
                <a:off x="5256854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196 Elipse"/>
              <p:cNvSpPr/>
              <p:nvPr/>
            </p:nvSpPr>
            <p:spPr>
              <a:xfrm>
                <a:off x="5472878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197 Elipse"/>
              <p:cNvSpPr/>
              <p:nvPr/>
            </p:nvSpPr>
            <p:spPr>
              <a:xfrm>
                <a:off x="5904926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198 Elipse"/>
              <p:cNvSpPr/>
              <p:nvPr/>
            </p:nvSpPr>
            <p:spPr>
              <a:xfrm>
                <a:off x="6120950" y="4077072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199 Elipse"/>
              <p:cNvSpPr/>
              <p:nvPr/>
            </p:nvSpPr>
            <p:spPr>
              <a:xfrm>
                <a:off x="2880590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200 Elipse"/>
              <p:cNvSpPr/>
              <p:nvPr/>
            </p:nvSpPr>
            <p:spPr>
              <a:xfrm>
                <a:off x="3096614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2" name="201 Grupo"/>
              <p:cNvGrpSpPr/>
              <p:nvPr/>
            </p:nvGrpSpPr>
            <p:grpSpPr>
              <a:xfrm>
                <a:off x="3312638" y="1268760"/>
                <a:ext cx="2915546" cy="3131570"/>
                <a:chOff x="3312638" y="1268760"/>
                <a:chExt cx="2915546" cy="3131570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03" name="202 Elipse"/>
                <p:cNvSpPr/>
                <p:nvPr/>
              </p:nvSpPr>
              <p:spPr>
                <a:xfrm>
                  <a:off x="6120950" y="126876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203 Elipse"/>
                <p:cNvSpPr/>
                <p:nvPr/>
              </p:nvSpPr>
              <p:spPr>
                <a:xfrm>
                  <a:off x="3312638" y="148478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204 Elipse"/>
                <p:cNvSpPr/>
                <p:nvPr/>
              </p:nvSpPr>
              <p:spPr>
                <a:xfrm>
                  <a:off x="3528662" y="148478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205 Elipse"/>
                <p:cNvSpPr/>
                <p:nvPr/>
              </p:nvSpPr>
              <p:spPr>
                <a:xfrm>
                  <a:off x="6120950" y="148478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206 Elipse"/>
                <p:cNvSpPr/>
                <p:nvPr/>
              </p:nvSpPr>
              <p:spPr>
                <a:xfrm>
                  <a:off x="3312638" y="170080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207 Elipse"/>
                <p:cNvSpPr/>
                <p:nvPr/>
              </p:nvSpPr>
              <p:spPr>
                <a:xfrm>
                  <a:off x="3528662" y="170080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208 Elipse"/>
                <p:cNvSpPr/>
                <p:nvPr/>
              </p:nvSpPr>
              <p:spPr>
                <a:xfrm>
                  <a:off x="4176734" y="170080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209 Elipse"/>
                <p:cNvSpPr/>
                <p:nvPr/>
              </p:nvSpPr>
              <p:spPr>
                <a:xfrm>
                  <a:off x="4176734" y="191683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210 Elipse"/>
                <p:cNvSpPr/>
                <p:nvPr/>
              </p:nvSpPr>
              <p:spPr>
                <a:xfrm>
                  <a:off x="4392758" y="191683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211 Elipse"/>
                <p:cNvSpPr/>
                <p:nvPr/>
              </p:nvSpPr>
              <p:spPr>
                <a:xfrm>
                  <a:off x="3960710" y="2132856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212 Elipse"/>
                <p:cNvSpPr/>
                <p:nvPr/>
              </p:nvSpPr>
              <p:spPr>
                <a:xfrm>
                  <a:off x="4176734" y="2132856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213 Elipse"/>
                <p:cNvSpPr/>
                <p:nvPr/>
              </p:nvSpPr>
              <p:spPr>
                <a:xfrm>
                  <a:off x="3960710" y="234888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214 Elipse"/>
                <p:cNvSpPr/>
                <p:nvPr/>
              </p:nvSpPr>
              <p:spPr>
                <a:xfrm>
                  <a:off x="4176734" y="234888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215 Elipse"/>
                <p:cNvSpPr/>
                <p:nvPr/>
              </p:nvSpPr>
              <p:spPr>
                <a:xfrm>
                  <a:off x="5040830" y="234888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216 Elipse"/>
                <p:cNvSpPr/>
                <p:nvPr/>
              </p:nvSpPr>
              <p:spPr>
                <a:xfrm>
                  <a:off x="5256854" y="234888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217 Elipse"/>
                <p:cNvSpPr/>
                <p:nvPr/>
              </p:nvSpPr>
              <p:spPr>
                <a:xfrm>
                  <a:off x="5040830" y="256490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218 Elipse"/>
                <p:cNvSpPr/>
                <p:nvPr/>
              </p:nvSpPr>
              <p:spPr>
                <a:xfrm>
                  <a:off x="5256854" y="256490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219 Elipse"/>
                <p:cNvSpPr/>
                <p:nvPr/>
              </p:nvSpPr>
              <p:spPr>
                <a:xfrm>
                  <a:off x="5472878" y="256490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220 Elipse"/>
                <p:cNvSpPr/>
                <p:nvPr/>
              </p:nvSpPr>
              <p:spPr>
                <a:xfrm>
                  <a:off x="5688902" y="256490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221 Elipse"/>
                <p:cNvSpPr/>
                <p:nvPr/>
              </p:nvSpPr>
              <p:spPr>
                <a:xfrm>
                  <a:off x="5040830" y="278092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222 Elipse"/>
                <p:cNvSpPr/>
                <p:nvPr/>
              </p:nvSpPr>
              <p:spPr>
                <a:xfrm>
                  <a:off x="5256854" y="278092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223 Elipse"/>
                <p:cNvSpPr/>
                <p:nvPr/>
              </p:nvSpPr>
              <p:spPr>
                <a:xfrm>
                  <a:off x="3960710" y="299695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224 Elipse"/>
                <p:cNvSpPr/>
                <p:nvPr/>
              </p:nvSpPr>
              <p:spPr>
                <a:xfrm>
                  <a:off x="4176734" y="299695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225 Elipse"/>
                <p:cNvSpPr/>
                <p:nvPr/>
              </p:nvSpPr>
              <p:spPr>
                <a:xfrm>
                  <a:off x="3960710" y="3212976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226 Elipse"/>
                <p:cNvSpPr/>
                <p:nvPr/>
              </p:nvSpPr>
              <p:spPr>
                <a:xfrm>
                  <a:off x="4176734" y="3212976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227 Elipse"/>
                <p:cNvSpPr/>
                <p:nvPr/>
              </p:nvSpPr>
              <p:spPr>
                <a:xfrm>
                  <a:off x="3744686" y="342900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228 Elipse"/>
                <p:cNvSpPr/>
                <p:nvPr/>
              </p:nvSpPr>
              <p:spPr>
                <a:xfrm>
                  <a:off x="3960710" y="3429000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229 Elipse"/>
                <p:cNvSpPr/>
                <p:nvPr/>
              </p:nvSpPr>
              <p:spPr>
                <a:xfrm>
                  <a:off x="3744686" y="364502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230 Elipse"/>
                <p:cNvSpPr/>
                <p:nvPr/>
              </p:nvSpPr>
              <p:spPr>
                <a:xfrm>
                  <a:off x="3960710" y="364502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231 Elipse"/>
                <p:cNvSpPr/>
                <p:nvPr/>
              </p:nvSpPr>
              <p:spPr>
                <a:xfrm>
                  <a:off x="5472878" y="364502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232 Elipse"/>
                <p:cNvSpPr/>
                <p:nvPr/>
              </p:nvSpPr>
              <p:spPr>
                <a:xfrm>
                  <a:off x="5688902" y="364502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233 Elipse"/>
                <p:cNvSpPr/>
                <p:nvPr/>
              </p:nvSpPr>
              <p:spPr>
                <a:xfrm>
                  <a:off x="5904926" y="3645024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234 Elipse"/>
                <p:cNvSpPr/>
                <p:nvPr/>
              </p:nvSpPr>
              <p:spPr>
                <a:xfrm>
                  <a:off x="3528662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235 Elipse"/>
                <p:cNvSpPr/>
                <p:nvPr/>
              </p:nvSpPr>
              <p:spPr>
                <a:xfrm>
                  <a:off x="3744686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236 Elipse"/>
                <p:cNvSpPr/>
                <p:nvPr/>
              </p:nvSpPr>
              <p:spPr>
                <a:xfrm>
                  <a:off x="3960710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237 Elipse"/>
                <p:cNvSpPr/>
                <p:nvPr/>
              </p:nvSpPr>
              <p:spPr>
                <a:xfrm>
                  <a:off x="5472878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238 Elipse"/>
                <p:cNvSpPr/>
                <p:nvPr/>
              </p:nvSpPr>
              <p:spPr>
                <a:xfrm>
                  <a:off x="5688902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239 Elipse"/>
                <p:cNvSpPr/>
                <p:nvPr/>
              </p:nvSpPr>
              <p:spPr>
                <a:xfrm>
                  <a:off x="5904926" y="3861048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240 Elipse"/>
                <p:cNvSpPr/>
                <p:nvPr/>
              </p:nvSpPr>
              <p:spPr>
                <a:xfrm>
                  <a:off x="3312638" y="407707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241 Elipse"/>
                <p:cNvSpPr/>
                <p:nvPr/>
              </p:nvSpPr>
              <p:spPr>
                <a:xfrm>
                  <a:off x="3528662" y="407707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242 Elipse"/>
                <p:cNvSpPr/>
                <p:nvPr/>
              </p:nvSpPr>
              <p:spPr>
                <a:xfrm>
                  <a:off x="5688902" y="4077072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243 Elipse"/>
                <p:cNvSpPr/>
                <p:nvPr/>
              </p:nvSpPr>
              <p:spPr>
                <a:xfrm>
                  <a:off x="3312638" y="4293096"/>
                  <a:ext cx="107234" cy="107234"/>
                </a:xfrm>
                <a:prstGeom prst="ellipse">
                  <a:avLst/>
                </a:prstGeom>
                <a:grpFill/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5" name="244 Elipse"/>
              <p:cNvSpPr/>
              <p:nvPr/>
            </p:nvSpPr>
            <p:spPr>
              <a:xfrm>
                <a:off x="3528662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245 Elipse"/>
              <p:cNvSpPr/>
              <p:nvPr/>
            </p:nvSpPr>
            <p:spPr>
              <a:xfrm>
                <a:off x="3744686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246 Elipse"/>
              <p:cNvSpPr/>
              <p:nvPr/>
            </p:nvSpPr>
            <p:spPr>
              <a:xfrm>
                <a:off x="3960710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247 Elipse"/>
              <p:cNvSpPr/>
              <p:nvPr/>
            </p:nvSpPr>
            <p:spPr>
              <a:xfrm>
                <a:off x="4176734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248 Elipse"/>
              <p:cNvSpPr/>
              <p:nvPr/>
            </p:nvSpPr>
            <p:spPr>
              <a:xfrm>
                <a:off x="4392758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249 Elipse"/>
              <p:cNvSpPr/>
              <p:nvPr/>
            </p:nvSpPr>
            <p:spPr>
              <a:xfrm>
                <a:off x="4608782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250 Elipse"/>
              <p:cNvSpPr/>
              <p:nvPr/>
            </p:nvSpPr>
            <p:spPr>
              <a:xfrm>
                <a:off x="4824806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251 Elipse"/>
              <p:cNvSpPr/>
              <p:nvPr/>
            </p:nvSpPr>
            <p:spPr>
              <a:xfrm>
                <a:off x="5040830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252 Elipse"/>
              <p:cNvSpPr/>
              <p:nvPr/>
            </p:nvSpPr>
            <p:spPr>
              <a:xfrm>
                <a:off x="5256854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253 Elipse"/>
              <p:cNvSpPr/>
              <p:nvPr/>
            </p:nvSpPr>
            <p:spPr>
              <a:xfrm>
                <a:off x="5472878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254 Elipse"/>
              <p:cNvSpPr/>
              <p:nvPr/>
            </p:nvSpPr>
            <p:spPr>
              <a:xfrm>
                <a:off x="5688902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255 Elipse"/>
              <p:cNvSpPr/>
              <p:nvPr/>
            </p:nvSpPr>
            <p:spPr>
              <a:xfrm>
                <a:off x="5904926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256 Elipse"/>
              <p:cNvSpPr/>
              <p:nvPr/>
            </p:nvSpPr>
            <p:spPr>
              <a:xfrm>
                <a:off x="6120950" y="4293096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257 Elipse"/>
              <p:cNvSpPr/>
              <p:nvPr/>
            </p:nvSpPr>
            <p:spPr>
              <a:xfrm>
                <a:off x="2880590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258 Elipse"/>
              <p:cNvSpPr/>
              <p:nvPr/>
            </p:nvSpPr>
            <p:spPr>
              <a:xfrm>
                <a:off x="3096614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259 Elipse"/>
              <p:cNvSpPr/>
              <p:nvPr/>
            </p:nvSpPr>
            <p:spPr>
              <a:xfrm>
                <a:off x="3312638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260 Elipse"/>
              <p:cNvSpPr/>
              <p:nvPr/>
            </p:nvSpPr>
            <p:spPr>
              <a:xfrm>
                <a:off x="3528662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261 Elipse"/>
              <p:cNvSpPr/>
              <p:nvPr/>
            </p:nvSpPr>
            <p:spPr>
              <a:xfrm>
                <a:off x="3744686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262 Elipse"/>
              <p:cNvSpPr/>
              <p:nvPr/>
            </p:nvSpPr>
            <p:spPr>
              <a:xfrm>
                <a:off x="3960710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263 Elipse"/>
              <p:cNvSpPr/>
              <p:nvPr/>
            </p:nvSpPr>
            <p:spPr>
              <a:xfrm>
                <a:off x="4176734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264 Elipse"/>
              <p:cNvSpPr/>
              <p:nvPr/>
            </p:nvSpPr>
            <p:spPr>
              <a:xfrm>
                <a:off x="4392758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265 Elipse"/>
              <p:cNvSpPr/>
              <p:nvPr/>
            </p:nvSpPr>
            <p:spPr>
              <a:xfrm>
                <a:off x="4608782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266 Elipse"/>
              <p:cNvSpPr/>
              <p:nvPr/>
            </p:nvSpPr>
            <p:spPr>
              <a:xfrm>
                <a:off x="4824806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267 Elipse"/>
              <p:cNvSpPr/>
              <p:nvPr/>
            </p:nvSpPr>
            <p:spPr>
              <a:xfrm>
                <a:off x="5040830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268 Elipse"/>
              <p:cNvSpPr/>
              <p:nvPr/>
            </p:nvSpPr>
            <p:spPr>
              <a:xfrm>
                <a:off x="5256854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269 Elipse"/>
              <p:cNvSpPr/>
              <p:nvPr/>
            </p:nvSpPr>
            <p:spPr>
              <a:xfrm>
                <a:off x="5472878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270 Elipse"/>
              <p:cNvSpPr/>
              <p:nvPr/>
            </p:nvSpPr>
            <p:spPr>
              <a:xfrm>
                <a:off x="5688902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271 Elipse"/>
              <p:cNvSpPr/>
              <p:nvPr/>
            </p:nvSpPr>
            <p:spPr>
              <a:xfrm>
                <a:off x="5904926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272 Elipse"/>
              <p:cNvSpPr/>
              <p:nvPr/>
            </p:nvSpPr>
            <p:spPr>
              <a:xfrm>
                <a:off x="6120950" y="450912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4" name="273 Grupo"/>
              <p:cNvGrpSpPr/>
              <p:nvPr/>
            </p:nvGrpSpPr>
            <p:grpSpPr>
              <a:xfrm>
                <a:off x="3261838" y="1153100"/>
                <a:ext cx="2582224" cy="3572044"/>
                <a:chOff x="3261838" y="1062261"/>
                <a:chExt cx="2582224" cy="3750765"/>
              </a:xfrm>
            </p:grpSpPr>
            <p:sp>
              <p:nvSpPr>
                <p:cNvPr id="275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261838" y="1070116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76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695204" y="1062261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77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117727" y="1070116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7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551093" y="1062261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79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988173" y="1076466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80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5421539" y="1068611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81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5844062" y="1076466"/>
                  <a:ext cx="0" cy="37365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282" name="281 Grupo"/>
              <p:cNvGrpSpPr/>
              <p:nvPr/>
            </p:nvGrpSpPr>
            <p:grpSpPr>
              <a:xfrm>
                <a:off x="2878733" y="1916832"/>
                <a:ext cx="3133427" cy="107234"/>
                <a:chOff x="2878733" y="1268760"/>
                <a:chExt cx="3133427" cy="107234"/>
              </a:xfrm>
            </p:grpSpPr>
            <p:sp>
              <p:nvSpPr>
                <p:cNvPr id="283" name="282 Elipse"/>
                <p:cNvSpPr/>
                <p:nvPr/>
              </p:nvSpPr>
              <p:spPr>
                <a:xfrm>
                  <a:off x="2878733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283 Elipse"/>
                <p:cNvSpPr/>
                <p:nvPr/>
              </p:nvSpPr>
              <p:spPr>
                <a:xfrm>
                  <a:off x="3312638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284 Elipse"/>
                <p:cNvSpPr/>
                <p:nvPr/>
              </p:nvSpPr>
              <p:spPr>
                <a:xfrm>
                  <a:off x="3744686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285 Elipse"/>
                <p:cNvSpPr/>
                <p:nvPr/>
              </p:nvSpPr>
              <p:spPr>
                <a:xfrm>
                  <a:off x="4176734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286 Elipse"/>
                <p:cNvSpPr/>
                <p:nvPr/>
              </p:nvSpPr>
              <p:spPr>
                <a:xfrm>
                  <a:off x="4608782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287 Elipse"/>
                <p:cNvSpPr/>
                <p:nvPr/>
              </p:nvSpPr>
              <p:spPr>
                <a:xfrm>
                  <a:off x="5040830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288 Elipse"/>
                <p:cNvSpPr/>
                <p:nvPr/>
              </p:nvSpPr>
              <p:spPr>
                <a:xfrm>
                  <a:off x="5472878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289 Elipse"/>
                <p:cNvSpPr/>
                <p:nvPr/>
              </p:nvSpPr>
              <p:spPr>
                <a:xfrm>
                  <a:off x="5904926" y="1268760"/>
                  <a:ext cx="107234" cy="107234"/>
                </a:xfrm>
                <a:prstGeom prst="ellipse">
                  <a:avLst/>
                </a:prstGeom>
                <a:noFill/>
                <a:ln w="31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1" name="Line 30"/>
              <p:cNvSpPr>
                <a:spLocks noChangeShapeType="1"/>
              </p:cNvSpPr>
              <p:nvPr/>
            </p:nvSpPr>
            <p:spPr bwMode="auto">
              <a:xfrm flipV="1">
                <a:off x="2987824" y="1320918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2" name="Line 30"/>
              <p:cNvSpPr>
                <a:spLocks noChangeShapeType="1"/>
              </p:cNvSpPr>
              <p:nvPr/>
            </p:nvSpPr>
            <p:spPr bwMode="auto">
              <a:xfrm flipV="1">
                <a:off x="3422253" y="1321720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3" name="Line 30"/>
              <p:cNvSpPr>
                <a:spLocks noChangeShapeType="1"/>
              </p:cNvSpPr>
              <p:nvPr/>
            </p:nvSpPr>
            <p:spPr bwMode="auto">
              <a:xfrm flipV="1">
                <a:off x="3856193" y="1321720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V="1">
                <a:off x="4285860" y="1322522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V="1">
                <a:off x="4718397" y="1320116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V="1">
                <a:off x="5150445" y="1320918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V="1">
                <a:off x="5584385" y="1320918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V="1">
                <a:off x="6014052" y="1321720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0"/>
              <p:cNvSpPr>
                <a:spLocks noChangeShapeType="1"/>
              </p:cNvSpPr>
              <p:nvPr/>
            </p:nvSpPr>
            <p:spPr bwMode="auto">
              <a:xfrm flipV="1">
                <a:off x="2987246" y="1538521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0" name="Line 30"/>
              <p:cNvSpPr>
                <a:spLocks noChangeShapeType="1"/>
              </p:cNvSpPr>
              <p:nvPr/>
            </p:nvSpPr>
            <p:spPr bwMode="auto">
              <a:xfrm flipV="1">
                <a:off x="3421675" y="153932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1" name="Line 30"/>
              <p:cNvSpPr>
                <a:spLocks noChangeShapeType="1"/>
              </p:cNvSpPr>
              <p:nvPr/>
            </p:nvSpPr>
            <p:spPr bwMode="auto">
              <a:xfrm flipV="1">
                <a:off x="3855615" y="153932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2" name="Line 30"/>
              <p:cNvSpPr>
                <a:spLocks noChangeShapeType="1"/>
              </p:cNvSpPr>
              <p:nvPr/>
            </p:nvSpPr>
            <p:spPr bwMode="auto">
              <a:xfrm flipV="1">
                <a:off x="4285282" y="1540125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3" name="Line 30"/>
              <p:cNvSpPr>
                <a:spLocks noChangeShapeType="1"/>
              </p:cNvSpPr>
              <p:nvPr/>
            </p:nvSpPr>
            <p:spPr bwMode="auto">
              <a:xfrm flipV="1">
                <a:off x="4717819" y="1537719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4" name="Line 30"/>
              <p:cNvSpPr>
                <a:spLocks noChangeShapeType="1"/>
              </p:cNvSpPr>
              <p:nvPr/>
            </p:nvSpPr>
            <p:spPr bwMode="auto">
              <a:xfrm flipV="1">
                <a:off x="5149867" y="1538521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5" name="Line 30"/>
              <p:cNvSpPr>
                <a:spLocks noChangeShapeType="1"/>
              </p:cNvSpPr>
              <p:nvPr/>
            </p:nvSpPr>
            <p:spPr bwMode="auto">
              <a:xfrm flipV="1">
                <a:off x="5583807" y="1538521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6" name="Line 30"/>
              <p:cNvSpPr>
                <a:spLocks noChangeShapeType="1"/>
              </p:cNvSpPr>
              <p:nvPr/>
            </p:nvSpPr>
            <p:spPr bwMode="auto">
              <a:xfrm flipV="1">
                <a:off x="6013474" y="153932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7" name="Line 30"/>
              <p:cNvSpPr>
                <a:spLocks noChangeShapeType="1"/>
              </p:cNvSpPr>
              <p:nvPr/>
            </p:nvSpPr>
            <p:spPr bwMode="auto">
              <a:xfrm flipV="1">
                <a:off x="2987824" y="174978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8" name="Line 30"/>
              <p:cNvSpPr>
                <a:spLocks noChangeShapeType="1"/>
              </p:cNvSpPr>
              <p:nvPr/>
            </p:nvSpPr>
            <p:spPr bwMode="auto">
              <a:xfrm flipV="1">
                <a:off x="3422253" y="1750585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9" name="Line 30"/>
              <p:cNvSpPr>
                <a:spLocks noChangeShapeType="1"/>
              </p:cNvSpPr>
              <p:nvPr/>
            </p:nvSpPr>
            <p:spPr bwMode="auto">
              <a:xfrm flipV="1">
                <a:off x="3856193" y="1750585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0" name="Line 30"/>
              <p:cNvSpPr>
                <a:spLocks noChangeShapeType="1"/>
              </p:cNvSpPr>
              <p:nvPr/>
            </p:nvSpPr>
            <p:spPr bwMode="auto">
              <a:xfrm flipV="1">
                <a:off x="4285860" y="1751387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1" name="Line 30"/>
              <p:cNvSpPr>
                <a:spLocks noChangeShapeType="1"/>
              </p:cNvSpPr>
              <p:nvPr/>
            </p:nvSpPr>
            <p:spPr bwMode="auto">
              <a:xfrm flipV="1">
                <a:off x="4718397" y="1748981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2" name="Line 30"/>
              <p:cNvSpPr>
                <a:spLocks noChangeShapeType="1"/>
              </p:cNvSpPr>
              <p:nvPr/>
            </p:nvSpPr>
            <p:spPr bwMode="auto">
              <a:xfrm flipV="1">
                <a:off x="5150445" y="174978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3" name="Line 30"/>
              <p:cNvSpPr>
                <a:spLocks noChangeShapeType="1"/>
              </p:cNvSpPr>
              <p:nvPr/>
            </p:nvSpPr>
            <p:spPr bwMode="auto">
              <a:xfrm flipV="1">
                <a:off x="5584385" y="1749783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4" name="Line 30"/>
              <p:cNvSpPr>
                <a:spLocks noChangeShapeType="1"/>
              </p:cNvSpPr>
              <p:nvPr/>
            </p:nvSpPr>
            <p:spPr bwMode="auto">
              <a:xfrm flipV="1">
                <a:off x="6014052" y="1750585"/>
                <a:ext cx="108790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5" name="Line 30"/>
              <p:cNvSpPr>
                <a:spLocks noChangeShapeType="1"/>
              </p:cNvSpPr>
              <p:nvPr/>
            </p:nvSpPr>
            <p:spPr bwMode="auto">
              <a:xfrm flipH="1">
                <a:off x="2971800" y="1364457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6" name="Line 30"/>
              <p:cNvSpPr>
                <a:spLocks noChangeShapeType="1"/>
              </p:cNvSpPr>
              <p:nvPr/>
            </p:nvSpPr>
            <p:spPr bwMode="auto">
              <a:xfrm flipH="1">
                <a:off x="3403769" y="1364578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7" name="Line 30"/>
              <p:cNvSpPr>
                <a:spLocks noChangeShapeType="1"/>
              </p:cNvSpPr>
              <p:nvPr/>
            </p:nvSpPr>
            <p:spPr bwMode="auto">
              <a:xfrm flipH="1">
                <a:off x="3835896" y="1367981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8" name="Line 30"/>
              <p:cNvSpPr>
                <a:spLocks noChangeShapeType="1"/>
              </p:cNvSpPr>
              <p:nvPr/>
            </p:nvSpPr>
            <p:spPr bwMode="auto">
              <a:xfrm flipH="1">
                <a:off x="4270246" y="1363340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9" name="Line 30"/>
              <p:cNvSpPr>
                <a:spLocks noChangeShapeType="1"/>
              </p:cNvSpPr>
              <p:nvPr/>
            </p:nvSpPr>
            <p:spPr bwMode="auto">
              <a:xfrm flipH="1">
                <a:off x="4699992" y="1363314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0" name="Line 30"/>
              <p:cNvSpPr>
                <a:spLocks noChangeShapeType="1"/>
              </p:cNvSpPr>
              <p:nvPr/>
            </p:nvSpPr>
            <p:spPr bwMode="auto">
              <a:xfrm flipH="1">
                <a:off x="5131961" y="1363435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1" name="Line 30"/>
              <p:cNvSpPr>
                <a:spLocks noChangeShapeType="1"/>
              </p:cNvSpPr>
              <p:nvPr/>
            </p:nvSpPr>
            <p:spPr bwMode="auto">
              <a:xfrm flipH="1">
                <a:off x="5564088" y="1366838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2" name="Line 30"/>
              <p:cNvSpPr>
                <a:spLocks noChangeShapeType="1"/>
              </p:cNvSpPr>
              <p:nvPr/>
            </p:nvSpPr>
            <p:spPr bwMode="auto">
              <a:xfrm flipH="1">
                <a:off x="5998438" y="1362197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3" name="Line 30"/>
              <p:cNvSpPr>
                <a:spLocks noChangeShapeType="1"/>
              </p:cNvSpPr>
              <p:nvPr/>
            </p:nvSpPr>
            <p:spPr bwMode="auto">
              <a:xfrm flipH="1">
                <a:off x="2973538" y="1580602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4" name="Line 30"/>
              <p:cNvSpPr>
                <a:spLocks noChangeShapeType="1"/>
              </p:cNvSpPr>
              <p:nvPr/>
            </p:nvSpPr>
            <p:spPr bwMode="auto">
              <a:xfrm flipH="1">
                <a:off x="3405507" y="1580723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5" name="Line 30"/>
              <p:cNvSpPr>
                <a:spLocks noChangeShapeType="1"/>
              </p:cNvSpPr>
              <p:nvPr/>
            </p:nvSpPr>
            <p:spPr bwMode="auto">
              <a:xfrm flipH="1">
                <a:off x="3837634" y="1584126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6" name="Line 30"/>
              <p:cNvSpPr>
                <a:spLocks noChangeShapeType="1"/>
              </p:cNvSpPr>
              <p:nvPr/>
            </p:nvSpPr>
            <p:spPr bwMode="auto">
              <a:xfrm flipH="1">
                <a:off x="4271984" y="1579485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7" name="Line 30"/>
              <p:cNvSpPr>
                <a:spLocks noChangeShapeType="1"/>
              </p:cNvSpPr>
              <p:nvPr/>
            </p:nvSpPr>
            <p:spPr bwMode="auto">
              <a:xfrm flipH="1">
                <a:off x="4701730" y="1579459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8" name="Line 30"/>
              <p:cNvSpPr>
                <a:spLocks noChangeShapeType="1"/>
              </p:cNvSpPr>
              <p:nvPr/>
            </p:nvSpPr>
            <p:spPr bwMode="auto">
              <a:xfrm flipH="1">
                <a:off x="5133699" y="1579580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9" name="Line 30"/>
              <p:cNvSpPr>
                <a:spLocks noChangeShapeType="1"/>
              </p:cNvSpPr>
              <p:nvPr/>
            </p:nvSpPr>
            <p:spPr bwMode="auto">
              <a:xfrm flipH="1">
                <a:off x="5565826" y="1582983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0" name="Line 30"/>
              <p:cNvSpPr>
                <a:spLocks noChangeShapeType="1"/>
              </p:cNvSpPr>
              <p:nvPr/>
            </p:nvSpPr>
            <p:spPr bwMode="auto">
              <a:xfrm flipH="1">
                <a:off x="6000176" y="1578342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1" name="Line 30"/>
              <p:cNvSpPr>
                <a:spLocks noChangeShapeType="1"/>
              </p:cNvSpPr>
              <p:nvPr/>
            </p:nvSpPr>
            <p:spPr bwMode="auto">
              <a:xfrm flipH="1">
                <a:off x="2978300" y="1796626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2" name="Line 30"/>
              <p:cNvSpPr>
                <a:spLocks noChangeShapeType="1"/>
              </p:cNvSpPr>
              <p:nvPr/>
            </p:nvSpPr>
            <p:spPr bwMode="auto">
              <a:xfrm flipH="1">
                <a:off x="3410269" y="1796747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3" name="Line 30"/>
              <p:cNvSpPr>
                <a:spLocks noChangeShapeType="1"/>
              </p:cNvSpPr>
              <p:nvPr/>
            </p:nvSpPr>
            <p:spPr bwMode="auto">
              <a:xfrm flipH="1">
                <a:off x="3842396" y="1800150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4" name="Line 30"/>
              <p:cNvSpPr>
                <a:spLocks noChangeShapeType="1"/>
              </p:cNvSpPr>
              <p:nvPr/>
            </p:nvSpPr>
            <p:spPr bwMode="auto">
              <a:xfrm flipH="1">
                <a:off x="4276746" y="1795509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5" name="Line 30"/>
              <p:cNvSpPr>
                <a:spLocks noChangeShapeType="1"/>
              </p:cNvSpPr>
              <p:nvPr/>
            </p:nvSpPr>
            <p:spPr bwMode="auto">
              <a:xfrm flipH="1">
                <a:off x="4706492" y="1795483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6" name="Line 30"/>
              <p:cNvSpPr>
                <a:spLocks noChangeShapeType="1"/>
              </p:cNvSpPr>
              <p:nvPr/>
            </p:nvSpPr>
            <p:spPr bwMode="auto">
              <a:xfrm flipH="1">
                <a:off x="5138461" y="1795604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7" name="Line 30"/>
              <p:cNvSpPr>
                <a:spLocks noChangeShapeType="1"/>
              </p:cNvSpPr>
              <p:nvPr/>
            </p:nvSpPr>
            <p:spPr bwMode="auto">
              <a:xfrm flipH="1">
                <a:off x="5570588" y="1799007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8" name="Line 30"/>
              <p:cNvSpPr>
                <a:spLocks noChangeShapeType="1"/>
              </p:cNvSpPr>
              <p:nvPr/>
            </p:nvSpPr>
            <p:spPr bwMode="auto">
              <a:xfrm flipH="1">
                <a:off x="6004938" y="1794366"/>
                <a:ext cx="138112" cy="13096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346" name="345 Rectángulo"/>
            <p:cNvSpPr/>
            <p:nvPr/>
          </p:nvSpPr>
          <p:spPr>
            <a:xfrm>
              <a:off x="5021388" y="2996952"/>
              <a:ext cx="1495956" cy="1080120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576393" y="3043484"/>
              <a:ext cx="28266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PROPOSED METHOD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3812151" y="4187101"/>
            <a:ext cx="4792297" cy="1186115"/>
            <a:chOff x="3812151" y="4187101"/>
            <a:chExt cx="4792297" cy="1186115"/>
          </a:xfrm>
        </p:grpSpPr>
        <p:pic>
          <p:nvPicPr>
            <p:cNvPr id="340" name="33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337" y="4610811"/>
              <a:ext cx="1043703" cy="728417"/>
            </a:xfrm>
            <a:prstGeom prst="rect">
              <a:avLst/>
            </a:prstGeom>
          </p:spPr>
        </p:pic>
        <p:pic>
          <p:nvPicPr>
            <p:cNvPr id="339" name="33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07" y="4360734"/>
              <a:ext cx="1268833" cy="885539"/>
            </a:xfrm>
            <a:prstGeom prst="rect">
              <a:avLst/>
            </a:prstGeom>
          </p:spPr>
        </p:pic>
        <p:sp>
          <p:nvSpPr>
            <p:cNvPr id="347" name="346 Rectángulo"/>
            <p:cNvSpPr/>
            <p:nvPr/>
          </p:nvSpPr>
          <p:spPr>
            <a:xfrm>
              <a:off x="6376380" y="4293096"/>
              <a:ext cx="2228068" cy="1080120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812151" y="4187101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</a:rPr>
                <a:t>EXPERIMENTAL RESULTS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6001995" y="5562643"/>
            <a:ext cx="3001047" cy="962701"/>
            <a:chOff x="6001995" y="5562643"/>
            <a:chExt cx="3001047" cy="962701"/>
          </a:xfrm>
        </p:grpSpPr>
        <p:sp>
          <p:nvSpPr>
            <p:cNvPr id="342" name="341 Rectángulo"/>
            <p:cNvSpPr/>
            <p:nvPr/>
          </p:nvSpPr>
          <p:spPr>
            <a:xfrm>
              <a:off x="7308304" y="6130171"/>
              <a:ext cx="169473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0" indent="-107950">
                <a:buFont typeface="Arial" panose="020B0604020202020204" pitchFamily="34" charset="0"/>
                <a:buChar char="•"/>
              </a:pPr>
              <a:r>
                <a:rPr lang="en-US" sz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Redevise mechanisms to allow SIMD computing</a:t>
              </a:r>
            </a:p>
            <a:p>
              <a:pPr marL="179388" lvl="1" indent="-115888">
                <a:buSzPct val="50000"/>
                <a:buFont typeface="Courier New" panose="02070309020205020404" pitchFamily="49" charset="0"/>
                <a:buChar char="o"/>
              </a:pPr>
              <a:r>
                <a:rPr lang="es-ES" sz="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Scanning</a:t>
              </a:r>
              <a:r>
                <a:rPr lang="es-ES" sz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order</a:t>
              </a:r>
              <a:r>
                <a:rPr lang="es-ES" sz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stripes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coded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parallel</a:t>
              </a:r>
              <a:endPara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9388" lvl="1" indent="-115888">
                <a:buSzPct val="50000"/>
                <a:buFont typeface="Courier New" panose="02070309020205020404" pitchFamily="49" charset="0"/>
                <a:buChar char="o"/>
              </a:pPr>
              <a:r>
                <a:rPr lang="es-ES" sz="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Context</a:t>
              </a:r>
              <a:r>
                <a:rPr lang="es-ES" sz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formation</a:t>
              </a:r>
              <a:r>
                <a:rPr lang="es-ES" sz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simplification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without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sacrifice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performance</a:t>
              </a:r>
              <a:endPara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9388" lvl="1" indent="-115888">
                <a:buSzPct val="50000"/>
                <a:buFont typeface="Courier New" panose="02070309020205020404" pitchFamily="49" charset="0"/>
                <a:buChar char="o"/>
              </a:pPr>
              <a:r>
                <a:rPr lang="es-ES" sz="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Probability</a:t>
              </a:r>
              <a:r>
                <a:rPr lang="es-ES" sz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</a:t>
              </a:r>
              <a:r>
                <a:rPr lang="es-ES" sz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 of a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stationary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via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LUTs</a:t>
              </a:r>
              <a:endPara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9388" lvl="1" indent="-115888">
                <a:buSzPct val="50000"/>
                <a:buFont typeface="Courier New" panose="02070309020205020404" pitchFamily="49" charset="0"/>
                <a:buChar char="o"/>
              </a:pPr>
              <a:r>
                <a:rPr lang="es-ES" sz="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Arithmetic</a:t>
              </a:r>
              <a:r>
                <a:rPr lang="es-ES" sz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coder</a:t>
              </a:r>
              <a:r>
                <a:rPr lang="es-ES" sz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coders</a:t>
              </a:r>
              <a:r>
                <a:rPr lang="es-ES" sz="3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sorting</a:t>
              </a:r>
              <a:r>
                <a:rPr lang="es-ES" sz="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3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technique</a:t>
              </a:r>
              <a:endParaRPr lang="en-US" sz="3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3" name="Rectangle 11"/>
            <p:cNvSpPr>
              <a:spLocks noChangeArrowheads="1"/>
            </p:cNvSpPr>
            <p:nvPr/>
          </p:nvSpPr>
          <p:spPr bwMode="auto">
            <a:xfrm>
              <a:off x="7202841" y="6025578"/>
              <a:ext cx="65434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500" b="1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Proposed</a:t>
              </a:r>
              <a:r>
                <a:rPr lang="es-ES" sz="5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500" b="1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method</a:t>
              </a:r>
              <a:endParaRPr lang="es-ES" sz="5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8" name="347 Rectángulo"/>
            <p:cNvSpPr/>
            <p:nvPr/>
          </p:nvSpPr>
          <p:spPr>
            <a:xfrm>
              <a:off x="7015189" y="6025578"/>
              <a:ext cx="1661267" cy="499766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001995" y="5562643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8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715738" y="1266734"/>
            <a:ext cx="2182814" cy="4476750"/>
            <a:chOff x="3484" y="1021"/>
            <a:chExt cx="1375" cy="2820"/>
          </a:xfrm>
        </p:grpSpPr>
        <p:sp>
          <p:nvSpPr>
            <p:cNvPr id="7" name="AutoShape 24"/>
            <p:cNvSpPr>
              <a:spLocks noChangeArrowheads="1"/>
            </p:cNvSpPr>
            <p:nvPr/>
          </p:nvSpPr>
          <p:spPr bwMode="auto">
            <a:xfrm>
              <a:off x="4808" y="2925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" name="AutoShape 25"/>
            <p:cNvSpPr>
              <a:spLocks noChangeArrowheads="1"/>
            </p:cNvSpPr>
            <p:nvPr/>
          </p:nvSpPr>
          <p:spPr bwMode="auto">
            <a:xfrm>
              <a:off x="4808" y="2472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4808" y="1111"/>
              <a:ext cx="45" cy="1315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3629" y="1021"/>
              <a:ext cx="499" cy="4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20%</a:t>
              </a:r>
              <a:endPara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3629" y="1521"/>
              <a:ext cx="499" cy="18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75%</a:t>
              </a:r>
              <a:endPara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ectangle 29"/>
            <p:cNvSpPr>
              <a:spLocks noChangeArrowheads="1"/>
            </p:cNvSpPr>
            <p:nvPr/>
          </p:nvSpPr>
          <p:spPr bwMode="auto">
            <a:xfrm>
              <a:off x="3629" y="3381"/>
              <a:ext cx="499" cy="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</a:t>
              </a:r>
            </a:p>
          </p:txBody>
        </p: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 flipH="1" flipV="1">
              <a:off x="4173" y="1383"/>
              <a:ext cx="63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 flipH="1" flipV="1">
              <a:off x="4173" y="2381"/>
              <a:ext cx="635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 flipH="1">
              <a:off x="4173" y="3152"/>
              <a:ext cx="63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Rectangle 33"/>
            <p:cNvSpPr>
              <a:spLocks noChangeArrowheads="1"/>
            </p:cNvSpPr>
            <p:nvPr/>
          </p:nvSpPr>
          <p:spPr bwMode="auto">
            <a:xfrm>
              <a:off x="3484" y="3608"/>
              <a:ext cx="8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time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0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TIER-1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</a:p>
          </p:txBody>
        </p:sp>
      </p:grp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TIER-2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37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CODESTREAM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38 Pentágono"/>
          <p:cNvSpPr/>
          <p:nvPr/>
        </p:nvSpPr>
        <p:spPr>
          <a:xfrm>
            <a:off x="323" y="6613525"/>
            <a:ext cx="226742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06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IMAGE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MULTI-COMPONENT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</p:grpSp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4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QUANTIZATION</a:t>
                </a:r>
                <a:endPara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0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TIER-1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</a:p>
          </p:txBody>
        </p:sp>
      </p:grp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TIER-2</a:t>
              </a:r>
            </a:p>
            <a:p>
              <a:pPr algn="ctr"/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37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CODESTREAM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6809709" y="836711"/>
            <a:ext cx="2303222" cy="267480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0 Rectángulo"/>
          <p:cNvSpPr/>
          <p:nvPr/>
        </p:nvSpPr>
        <p:spPr>
          <a:xfrm>
            <a:off x="6815120" y="4344752"/>
            <a:ext cx="2303222" cy="110047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23"/>
          <p:cNvGrpSpPr>
            <a:grpSpLocks/>
          </p:cNvGrpSpPr>
          <p:nvPr/>
        </p:nvGrpSpPr>
        <p:grpSpPr bwMode="auto">
          <a:xfrm>
            <a:off x="4715738" y="1266734"/>
            <a:ext cx="2182814" cy="4476750"/>
            <a:chOff x="3484" y="1021"/>
            <a:chExt cx="1375" cy="2820"/>
          </a:xfrm>
        </p:grpSpPr>
        <p:sp>
          <p:nvSpPr>
            <p:cNvPr id="43" name="AutoShape 24"/>
            <p:cNvSpPr>
              <a:spLocks noChangeArrowheads="1"/>
            </p:cNvSpPr>
            <p:nvPr/>
          </p:nvSpPr>
          <p:spPr bwMode="auto">
            <a:xfrm>
              <a:off x="4808" y="2925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" name="AutoShape 25"/>
            <p:cNvSpPr>
              <a:spLocks noChangeArrowheads="1"/>
            </p:cNvSpPr>
            <p:nvPr/>
          </p:nvSpPr>
          <p:spPr bwMode="auto">
            <a:xfrm>
              <a:off x="4808" y="2472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AutoShape 26"/>
            <p:cNvSpPr>
              <a:spLocks noChangeArrowheads="1"/>
            </p:cNvSpPr>
            <p:nvPr/>
          </p:nvSpPr>
          <p:spPr bwMode="auto">
            <a:xfrm>
              <a:off x="4808" y="1111"/>
              <a:ext cx="45" cy="1315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3629" y="1021"/>
              <a:ext cx="499" cy="4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20%</a:t>
              </a:r>
              <a:endPara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3629" y="1521"/>
              <a:ext cx="499" cy="18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75%</a:t>
              </a:r>
              <a:endPara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3629" y="3381"/>
              <a:ext cx="499" cy="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</a:t>
              </a:r>
            </a:p>
          </p:txBody>
        </p:sp>
        <p:sp>
          <p:nvSpPr>
            <p:cNvPr id="49" name="Line 30"/>
            <p:cNvSpPr>
              <a:spLocks noChangeShapeType="1"/>
            </p:cNvSpPr>
            <p:nvPr/>
          </p:nvSpPr>
          <p:spPr bwMode="auto">
            <a:xfrm flipH="1" flipV="1">
              <a:off x="4173" y="1383"/>
              <a:ext cx="63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 flipH="1" flipV="1">
              <a:off x="4173" y="2381"/>
              <a:ext cx="635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" name="Line 32"/>
            <p:cNvSpPr>
              <a:spLocks noChangeShapeType="1"/>
            </p:cNvSpPr>
            <p:nvPr/>
          </p:nvSpPr>
          <p:spPr bwMode="auto">
            <a:xfrm flipH="1">
              <a:off x="4173" y="3152"/>
              <a:ext cx="63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" name="Rectangle 33"/>
            <p:cNvSpPr>
              <a:spLocks noChangeArrowheads="1"/>
            </p:cNvSpPr>
            <p:nvPr/>
          </p:nvSpPr>
          <p:spPr bwMode="auto">
            <a:xfrm>
              <a:off x="3484" y="3608"/>
              <a:ext cx="8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time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38 Rectángulo"/>
          <p:cNvSpPr/>
          <p:nvPr/>
        </p:nvSpPr>
        <p:spPr>
          <a:xfrm>
            <a:off x="6866116" y="3537843"/>
            <a:ext cx="2242388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114300" y="466725"/>
            <a:ext cx="7839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STAGES OF A WAVELET-BASED CODING SYSTEM (JPEG2000)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4" name="53 Pentágono"/>
          <p:cNvSpPr/>
          <p:nvPr/>
        </p:nvSpPr>
        <p:spPr>
          <a:xfrm>
            <a:off x="323" y="6613525"/>
            <a:ext cx="233942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33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" y="831301"/>
            <a:ext cx="7620000" cy="5715000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323" y="6613525"/>
            <a:ext cx="241143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13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o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33" y="831301"/>
            <a:ext cx="7620000" cy="5715000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418861"/>
            <a:ext cx="8100392" cy="15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323" y="6613525"/>
            <a:ext cx="248344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13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2981330" y="2050027"/>
            <a:ext cx="1924924" cy="2316341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3079696" y="2132856"/>
            <a:ext cx="1728192" cy="1591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7 Pentágono"/>
          <p:cNvSpPr/>
          <p:nvPr/>
        </p:nvSpPr>
        <p:spPr>
          <a:xfrm>
            <a:off x="323" y="6613525"/>
            <a:ext cx="255545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1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8528E-6 L -0.28559 -0.1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-7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317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64770" y="2200101"/>
            <a:ext cx="1170773" cy="1038136"/>
            <a:chOff x="64770" y="2200101"/>
            <a:chExt cx="1170773" cy="1038136"/>
          </a:xfrm>
        </p:grpSpPr>
        <p:sp>
          <p:nvSpPr>
            <p:cNvPr id="43" name="Line 30"/>
            <p:cNvSpPr>
              <a:spLocks noChangeShapeType="1"/>
            </p:cNvSpPr>
            <p:nvPr/>
          </p:nvSpPr>
          <p:spPr bwMode="auto">
            <a:xfrm flipV="1">
              <a:off x="246110" y="2200101"/>
              <a:ext cx="206888" cy="435146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" name="Text Box 13"/>
            <p:cNvSpPr txBox="1">
              <a:spLocks noChangeArrowheads="1"/>
            </p:cNvSpPr>
            <p:nvPr/>
          </p:nvSpPr>
          <p:spPr bwMode="auto">
            <a:xfrm>
              <a:off x="64770" y="2587846"/>
              <a:ext cx="1170773" cy="65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current</a:t>
              </a:r>
            </a:p>
            <a:p>
              <a:pPr eaLnBrk="1">
                <a:lnSpc>
                  <a:spcPct val="101000"/>
                </a:lnSpc>
              </a:pPr>
              <a:r>
                <a:rPr lang="en-GB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1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319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2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9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31" name="330 Elipse"/>
          <p:cNvSpPr/>
          <p:nvPr/>
        </p:nvSpPr>
        <p:spPr>
          <a:xfrm>
            <a:off x="2886590" y="1268760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173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0" name="319 Grupo"/>
          <p:cNvGrpSpPr/>
          <p:nvPr/>
        </p:nvGrpSpPr>
        <p:grpSpPr>
          <a:xfrm>
            <a:off x="2936470" y="1322302"/>
            <a:ext cx="645900" cy="650453"/>
            <a:chOff x="2936470" y="1322302"/>
            <a:chExt cx="645900" cy="650453"/>
          </a:xfrm>
        </p:grpSpPr>
        <p:sp>
          <p:nvSpPr>
            <p:cNvPr id="321" name="Line 30"/>
            <p:cNvSpPr>
              <a:spLocks noChangeShapeType="1"/>
            </p:cNvSpPr>
            <p:nvPr/>
          </p:nvSpPr>
          <p:spPr bwMode="auto">
            <a:xfrm>
              <a:off x="3582370" y="1373833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3" name="Line 30"/>
            <p:cNvSpPr>
              <a:spLocks noChangeShapeType="1"/>
            </p:cNvSpPr>
            <p:nvPr/>
          </p:nvSpPr>
          <p:spPr bwMode="auto">
            <a:xfrm>
              <a:off x="3368070" y="1589754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4" name="Line 30"/>
            <p:cNvSpPr>
              <a:spLocks noChangeShapeType="1"/>
            </p:cNvSpPr>
            <p:nvPr/>
          </p:nvSpPr>
          <p:spPr bwMode="auto">
            <a:xfrm>
              <a:off x="3365898" y="1373732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5" name="Line 30"/>
            <p:cNvSpPr>
              <a:spLocks noChangeShapeType="1"/>
            </p:cNvSpPr>
            <p:nvPr/>
          </p:nvSpPr>
          <p:spPr bwMode="auto">
            <a:xfrm>
              <a:off x="3152494" y="1590922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6" name="Line 30"/>
            <p:cNvSpPr>
              <a:spLocks noChangeShapeType="1"/>
            </p:cNvSpPr>
            <p:nvPr/>
          </p:nvSpPr>
          <p:spPr bwMode="auto">
            <a:xfrm>
              <a:off x="3150322" y="1374900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7" name="Line 30"/>
            <p:cNvSpPr>
              <a:spLocks noChangeShapeType="1"/>
            </p:cNvSpPr>
            <p:nvPr/>
          </p:nvSpPr>
          <p:spPr bwMode="auto">
            <a:xfrm>
              <a:off x="2936470" y="1589176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8" name="Line 30"/>
            <p:cNvSpPr>
              <a:spLocks noChangeShapeType="1"/>
            </p:cNvSpPr>
            <p:nvPr/>
          </p:nvSpPr>
          <p:spPr bwMode="auto">
            <a:xfrm>
              <a:off x="2936679" y="1375535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0" name="Line 30"/>
            <p:cNvSpPr>
              <a:spLocks noChangeShapeType="1"/>
            </p:cNvSpPr>
            <p:nvPr/>
          </p:nvSpPr>
          <p:spPr bwMode="auto">
            <a:xfrm>
              <a:off x="3365898" y="1806457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2" name="Line 30"/>
            <p:cNvSpPr>
              <a:spLocks noChangeShapeType="1"/>
            </p:cNvSpPr>
            <p:nvPr/>
          </p:nvSpPr>
          <p:spPr bwMode="auto">
            <a:xfrm>
              <a:off x="3150322" y="1807625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3" name="Line 30"/>
            <p:cNvSpPr>
              <a:spLocks noChangeShapeType="1"/>
            </p:cNvSpPr>
            <p:nvPr/>
          </p:nvSpPr>
          <p:spPr bwMode="auto">
            <a:xfrm>
              <a:off x="2936679" y="1805879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4" name="333 Forma libre"/>
            <p:cNvSpPr/>
            <p:nvPr/>
          </p:nvSpPr>
          <p:spPr>
            <a:xfrm>
              <a:off x="2993784" y="1322302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Forma libre"/>
            <p:cNvSpPr/>
            <p:nvPr/>
          </p:nvSpPr>
          <p:spPr>
            <a:xfrm>
              <a:off x="3211569" y="1323153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Forma libre"/>
            <p:cNvSpPr/>
            <p:nvPr/>
          </p:nvSpPr>
          <p:spPr>
            <a:xfrm>
              <a:off x="3421070" y="1328727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" name="336 Pentágono"/>
          <p:cNvSpPr/>
          <p:nvPr/>
        </p:nvSpPr>
        <p:spPr>
          <a:xfrm>
            <a:off x="322" y="6613525"/>
            <a:ext cx="269946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966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0087 0.09579 L 0.02222 0.00047 L 0.02291 0.0951 L 0.04705 -0.00277 L 0.04705 0.09672 L 0.06962 -0.00185 L 0.07014 0.03286 " pathEditMode="relative" ptsTypes="AAAAAAAA">
                                      <p:cBhvr>
                                        <p:cTn id="15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317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200101"/>
            <a:ext cx="206888" cy="435146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1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319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2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9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31" name="330 Elipse"/>
          <p:cNvSpPr/>
          <p:nvPr/>
        </p:nvSpPr>
        <p:spPr>
          <a:xfrm>
            <a:off x="3527582" y="1490302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173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936470" y="1322302"/>
            <a:ext cx="645900" cy="650453"/>
            <a:chOff x="2936470" y="1322302"/>
            <a:chExt cx="645900" cy="650453"/>
          </a:xfrm>
        </p:grpSpPr>
        <p:sp>
          <p:nvSpPr>
            <p:cNvPr id="340" name="Line 30"/>
            <p:cNvSpPr>
              <a:spLocks noChangeShapeType="1"/>
            </p:cNvSpPr>
            <p:nvPr/>
          </p:nvSpPr>
          <p:spPr bwMode="auto">
            <a:xfrm>
              <a:off x="3582370" y="1373833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1" name="Line 30"/>
            <p:cNvSpPr>
              <a:spLocks noChangeShapeType="1"/>
            </p:cNvSpPr>
            <p:nvPr/>
          </p:nvSpPr>
          <p:spPr bwMode="auto">
            <a:xfrm>
              <a:off x="3368070" y="1589754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2" name="Line 30"/>
            <p:cNvSpPr>
              <a:spLocks noChangeShapeType="1"/>
            </p:cNvSpPr>
            <p:nvPr/>
          </p:nvSpPr>
          <p:spPr bwMode="auto">
            <a:xfrm>
              <a:off x="3365898" y="1373732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3" name="Line 30"/>
            <p:cNvSpPr>
              <a:spLocks noChangeShapeType="1"/>
            </p:cNvSpPr>
            <p:nvPr/>
          </p:nvSpPr>
          <p:spPr bwMode="auto">
            <a:xfrm>
              <a:off x="3152494" y="1590922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4" name="Line 30"/>
            <p:cNvSpPr>
              <a:spLocks noChangeShapeType="1"/>
            </p:cNvSpPr>
            <p:nvPr/>
          </p:nvSpPr>
          <p:spPr bwMode="auto">
            <a:xfrm>
              <a:off x="3150322" y="1374900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5" name="Line 30"/>
            <p:cNvSpPr>
              <a:spLocks noChangeShapeType="1"/>
            </p:cNvSpPr>
            <p:nvPr/>
          </p:nvSpPr>
          <p:spPr bwMode="auto">
            <a:xfrm>
              <a:off x="2936470" y="1589176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6" name="Line 30"/>
            <p:cNvSpPr>
              <a:spLocks noChangeShapeType="1"/>
            </p:cNvSpPr>
            <p:nvPr/>
          </p:nvSpPr>
          <p:spPr bwMode="auto">
            <a:xfrm>
              <a:off x="2936679" y="1375535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8" name="Line 30"/>
            <p:cNvSpPr>
              <a:spLocks noChangeShapeType="1"/>
            </p:cNvSpPr>
            <p:nvPr/>
          </p:nvSpPr>
          <p:spPr bwMode="auto">
            <a:xfrm>
              <a:off x="3365898" y="1806457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9" name="Line 30"/>
            <p:cNvSpPr>
              <a:spLocks noChangeShapeType="1"/>
            </p:cNvSpPr>
            <p:nvPr/>
          </p:nvSpPr>
          <p:spPr bwMode="auto">
            <a:xfrm>
              <a:off x="3150322" y="1807625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" name="Line 30"/>
            <p:cNvSpPr>
              <a:spLocks noChangeShapeType="1"/>
            </p:cNvSpPr>
            <p:nvPr/>
          </p:nvSpPr>
          <p:spPr bwMode="auto">
            <a:xfrm>
              <a:off x="2936679" y="1805879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" name="350 Forma libre"/>
            <p:cNvSpPr/>
            <p:nvPr/>
          </p:nvSpPr>
          <p:spPr>
            <a:xfrm>
              <a:off x="2993784" y="1322302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Forma libre"/>
            <p:cNvSpPr/>
            <p:nvPr/>
          </p:nvSpPr>
          <p:spPr>
            <a:xfrm>
              <a:off x="3211569" y="1323153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Forma libre"/>
            <p:cNvSpPr/>
            <p:nvPr/>
          </p:nvSpPr>
          <p:spPr>
            <a:xfrm>
              <a:off x="3421070" y="1328727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4" name="353 Forma libre"/>
          <p:cNvSpPr/>
          <p:nvPr/>
        </p:nvSpPr>
        <p:spPr>
          <a:xfrm flipH="1" flipV="1">
            <a:off x="2995582" y="2024197"/>
            <a:ext cx="3183732" cy="129650"/>
          </a:xfrm>
          <a:custGeom>
            <a:avLst/>
            <a:gdLst>
              <a:gd name="connsiteX0" fmla="*/ 0 w 321468"/>
              <a:gd name="connsiteY0" fmla="*/ 540295 h 540295"/>
              <a:gd name="connsiteX1" fmla="*/ 197643 w 321468"/>
              <a:gd name="connsiteY1" fmla="*/ 16420 h 540295"/>
              <a:gd name="connsiteX2" fmla="*/ 321468 w 321468"/>
              <a:gd name="connsiteY2" fmla="*/ 183107 h 540295"/>
              <a:gd name="connsiteX0" fmla="*/ 0 w 321468"/>
              <a:gd name="connsiteY0" fmla="*/ 508759 h 508759"/>
              <a:gd name="connsiteX1" fmla="*/ 133349 w 321468"/>
              <a:gd name="connsiteY1" fmla="*/ 20603 h 508759"/>
              <a:gd name="connsiteX2" fmla="*/ 321468 w 321468"/>
              <a:gd name="connsiteY2" fmla="*/ 151571 h 508759"/>
              <a:gd name="connsiteX0" fmla="*/ 0 w 250031"/>
              <a:gd name="connsiteY0" fmla="*/ 503667 h 503667"/>
              <a:gd name="connsiteX1" fmla="*/ 61912 w 250031"/>
              <a:gd name="connsiteY1" fmla="*/ 20274 h 503667"/>
              <a:gd name="connsiteX2" fmla="*/ 250031 w 250031"/>
              <a:gd name="connsiteY2" fmla="*/ 151242 h 503667"/>
              <a:gd name="connsiteX0" fmla="*/ 0 w 250031"/>
              <a:gd name="connsiteY0" fmla="*/ 503667 h 504336"/>
              <a:gd name="connsiteX1" fmla="*/ 61912 w 250031"/>
              <a:gd name="connsiteY1" fmla="*/ 20274 h 504336"/>
              <a:gd name="connsiteX2" fmla="*/ 250031 w 250031"/>
              <a:gd name="connsiteY2" fmla="*/ 151242 h 504336"/>
              <a:gd name="connsiteX0" fmla="*/ 0 w 207169"/>
              <a:gd name="connsiteY0" fmla="*/ 588421 h 589136"/>
              <a:gd name="connsiteX1" fmla="*/ 61912 w 207169"/>
              <a:gd name="connsiteY1" fmla="*/ 105028 h 589136"/>
              <a:gd name="connsiteX2" fmla="*/ 207169 w 207169"/>
              <a:gd name="connsiteY2" fmla="*/ 58213 h 589136"/>
              <a:gd name="connsiteX0" fmla="*/ 0 w 207169"/>
              <a:gd name="connsiteY0" fmla="*/ 546419 h 547134"/>
              <a:gd name="connsiteX1" fmla="*/ 61912 w 207169"/>
              <a:gd name="connsiteY1" fmla="*/ 63026 h 547134"/>
              <a:gd name="connsiteX2" fmla="*/ 207169 w 207169"/>
              <a:gd name="connsiteY2" fmla="*/ 16211 h 547134"/>
              <a:gd name="connsiteX0" fmla="*/ 0 w 207169"/>
              <a:gd name="connsiteY0" fmla="*/ 531799 h 532843"/>
              <a:gd name="connsiteX1" fmla="*/ 57149 w 207169"/>
              <a:gd name="connsiteY1" fmla="*/ 183763 h 532843"/>
              <a:gd name="connsiteX2" fmla="*/ 207169 w 207169"/>
              <a:gd name="connsiteY2" fmla="*/ 1591 h 532843"/>
              <a:gd name="connsiteX0" fmla="*/ 0 w 109538"/>
              <a:gd name="connsiteY0" fmla="*/ 547804 h 548856"/>
              <a:gd name="connsiteX1" fmla="*/ 57149 w 109538"/>
              <a:gd name="connsiteY1" fmla="*/ 199768 h 548856"/>
              <a:gd name="connsiteX2" fmla="*/ 109538 w 109538"/>
              <a:gd name="connsiteY2" fmla="*/ 1434 h 548856"/>
              <a:gd name="connsiteX0" fmla="*/ 0 w 109538"/>
              <a:gd name="connsiteY0" fmla="*/ 546370 h 547422"/>
              <a:gd name="connsiteX1" fmla="*/ 57149 w 109538"/>
              <a:gd name="connsiteY1" fmla="*/ 198334 h 547422"/>
              <a:gd name="connsiteX2" fmla="*/ 109538 w 109538"/>
              <a:gd name="connsiteY2" fmla="*/ 0 h 547422"/>
              <a:gd name="connsiteX0" fmla="*/ 0 w 109538"/>
              <a:gd name="connsiteY0" fmla="*/ 546396 h 547448"/>
              <a:gd name="connsiteX1" fmla="*/ 57149 w 109538"/>
              <a:gd name="connsiteY1" fmla="*/ 198360 h 547448"/>
              <a:gd name="connsiteX2" fmla="*/ 109538 w 109538"/>
              <a:gd name="connsiteY2" fmla="*/ 26 h 547448"/>
              <a:gd name="connsiteX0" fmla="*/ 0 w 109538"/>
              <a:gd name="connsiteY0" fmla="*/ 546391 h 547602"/>
              <a:gd name="connsiteX1" fmla="*/ 35718 w 109538"/>
              <a:gd name="connsiteY1" fmla="*/ 236739 h 547602"/>
              <a:gd name="connsiteX2" fmla="*/ 109538 w 109538"/>
              <a:gd name="connsiteY2" fmla="*/ 21 h 547602"/>
              <a:gd name="connsiteX0" fmla="*/ 0 w 109538"/>
              <a:gd name="connsiteY0" fmla="*/ 546400 h 547903"/>
              <a:gd name="connsiteX1" fmla="*/ 35718 w 109538"/>
              <a:gd name="connsiteY1" fmla="*/ 236748 h 547903"/>
              <a:gd name="connsiteX2" fmla="*/ 109538 w 109538"/>
              <a:gd name="connsiteY2" fmla="*/ 30 h 547903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394 h 546394"/>
              <a:gd name="connsiteX1" fmla="*/ 35718 w 109538"/>
              <a:gd name="connsiteY1" fmla="*/ 236742 h 546394"/>
              <a:gd name="connsiteX2" fmla="*/ 109538 w 109538"/>
              <a:gd name="connsiteY2" fmla="*/ 24 h 546394"/>
              <a:gd name="connsiteX0" fmla="*/ 197625 w 3402788"/>
              <a:gd name="connsiteY0" fmla="*/ 310276 h 310276"/>
              <a:gd name="connsiteX1" fmla="*/ 233343 w 3402788"/>
              <a:gd name="connsiteY1" fmla="*/ 624 h 310276"/>
              <a:gd name="connsiteX2" fmla="*/ 3402788 w 3402788"/>
              <a:gd name="connsiteY2" fmla="*/ 224524 h 310276"/>
              <a:gd name="connsiteX0" fmla="*/ 0 w 3205163"/>
              <a:gd name="connsiteY0" fmla="*/ 86218 h 86218"/>
              <a:gd name="connsiteX1" fmla="*/ 1269205 w 3205163"/>
              <a:gd name="connsiteY1" fmla="*/ 16977 h 86218"/>
              <a:gd name="connsiteX2" fmla="*/ 3205163 w 3205163"/>
              <a:gd name="connsiteY2" fmla="*/ 466 h 86218"/>
              <a:gd name="connsiteX0" fmla="*/ 0 w 3205163"/>
              <a:gd name="connsiteY0" fmla="*/ 85752 h 85752"/>
              <a:gd name="connsiteX1" fmla="*/ 1269205 w 3205163"/>
              <a:gd name="connsiteY1" fmla="*/ 16511 h 85752"/>
              <a:gd name="connsiteX2" fmla="*/ 3205163 w 3205163"/>
              <a:gd name="connsiteY2" fmla="*/ 0 h 85752"/>
              <a:gd name="connsiteX0" fmla="*/ 0 w 3200401"/>
              <a:gd name="connsiteY0" fmla="*/ 101914 h 101914"/>
              <a:gd name="connsiteX1" fmla="*/ 1269205 w 3200401"/>
              <a:gd name="connsiteY1" fmla="*/ 32673 h 101914"/>
              <a:gd name="connsiteX2" fmla="*/ 3200401 w 3200401"/>
              <a:gd name="connsiteY2" fmla="*/ 0 h 101914"/>
              <a:gd name="connsiteX0" fmla="*/ 0 w 3183732"/>
              <a:gd name="connsiteY0" fmla="*/ 109995 h 109995"/>
              <a:gd name="connsiteX1" fmla="*/ 1269205 w 3183732"/>
              <a:gd name="connsiteY1" fmla="*/ 40754 h 109995"/>
              <a:gd name="connsiteX2" fmla="*/ 3183732 w 3183732"/>
              <a:gd name="connsiteY2" fmla="*/ 0 h 10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3732" h="109995">
                <a:moveTo>
                  <a:pt x="0" y="109995"/>
                </a:moveTo>
                <a:cubicBezTo>
                  <a:pt x="60126" y="-21283"/>
                  <a:pt x="738583" y="59086"/>
                  <a:pt x="1269205" y="40754"/>
                </a:cubicBezTo>
                <a:cubicBezTo>
                  <a:pt x="1799827" y="22422"/>
                  <a:pt x="2993826" y="99018"/>
                  <a:pt x="3183732" y="0"/>
                </a:cubicBez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319 Pentágono"/>
          <p:cNvSpPr/>
          <p:nvPr/>
        </p:nvSpPr>
        <p:spPr>
          <a:xfrm>
            <a:off x="322" y="6613525"/>
            <a:ext cx="277147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66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317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bg1">
              <a:lumMod val="95000"/>
            </a:schemeClr>
          </a:solidFill>
        </p:grpSpPr>
        <p:sp>
          <p:nvSpPr>
            <p:cNvPr id="77" name="76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1722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0" name="319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321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3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4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2936470" y="1322302"/>
            <a:ext cx="384637" cy="644879"/>
            <a:chOff x="2936470" y="1322302"/>
            <a:chExt cx="384637" cy="644879"/>
          </a:xfrm>
        </p:grpSpPr>
        <p:sp>
          <p:nvSpPr>
            <p:cNvPr id="336" name="335 Forma libre"/>
            <p:cNvSpPr/>
            <p:nvPr/>
          </p:nvSpPr>
          <p:spPr>
            <a:xfrm>
              <a:off x="2993784" y="1322302"/>
              <a:ext cx="109538" cy="644028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1 Grupo"/>
            <p:cNvGrpSpPr/>
            <p:nvPr/>
          </p:nvGrpSpPr>
          <p:grpSpPr>
            <a:xfrm>
              <a:off x="2936470" y="1323153"/>
              <a:ext cx="384637" cy="644028"/>
              <a:chOff x="2936470" y="1323153"/>
              <a:chExt cx="384637" cy="644028"/>
            </a:xfrm>
          </p:grpSpPr>
          <p:sp>
            <p:nvSpPr>
              <p:cNvPr id="327" name="Line 30"/>
              <p:cNvSpPr>
                <a:spLocks noChangeShapeType="1"/>
              </p:cNvSpPr>
              <p:nvPr/>
            </p:nvSpPr>
            <p:spPr bwMode="auto">
              <a:xfrm>
                <a:off x="3152494" y="1590922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8" name="Line 30"/>
              <p:cNvSpPr>
                <a:spLocks noChangeShapeType="1"/>
              </p:cNvSpPr>
              <p:nvPr/>
            </p:nvSpPr>
            <p:spPr bwMode="auto">
              <a:xfrm>
                <a:off x="3150322" y="1374900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0" name="Line 30"/>
              <p:cNvSpPr>
                <a:spLocks noChangeShapeType="1"/>
              </p:cNvSpPr>
              <p:nvPr/>
            </p:nvSpPr>
            <p:spPr bwMode="auto">
              <a:xfrm>
                <a:off x="2936470" y="1589176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2" name="Line 30"/>
              <p:cNvSpPr>
                <a:spLocks noChangeShapeType="1"/>
              </p:cNvSpPr>
              <p:nvPr/>
            </p:nvSpPr>
            <p:spPr bwMode="auto">
              <a:xfrm>
                <a:off x="2936679" y="1375535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4" name="Line 30"/>
              <p:cNvSpPr>
                <a:spLocks noChangeShapeType="1"/>
              </p:cNvSpPr>
              <p:nvPr/>
            </p:nvSpPr>
            <p:spPr bwMode="auto">
              <a:xfrm>
                <a:off x="3150322" y="1807625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5" name="Line 30"/>
              <p:cNvSpPr>
                <a:spLocks noChangeShapeType="1"/>
              </p:cNvSpPr>
              <p:nvPr/>
            </p:nvSpPr>
            <p:spPr bwMode="auto">
              <a:xfrm>
                <a:off x="2936679" y="1805879"/>
                <a:ext cx="0" cy="114767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37" name="336 Forma libre"/>
              <p:cNvSpPr/>
              <p:nvPr/>
            </p:nvSpPr>
            <p:spPr>
              <a:xfrm>
                <a:off x="3211569" y="1323153"/>
                <a:ext cx="109538" cy="644028"/>
              </a:xfrm>
              <a:custGeom>
                <a:avLst/>
                <a:gdLst>
                  <a:gd name="connsiteX0" fmla="*/ 0 w 321468"/>
                  <a:gd name="connsiteY0" fmla="*/ 540295 h 540295"/>
                  <a:gd name="connsiteX1" fmla="*/ 197643 w 321468"/>
                  <a:gd name="connsiteY1" fmla="*/ 16420 h 540295"/>
                  <a:gd name="connsiteX2" fmla="*/ 321468 w 321468"/>
                  <a:gd name="connsiteY2" fmla="*/ 183107 h 540295"/>
                  <a:gd name="connsiteX0" fmla="*/ 0 w 321468"/>
                  <a:gd name="connsiteY0" fmla="*/ 508759 h 508759"/>
                  <a:gd name="connsiteX1" fmla="*/ 133349 w 321468"/>
                  <a:gd name="connsiteY1" fmla="*/ 20603 h 508759"/>
                  <a:gd name="connsiteX2" fmla="*/ 321468 w 321468"/>
                  <a:gd name="connsiteY2" fmla="*/ 151571 h 508759"/>
                  <a:gd name="connsiteX0" fmla="*/ 0 w 250031"/>
                  <a:gd name="connsiteY0" fmla="*/ 503667 h 503667"/>
                  <a:gd name="connsiteX1" fmla="*/ 61912 w 250031"/>
                  <a:gd name="connsiteY1" fmla="*/ 20274 h 503667"/>
                  <a:gd name="connsiteX2" fmla="*/ 250031 w 250031"/>
                  <a:gd name="connsiteY2" fmla="*/ 151242 h 503667"/>
                  <a:gd name="connsiteX0" fmla="*/ 0 w 250031"/>
                  <a:gd name="connsiteY0" fmla="*/ 503667 h 504336"/>
                  <a:gd name="connsiteX1" fmla="*/ 61912 w 250031"/>
                  <a:gd name="connsiteY1" fmla="*/ 20274 h 504336"/>
                  <a:gd name="connsiteX2" fmla="*/ 250031 w 250031"/>
                  <a:gd name="connsiteY2" fmla="*/ 151242 h 504336"/>
                  <a:gd name="connsiteX0" fmla="*/ 0 w 207169"/>
                  <a:gd name="connsiteY0" fmla="*/ 588421 h 589136"/>
                  <a:gd name="connsiteX1" fmla="*/ 61912 w 207169"/>
                  <a:gd name="connsiteY1" fmla="*/ 105028 h 589136"/>
                  <a:gd name="connsiteX2" fmla="*/ 207169 w 207169"/>
                  <a:gd name="connsiteY2" fmla="*/ 58213 h 589136"/>
                  <a:gd name="connsiteX0" fmla="*/ 0 w 207169"/>
                  <a:gd name="connsiteY0" fmla="*/ 546419 h 547134"/>
                  <a:gd name="connsiteX1" fmla="*/ 61912 w 207169"/>
                  <a:gd name="connsiteY1" fmla="*/ 63026 h 547134"/>
                  <a:gd name="connsiteX2" fmla="*/ 207169 w 207169"/>
                  <a:gd name="connsiteY2" fmla="*/ 16211 h 547134"/>
                  <a:gd name="connsiteX0" fmla="*/ 0 w 207169"/>
                  <a:gd name="connsiteY0" fmla="*/ 531799 h 532843"/>
                  <a:gd name="connsiteX1" fmla="*/ 57149 w 207169"/>
                  <a:gd name="connsiteY1" fmla="*/ 183763 h 532843"/>
                  <a:gd name="connsiteX2" fmla="*/ 207169 w 207169"/>
                  <a:gd name="connsiteY2" fmla="*/ 1591 h 532843"/>
                  <a:gd name="connsiteX0" fmla="*/ 0 w 109538"/>
                  <a:gd name="connsiteY0" fmla="*/ 547804 h 548856"/>
                  <a:gd name="connsiteX1" fmla="*/ 57149 w 109538"/>
                  <a:gd name="connsiteY1" fmla="*/ 199768 h 548856"/>
                  <a:gd name="connsiteX2" fmla="*/ 109538 w 109538"/>
                  <a:gd name="connsiteY2" fmla="*/ 1434 h 548856"/>
                  <a:gd name="connsiteX0" fmla="*/ 0 w 109538"/>
                  <a:gd name="connsiteY0" fmla="*/ 546370 h 547422"/>
                  <a:gd name="connsiteX1" fmla="*/ 57149 w 109538"/>
                  <a:gd name="connsiteY1" fmla="*/ 198334 h 547422"/>
                  <a:gd name="connsiteX2" fmla="*/ 109538 w 109538"/>
                  <a:gd name="connsiteY2" fmla="*/ 0 h 547422"/>
                  <a:gd name="connsiteX0" fmla="*/ 0 w 109538"/>
                  <a:gd name="connsiteY0" fmla="*/ 546396 h 547448"/>
                  <a:gd name="connsiteX1" fmla="*/ 57149 w 109538"/>
                  <a:gd name="connsiteY1" fmla="*/ 198360 h 547448"/>
                  <a:gd name="connsiteX2" fmla="*/ 109538 w 109538"/>
                  <a:gd name="connsiteY2" fmla="*/ 26 h 547448"/>
                  <a:gd name="connsiteX0" fmla="*/ 0 w 109538"/>
                  <a:gd name="connsiteY0" fmla="*/ 546391 h 547602"/>
                  <a:gd name="connsiteX1" fmla="*/ 35718 w 109538"/>
                  <a:gd name="connsiteY1" fmla="*/ 236739 h 547602"/>
                  <a:gd name="connsiteX2" fmla="*/ 109538 w 109538"/>
                  <a:gd name="connsiteY2" fmla="*/ 21 h 547602"/>
                  <a:gd name="connsiteX0" fmla="*/ 0 w 109538"/>
                  <a:gd name="connsiteY0" fmla="*/ 546400 h 547903"/>
                  <a:gd name="connsiteX1" fmla="*/ 35718 w 109538"/>
                  <a:gd name="connsiteY1" fmla="*/ 236748 h 547903"/>
                  <a:gd name="connsiteX2" fmla="*/ 109538 w 109538"/>
                  <a:gd name="connsiteY2" fmla="*/ 30 h 547903"/>
                  <a:gd name="connsiteX0" fmla="*/ 0 w 109538"/>
                  <a:gd name="connsiteY0" fmla="*/ 546400 h 546400"/>
                  <a:gd name="connsiteX1" fmla="*/ 35718 w 109538"/>
                  <a:gd name="connsiteY1" fmla="*/ 236748 h 546400"/>
                  <a:gd name="connsiteX2" fmla="*/ 109538 w 109538"/>
                  <a:gd name="connsiteY2" fmla="*/ 30 h 546400"/>
                  <a:gd name="connsiteX0" fmla="*/ 0 w 109538"/>
                  <a:gd name="connsiteY0" fmla="*/ 546400 h 546400"/>
                  <a:gd name="connsiteX1" fmla="*/ 35718 w 109538"/>
                  <a:gd name="connsiteY1" fmla="*/ 236748 h 546400"/>
                  <a:gd name="connsiteX2" fmla="*/ 109538 w 109538"/>
                  <a:gd name="connsiteY2" fmla="*/ 30 h 546400"/>
                  <a:gd name="connsiteX0" fmla="*/ 0 w 109538"/>
                  <a:gd name="connsiteY0" fmla="*/ 546400 h 546400"/>
                  <a:gd name="connsiteX1" fmla="*/ 35718 w 109538"/>
                  <a:gd name="connsiteY1" fmla="*/ 236748 h 546400"/>
                  <a:gd name="connsiteX2" fmla="*/ 109538 w 109538"/>
                  <a:gd name="connsiteY2" fmla="*/ 30 h 546400"/>
                  <a:gd name="connsiteX0" fmla="*/ 0 w 109538"/>
                  <a:gd name="connsiteY0" fmla="*/ 546400 h 546400"/>
                  <a:gd name="connsiteX1" fmla="*/ 35718 w 109538"/>
                  <a:gd name="connsiteY1" fmla="*/ 236748 h 546400"/>
                  <a:gd name="connsiteX2" fmla="*/ 109538 w 109538"/>
                  <a:gd name="connsiteY2" fmla="*/ 30 h 546400"/>
                  <a:gd name="connsiteX0" fmla="*/ 0 w 109538"/>
                  <a:gd name="connsiteY0" fmla="*/ 546394 h 546394"/>
                  <a:gd name="connsiteX1" fmla="*/ 35718 w 109538"/>
                  <a:gd name="connsiteY1" fmla="*/ 236742 h 546394"/>
                  <a:gd name="connsiteX2" fmla="*/ 109538 w 109538"/>
                  <a:gd name="connsiteY2" fmla="*/ 24 h 54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38" h="546394">
                    <a:moveTo>
                      <a:pt x="0" y="546394"/>
                    </a:moveTo>
                    <a:cubicBezTo>
                      <a:pt x="60126" y="415116"/>
                      <a:pt x="55562" y="348006"/>
                      <a:pt x="35718" y="236742"/>
                    </a:cubicBezTo>
                    <a:cubicBezTo>
                      <a:pt x="15874" y="125478"/>
                      <a:pt x="-1787" y="-1971"/>
                      <a:pt x="109538" y="24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9" name="338 Elipse"/>
          <p:cNvSpPr/>
          <p:nvPr/>
        </p:nvSpPr>
        <p:spPr>
          <a:xfrm>
            <a:off x="3319289" y="1268760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337 Forma libre"/>
          <p:cNvSpPr/>
          <p:nvPr/>
        </p:nvSpPr>
        <p:spPr>
          <a:xfrm flipH="1" flipV="1">
            <a:off x="3421069" y="1320487"/>
            <a:ext cx="52153" cy="646668"/>
          </a:xfrm>
          <a:custGeom>
            <a:avLst/>
            <a:gdLst>
              <a:gd name="connsiteX0" fmla="*/ 0 w 321468"/>
              <a:gd name="connsiteY0" fmla="*/ 540295 h 540295"/>
              <a:gd name="connsiteX1" fmla="*/ 197643 w 321468"/>
              <a:gd name="connsiteY1" fmla="*/ 16420 h 540295"/>
              <a:gd name="connsiteX2" fmla="*/ 321468 w 321468"/>
              <a:gd name="connsiteY2" fmla="*/ 183107 h 540295"/>
              <a:gd name="connsiteX0" fmla="*/ 0 w 321468"/>
              <a:gd name="connsiteY0" fmla="*/ 508759 h 508759"/>
              <a:gd name="connsiteX1" fmla="*/ 133349 w 321468"/>
              <a:gd name="connsiteY1" fmla="*/ 20603 h 508759"/>
              <a:gd name="connsiteX2" fmla="*/ 321468 w 321468"/>
              <a:gd name="connsiteY2" fmla="*/ 151571 h 508759"/>
              <a:gd name="connsiteX0" fmla="*/ 0 w 250031"/>
              <a:gd name="connsiteY0" fmla="*/ 503667 h 503667"/>
              <a:gd name="connsiteX1" fmla="*/ 61912 w 250031"/>
              <a:gd name="connsiteY1" fmla="*/ 20274 h 503667"/>
              <a:gd name="connsiteX2" fmla="*/ 250031 w 250031"/>
              <a:gd name="connsiteY2" fmla="*/ 151242 h 503667"/>
              <a:gd name="connsiteX0" fmla="*/ 0 w 250031"/>
              <a:gd name="connsiteY0" fmla="*/ 503667 h 504336"/>
              <a:gd name="connsiteX1" fmla="*/ 61912 w 250031"/>
              <a:gd name="connsiteY1" fmla="*/ 20274 h 504336"/>
              <a:gd name="connsiteX2" fmla="*/ 250031 w 250031"/>
              <a:gd name="connsiteY2" fmla="*/ 151242 h 504336"/>
              <a:gd name="connsiteX0" fmla="*/ 0 w 207169"/>
              <a:gd name="connsiteY0" fmla="*/ 588421 h 589136"/>
              <a:gd name="connsiteX1" fmla="*/ 61912 w 207169"/>
              <a:gd name="connsiteY1" fmla="*/ 105028 h 589136"/>
              <a:gd name="connsiteX2" fmla="*/ 207169 w 207169"/>
              <a:gd name="connsiteY2" fmla="*/ 58213 h 589136"/>
              <a:gd name="connsiteX0" fmla="*/ 0 w 207169"/>
              <a:gd name="connsiteY0" fmla="*/ 546419 h 547134"/>
              <a:gd name="connsiteX1" fmla="*/ 61912 w 207169"/>
              <a:gd name="connsiteY1" fmla="*/ 63026 h 547134"/>
              <a:gd name="connsiteX2" fmla="*/ 207169 w 207169"/>
              <a:gd name="connsiteY2" fmla="*/ 16211 h 547134"/>
              <a:gd name="connsiteX0" fmla="*/ 0 w 207169"/>
              <a:gd name="connsiteY0" fmla="*/ 531799 h 532843"/>
              <a:gd name="connsiteX1" fmla="*/ 57149 w 207169"/>
              <a:gd name="connsiteY1" fmla="*/ 183763 h 532843"/>
              <a:gd name="connsiteX2" fmla="*/ 207169 w 207169"/>
              <a:gd name="connsiteY2" fmla="*/ 1591 h 532843"/>
              <a:gd name="connsiteX0" fmla="*/ 0 w 109538"/>
              <a:gd name="connsiteY0" fmla="*/ 547804 h 548856"/>
              <a:gd name="connsiteX1" fmla="*/ 57149 w 109538"/>
              <a:gd name="connsiteY1" fmla="*/ 199768 h 548856"/>
              <a:gd name="connsiteX2" fmla="*/ 109538 w 109538"/>
              <a:gd name="connsiteY2" fmla="*/ 1434 h 548856"/>
              <a:gd name="connsiteX0" fmla="*/ 0 w 109538"/>
              <a:gd name="connsiteY0" fmla="*/ 546370 h 547422"/>
              <a:gd name="connsiteX1" fmla="*/ 57149 w 109538"/>
              <a:gd name="connsiteY1" fmla="*/ 198334 h 547422"/>
              <a:gd name="connsiteX2" fmla="*/ 109538 w 109538"/>
              <a:gd name="connsiteY2" fmla="*/ 0 h 547422"/>
              <a:gd name="connsiteX0" fmla="*/ 0 w 109538"/>
              <a:gd name="connsiteY0" fmla="*/ 546396 h 547448"/>
              <a:gd name="connsiteX1" fmla="*/ 57149 w 109538"/>
              <a:gd name="connsiteY1" fmla="*/ 198360 h 547448"/>
              <a:gd name="connsiteX2" fmla="*/ 109538 w 109538"/>
              <a:gd name="connsiteY2" fmla="*/ 26 h 547448"/>
              <a:gd name="connsiteX0" fmla="*/ 0 w 109538"/>
              <a:gd name="connsiteY0" fmla="*/ 546391 h 547602"/>
              <a:gd name="connsiteX1" fmla="*/ 35718 w 109538"/>
              <a:gd name="connsiteY1" fmla="*/ 236739 h 547602"/>
              <a:gd name="connsiteX2" fmla="*/ 109538 w 109538"/>
              <a:gd name="connsiteY2" fmla="*/ 21 h 547602"/>
              <a:gd name="connsiteX0" fmla="*/ 0 w 109538"/>
              <a:gd name="connsiteY0" fmla="*/ 546400 h 547903"/>
              <a:gd name="connsiteX1" fmla="*/ 35718 w 109538"/>
              <a:gd name="connsiteY1" fmla="*/ 236748 h 547903"/>
              <a:gd name="connsiteX2" fmla="*/ 109538 w 109538"/>
              <a:gd name="connsiteY2" fmla="*/ 30 h 547903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400 h 546400"/>
              <a:gd name="connsiteX1" fmla="*/ 35718 w 109538"/>
              <a:gd name="connsiteY1" fmla="*/ 236748 h 546400"/>
              <a:gd name="connsiteX2" fmla="*/ 109538 w 109538"/>
              <a:gd name="connsiteY2" fmla="*/ 30 h 546400"/>
              <a:gd name="connsiteX0" fmla="*/ 0 w 109538"/>
              <a:gd name="connsiteY0" fmla="*/ 546394 h 546394"/>
              <a:gd name="connsiteX1" fmla="*/ 35718 w 109538"/>
              <a:gd name="connsiteY1" fmla="*/ 236742 h 546394"/>
              <a:gd name="connsiteX2" fmla="*/ 109538 w 109538"/>
              <a:gd name="connsiteY2" fmla="*/ 24 h 546394"/>
              <a:gd name="connsiteX0" fmla="*/ 44176 w 77514"/>
              <a:gd name="connsiteY0" fmla="*/ 631333 h 631333"/>
              <a:gd name="connsiteX1" fmla="*/ 3694 w 77514"/>
              <a:gd name="connsiteY1" fmla="*/ 236741 h 631333"/>
              <a:gd name="connsiteX2" fmla="*/ 77514 w 77514"/>
              <a:gd name="connsiteY2" fmla="*/ 23 h 631333"/>
              <a:gd name="connsiteX0" fmla="*/ 54546 w 87884"/>
              <a:gd name="connsiteY0" fmla="*/ 631333 h 631333"/>
              <a:gd name="connsiteX1" fmla="*/ 14064 w 87884"/>
              <a:gd name="connsiteY1" fmla="*/ 236741 h 631333"/>
              <a:gd name="connsiteX2" fmla="*/ 87884 w 87884"/>
              <a:gd name="connsiteY2" fmla="*/ 23 h 631333"/>
              <a:gd name="connsiteX0" fmla="*/ 78196 w 79784"/>
              <a:gd name="connsiteY0" fmla="*/ 640771 h 640771"/>
              <a:gd name="connsiteX1" fmla="*/ 5964 w 79784"/>
              <a:gd name="connsiteY1" fmla="*/ 236741 h 640771"/>
              <a:gd name="connsiteX2" fmla="*/ 79784 w 79784"/>
              <a:gd name="connsiteY2" fmla="*/ 23 h 640771"/>
              <a:gd name="connsiteX0" fmla="*/ 80286 w 81874"/>
              <a:gd name="connsiteY0" fmla="*/ 640761 h 640761"/>
              <a:gd name="connsiteX1" fmla="*/ 4879 w 81874"/>
              <a:gd name="connsiteY1" fmla="*/ 349984 h 640761"/>
              <a:gd name="connsiteX2" fmla="*/ 81874 w 81874"/>
              <a:gd name="connsiteY2" fmla="*/ 13 h 640761"/>
              <a:gd name="connsiteX0" fmla="*/ 82090 w 83678"/>
              <a:gd name="connsiteY0" fmla="*/ 640748 h 640748"/>
              <a:gd name="connsiteX1" fmla="*/ 6683 w 83678"/>
              <a:gd name="connsiteY1" fmla="*/ 349971 h 640748"/>
              <a:gd name="connsiteX2" fmla="*/ 83678 w 83678"/>
              <a:gd name="connsiteY2" fmla="*/ 0 h 640748"/>
              <a:gd name="connsiteX0" fmla="*/ 73016 w 74604"/>
              <a:gd name="connsiteY0" fmla="*/ 640748 h 640748"/>
              <a:gd name="connsiteX1" fmla="*/ 13484 w 74604"/>
              <a:gd name="connsiteY1" fmla="*/ 337387 h 640748"/>
              <a:gd name="connsiteX2" fmla="*/ 74604 w 74604"/>
              <a:gd name="connsiteY2" fmla="*/ 0 h 640748"/>
              <a:gd name="connsiteX0" fmla="*/ 73016 w 74604"/>
              <a:gd name="connsiteY0" fmla="*/ 640748 h 640748"/>
              <a:gd name="connsiteX1" fmla="*/ 13484 w 74604"/>
              <a:gd name="connsiteY1" fmla="*/ 337387 h 640748"/>
              <a:gd name="connsiteX2" fmla="*/ 74604 w 74604"/>
              <a:gd name="connsiteY2" fmla="*/ 0 h 640748"/>
              <a:gd name="connsiteX0" fmla="*/ 65429 w 67017"/>
              <a:gd name="connsiteY0" fmla="*/ 640748 h 640748"/>
              <a:gd name="connsiteX1" fmla="*/ 5897 w 67017"/>
              <a:gd name="connsiteY1" fmla="*/ 337387 h 640748"/>
              <a:gd name="connsiteX2" fmla="*/ 67017 w 67017"/>
              <a:gd name="connsiteY2" fmla="*/ 0 h 640748"/>
              <a:gd name="connsiteX0" fmla="*/ 59961 w 61549"/>
              <a:gd name="connsiteY0" fmla="*/ 640748 h 640748"/>
              <a:gd name="connsiteX1" fmla="*/ 9954 w 61549"/>
              <a:gd name="connsiteY1" fmla="*/ 315365 h 640748"/>
              <a:gd name="connsiteX2" fmla="*/ 61549 w 61549"/>
              <a:gd name="connsiteY2" fmla="*/ 0 h 640748"/>
              <a:gd name="connsiteX0" fmla="*/ 58733 w 60321"/>
              <a:gd name="connsiteY0" fmla="*/ 640748 h 640748"/>
              <a:gd name="connsiteX1" fmla="*/ 8726 w 60321"/>
              <a:gd name="connsiteY1" fmla="*/ 315365 h 640748"/>
              <a:gd name="connsiteX2" fmla="*/ 60321 w 60321"/>
              <a:gd name="connsiteY2" fmla="*/ 0 h 640748"/>
              <a:gd name="connsiteX0" fmla="*/ 58733 w 60321"/>
              <a:gd name="connsiteY0" fmla="*/ 640748 h 640748"/>
              <a:gd name="connsiteX1" fmla="*/ 8726 w 60321"/>
              <a:gd name="connsiteY1" fmla="*/ 315365 h 640748"/>
              <a:gd name="connsiteX2" fmla="*/ 60321 w 60321"/>
              <a:gd name="connsiteY2" fmla="*/ 0 h 640748"/>
              <a:gd name="connsiteX0" fmla="*/ 50565 w 52153"/>
              <a:gd name="connsiteY0" fmla="*/ 640748 h 640748"/>
              <a:gd name="connsiteX1" fmla="*/ 558 w 52153"/>
              <a:gd name="connsiteY1" fmla="*/ 315365 h 640748"/>
              <a:gd name="connsiteX2" fmla="*/ 52153 w 52153"/>
              <a:gd name="connsiteY2" fmla="*/ 0 h 64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153" h="640748">
                <a:moveTo>
                  <a:pt x="50565" y="640748"/>
                </a:moveTo>
                <a:cubicBezTo>
                  <a:pt x="9091" y="537783"/>
                  <a:pt x="-2882" y="425302"/>
                  <a:pt x="558" y="315365"/>
                </a:cubicBezTo>
                <a:cubicBezTo>
                  <a:pt x="3998" y="205428"/>
                  <a:pt x="-11547" y="117551"/>
                  <a:pt x="52153" y="0"/>
                </a:cubicBez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9" name="318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22" name="321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6" name="325 Pentágono"/>
          <p:cNvSpPr/>
          <p:nvPr/>
        </p:nvSpPr>
        <p:spPr>
          <a:xfrm>
            <a:off x="322" y="6613525"/>
            <a:ext cx="284348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89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4498E-6 L 0.01024 0.02476 C 0.0125 0.03008 0.01389 0.03772 0.01389 0.04605 C 0.01389 0.0553 0.0125 0.06271 0.01024 0.06803 L 0 0.09302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4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39" grpId="0" animBg="1"/>
      <p:bldP spid="339" grpId="1" animBg="1"/>
      <p:bldP spid="3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317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7" name="76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1722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0" name="319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321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3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4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365898" y="1538400"/>
            <a:ext cx="918070" cy="332092"/>
            <a:chOff x="3365898" y="1538400"/>
            <a:chExt cx="918070" cy="332092"/>
          </a:xfrm>
        </p:grpSpPr>
        <p:sp>
          <p:nvSpPr>
            <p:cNvPr id="326" name="Line 30"/>
            <p:cNvSpPr>
              <a:spLocks noChangeShapeType="1"/>
            </p:cNvSpPr>
            <p:nvPr/>
          </p:nvSpPr>
          <p:spPr bwMode="auto">
            <a:xfrm>
              <a:off x="3365898" y="1592391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7" name="Line 30"/>
            <p:cNvSpPr>
              <a:spLocks noChangeShapeType="1"/>
            </p:cNvSpPr>
            <p:nvPr/>
          </p:nvSpPr>
          <p:spPr bwMode="auto">
            <a:xfrm>
              <a:off x="3586113" y="1590922"/>
              <a:ext cx="0" cy="114767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7" name="336 Forma libre"/>
            <p:cNvSpPr/>
            <p:nvPr/>
          </p:nvSpPr>
          <p:spPr>
            <a:xfrm>
              <a:off x="3421562" y="1538400"/>
              <a:ext cx="109538" cy="222881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8" h="546394">
                  <a:moveTo>
                    <a:pt x="0" y="546394"/>
                  </a:moveTo>
                  <a:cubicBezTo>
                    <a:pt x="60126" y="415116"/>
                    <a:pt x="55562" y="348006"/>
                    <a:pt x="35718" y="236742"/>
                  </a:cubicBezTo>
                  <a:cubicBezTo>
                    <a:pt x="15874" y="125478"/>
                    <a:pt x="-1787" y="-1971"/>
                    <a:pt x="109538" y="24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Forma libre"/>
            <p:cNvSpPr/>
            <p:nvPr/>
          </p:nvSpPr>
          <p:spPr>
            <a:xfrm flipV="1">
              <a:off x="3636449" y="1766933"/>
              <a:ext cx="562510" cy="103559"/>
            </a:xfrm>
            <a:custGeom>
              <a:avLst/>
              <a:gdLst>
                <a:gd name="connsiteX0" fmla="*/ 0 w 321468"/>
                <a:gd name="connsiteY0" fmla="*/ 540295 h 540295"/>
                <a:gd name="connsiteX1" fmla="*/ 197643 w 321468"/>
                <a:gd name="connsiteY1" fmla="*/ 16420 h 540295"/>
                <a:gd name="connsiteX2" fmla="*/ 321468 w 321468"/>
                <a:gd name="connsiteY2" fmla="*/ 183107 h 540295"/>
                <a:gd name="connsiteX0" fmla="*/ 0 w 321468"/>
                <a:gd name="connsiteY0" fmla="*/ 508759 h 508759"/>
                <a:gd name="connsiteX1" fmla="*/ 133349 w 321468"/>
                <a:gd name="connsiteY1" fmla="*/ 20603 h 508759"/>
                <a:gd name="connsiteX2" fmla="*/ 321468 w 321468"/>
                <a:gd name="connsiteY2" fmla="*/ 151571 h 508759"/>
                <a:gd name="connsiteX0" fmla="*/ 0 w 250031"/>
                <a:gd name="connsiteY0" fmla="*/ 503667 h 503667"/>
                <a:gd name="connsiteX1" fmla="*/ 61912 w 250031"/>
                <a:gd name="connsiteY1" fmla="*/ 20274 h 503667"/>
                <a:gd name="connsiteX2" fmla="*/ 250031 w 250031"/>
                <a:gd name="connsiteY2" fmla="*/ 151242 h 503667"/>
                <a:gd name="connsiteX0" fmla="*/ 0 w 250031"/>
                <a:gd name="connsiteY0" fmla="*/ 503667 h 504336"/>
                <a:gd name="connsiteX1" fmla="*/ 61912 w 250031"/>
                <a:gd name="connsiteY1" fmla="*/ 20274 h 504336"/>
                <a:gd name="connsiteX2" fmla="*/ 250031 w 250031"/>
                <a:gd name="connsiteY2" fmla="*/ 151242 h 504336"/>
                <a:gd name="connsiteX0" fmla="*/ 0 w 207169"/>
                <a:gd name="connsiteY0" fmla="*/ 588421 h 589136"/>
                <a:gd name="connsiteX1" fmla="*/ 61912 w 207169"/>
                <a:gd name="connsiteY1" fmla="*/ 105028 h 589136"/>
                <a:gd name="connsiteX2" fmla="*/ 207169 w 207169"/>
                <a:gd name="connsiteY2" fmla="*/ 58213 h 589136"/>
                <a:gd name="connsiteX0" fmla="*/ 0 w 207169"/>
                <a:gd name="connsiteY0" fmla="*/ 546419 h 547134"/>
                <a:gd name="connsiteX1" fmla="*/ 61912 w 207169"/>
                <a:gd name="connsiteY1" fmla="*/ 63026 h 547134"/>
                <a:gd name="connsiteX2" fmla="*/ 207169 w 207169"/>
                <a:gd name="connsiteY2" fmla="*/ 16211 h 547134"/>
                <a:gd name="connsiteX0" fmla="*/ 0 w 207169"/>
                <a:gd name="connsiteY0" fmla="*/ 531799 h 532843"/>
                <a:gd name="connsiteX1" fmla="*/ 57149 w 207169"/>
                <a:gd name="connsiteY1" fmla="*/ 183763 h 532843"/>
                <a:gd name="connsiteX2" fmla="*/ 207169 w 207169"/>
                <a:gd name="connsiteY2" fmla="*/ 1591 h 532843"/>
                <a:gd name="connsiteX0" fmla="*/ 0 w 109538"/>
                <a:gd name="connsiteY0" fmla="*/ 547804 h 548856"/>
                <a:gd name="connsiteX1" fmla="*/ 57149 w 109538"/>
                <a:gd name="connsiteY1" fmla="*/ 199768 h 548856"/>
                <a:gd name="connsiteX2" fmla="*/ 109538 w 109538"/>
                <a:gd name="connsiteY2" fmla="*/ 1434 h 548856"/>
                <a:gd name="connsiteX0" fmla="*/ 0 w 109538"/>
                <a:gd name="connsiteY0" fmla="*/ 546370 h 547422"/>
                <a:gd name="connsiteX1" fmla="*/ 57149 w 109538"/>
                <a:gd name="connsiteY1" fmla="*/ 198334 h 547422"/>
                <a:gd name="connsiteX2" fmla="*/ 109538 w 109538"/>
                <a:gd name="connsiteY2" fmla="*/ 0 h 547422"/>
                <a:gd name="connsiteX0" fmla="*/ 0 w 109538"/>
                <a:gd name="connsiteY0" fmla="*/ 546396 h 547448"/>
                <a:gd name="connsiteX1" fmla="*/ 57149 w 109538"/>
                <a:gd name="connsiteY1" fmla="*/ 198360 h 547448"/>
                <a:gd name="connsiteX2" fmla="*/ 109538 w 109538"/>
                <a:gd name="connsiteY2" fmla="*/ 26 h 547448"/>
                <a:gd name="connsiteX0" fmla="*/ 0 w 109538"/>
                <a:gd name="connsiteY0" fmla="*/ 546391 h 547602"/>
                <a:gd name="connsiteX1" fmla="*/ 35718 w 109538"/>
                <a:gd name="connsiteY1" fmla="*/ 236739 h 547602"/>
                <a:gd name="connsiteX2" fmla="*/ 109538 w 109538"/>
                <a:gd name="connsiteY2" fmla="*/ 21 h 547602"/>
                <a:gd name="connsiteX0" fmla="*/ 0 w 109538"/>
                <a:gd name="connsiteY0" fmla="*/ 546400 h 547903"/>
                <a:gd name="connsiteX1" fmla="*/ 35718 w 109538"/>
                <a:gd name="connsiteY1" fmla="*/ 236748 h 547903"/>
                <a:gd name="connsiteX2" fmla="*/ 109538 w 109538"/>
                <a:gd name="connsiteY2" fmla="*/ 30 h 547903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400 h 546400"/>
                <a:gd name="connsiteX1" fmla="*/ 35718 w 109538"/>
                <a:gd name="connsiteY1" fmla="*/ 236748 h 546400"/>
                <a:gd name="connsiteX2" fmla="*/ 109538 w 109538"/>
                <a:gd name="connsiteY2" fmla="*/ 30 h 546400"/>
                <a:gd name="connsiteX0" fmla="*/ 0 w 109538"/>
                <a:gd name="connsiteY0" fmla="*/ 546394 h 546394"/>
                <a:gd name="connsiteX1" fmla="*/ 35718 w 109538"/>
                <a:gd name="connsiteY1" fmla="*/ 236742 h 546394"/>
                <a:gd name="connsiteX2" fmla="*/ 109538 w 109538"/>
                <a:gd name="connsiteY2" fmla="*/ 24 h 546394"/>
                <a:gd name="connsiteX0" fmla="*/ 0 w 109538"/>
                <a:gd name="connsiteY0" fmla="*/ 546494 h 546494"/>
                <a:gd name="connsiteX1" fmla="*/ 17588 w 109538"/>
                <a:gd name="connsiteY1" fmla="*/ 130708 h 546494"/>
                <a:gd name="connsiteX2" fmla="*/ 109538 w 109538"/>
                <a:gd name="connsiteY2" fmla="*/ 124 h 546494"/>
                <a:gd name="connsiteX0" fmla="*/ 0 w 114718"/>
                <a:gd name="connsiteY0" fmla="*/ 416739 h 416739"/>
                <a:gd name="connsiteX1" fmla="*/ 17588 w 114718"/>
                <a:gd name="connsiteY1" fmla="*/ 953 h 416739"/>
                <a:gd name="connsiteX2" fmla="*/ 114718 w 114718"/>
                <a:gd name="connsiteY2" fmla="*/ 294900 h 416739"/>
                <a:gd name="connsiteX0" fmla="*/ 0 w 114718"/>
                <a:gd name="connsiteY0" fmla="*/ 787699 h 787699"/>
                <a:gd name="connsiteX1" fmla="*/ 49963 w 114718"/>
                <a:gd name="connsiteY1" fmla="*/ 446 h 787699"/>
                <a:gd name="connsiteX2" fmla="*/ 114718 w 114718"/>
                <a:gd name="connsiteY2" fmla="*/ 665860 h 787699"/>
                <a:gd name="connsiteX0" fmla="*/ 0 w 114718"/>
                <a:gd name="connsiteY0" fmla="*/ 788100 h 788100"/>
                <a:gd name="connsiteX1" fmla="*/ 49963 w 114718"/>
                <a:gd name="connsiteY1" fmla="*/ 847 h 788100"/>
                <a:gd name="connsiteX2" fmla="*/ 114718 w 114718"/>
                <a:gd name="connsiteY2" fmla="*/ 666261 h 788100"/>
                <a:gd name="connsiteX0" fmla="*/ 0 w 114718"/>
                <a:gd name="connsiteY0" fmla="*/ 788100 h 788100"/>
                <a:gd name="connsiteX1" fmla="*/ 49963 w 114718"/>
                <a:gd name="connsiteY1" fmla="*/ 847 h 788100"/>
                <a:gd name="connsiteX2" fmla="*/ 114718 w 114718"/>
                <a:gd name="connsiteY2" fmla="*/ 666261 h 788100"/>
                <a:gd name="connsiteX0" fmla="*/ 0 w 114718"/>
                <a:gd name="connsiteY0" fmla="*/ 576959 h 576959"/>
                <a:gd name="connsiteX1" fmla="*/ 60323 w 114718"/>
                <a:gd name="connsiteY1" fmla="*/ 1973 h 576959"/>
                <a:gd name="connsiteX2" fmla="*/ 114718 w 114718"/>
                <a:gd name="connsiteY2" fmla="*/ 455120 h 57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718" h="576959">
                  <a:moveTo>
                    <a:pt x="0" y="576959"/>
                  </a:moveTo>
                  <a:cubicBezTo>
                    <a:pt x="30341" y="215727"/>
                    <a:pt x="41203" y="22280"/>
                    <a:pt x="60323" y="1973"/>
                  </a:cubicBezTo>
                  <a:cubicBezTo>
                    <a:pt x="79443" y="-18334"/>
                    <a:pt x="100519" y="117037"/>
                    <a:pt x="114718" y="455120"/>
                  </a:cubicBezTo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2" name="321 Pentágono"/>
          <p:cNvSpPr/>
          <p:nvPr/>
        </p:nvSpPr>
        <p:spPr>
          <a:xfrm>
            <a:off x="322" y="6613525"/>
            <a:ext cx="288026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49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324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317 Rectángulo"/>
          <p:cNvSpPr/>
          <p:nvPr/>
        </p:nvSpPr>
        <p:spPr>
          <a:xfrm>
            <a:off x="3477510" y="2281563"/>
            <a:ext cx="667406" cy="6674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330 Elipse"/>
          <p:cNvSpPr/>
          <p:nvPr/>
        </p:nvSpPr>
        <p:spPr>
          <a:xfrm>
            <a:off x="3744686" y="2570880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203848" y="5200365"/>
            <a:ext cx="2808312" cy="470366"/>
            <a:chOff x="3203848" y="5200365"/>
            <a:chExt cx="2808312" cy="470366"/>
          </a:xfrm>
        </p:grpSpPr>
        <p:grpSp>
          <p:nvGrpSpPr>
            <p:cNvPr id="4" name="3 Grupo"/>
            <p:cNvGrpSpPr/>
            <p:nvPr/>
          </p:nvGrpSpPr>
          <p:grpSpPr>
            <a:xfrm>
              <a:off x="3203848" y="5200365"/>
              <a:ext cx="470103" cy="470103"/>
              <a:chOff x="2320418" y="5013176"/>
              <a:chExt cx="667406" cy="667406"/>
            </a:xfrm>
          </p:grpSpPr>
          <p:sp>
            <p:nvSpPr>
              <p:cNvPr id="320" name="319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4" name="333 Grupo"/>
            <p:cNvGrpSpPr/>
            <p:nvPr/>
          </p:nvGrpSpPr>
          <p:grpSpPr>
            <a:xfrm>
              <a:off x="3855270" y="5200365"/>
              <a:ext cx="470103" cy="470103"/>
              <a:chOff x="2320418" y="5013176"/>
              <a:chExt cx="667406" cy="667406"/>
            </a:xfrm>
          </p:grpSpPr>
          <p:sp>
            <p:nvSpPr>
              <p:cNvPr id="335" name="334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341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342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343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6" name="345 Grupo"/>
            <p:cNvGrpSpPr/>
            <p:nvPr/>
          </p:nvGrpSpPr>
          <p:grpSpPr>
            <a:xfrm>
              <a:off x="4890635" y="5200628"/>
              <a:ext cx="470103" cy="470103"/>
              <a:chOff x="2320418" y="5013176"/>
              <a:chExt cx="667406" cy="667406"/>
            </a:xfrm>
          </p:grpSpPr>
          <p:sp>
            <p:nvSpPr>
              <p:cNvPr id="347" name="346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347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348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349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351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352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353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354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355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8" name="357 Grupo"/>
            <p:cNvGrpSpPr/>
            <p:nvPr/>
          </p:nvGrpSpPr>
          <p:grpSpPr>
            <a:xfrm>
              <a:off x="5542057" y="5200628"/>
              <a:ext cx="470103" cy="470103"/>
              <a:chOff x="2320418" y="5013176"/>
              <a:chExt cx="667406" cy="667406"/>
            </a:xfrm>
          </p:grpSpPr>
          <p:sp>
            <p:nvSpPr>
              <p:cNvPr id="359" name="358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359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360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361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363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364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365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366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367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0" name="Line 30"/>
            <p:cNvSpPr>
              <a:spLocks noChangeShapeType="1"/>
            </p:cNvSpPr>
            <p:nvPr/>
          </p:nvSpPr>
          <p:spPr bwMode="auto">
            <a:xfrm flipH="1">
              <a:off x="4410371" y="5426317"/>
              <a:ext cx="396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203848" y="2948969"/>
            <a:ext cx="607363" cy="2721193"/>
            <a:chOff x="3203848" y="2948969"/>
            <a:chExt cx="607363" cy="2721193"/>
          </a:xfrm>
        </p:grpSpPr>
        <p:sp>
          <p:nvSpPr>
            <p:cNvPr id="371" name="370 Rectángulo"/>
            <p:cNvSpPr/>
            <p:nvPr/>
          </p:nvSpPr>
          <p:spPr>
            <a:xfrm>
              <a:off x="3203848" y="5200059"/>
              <a:ext cx="470103" cy="4701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Line 30"/>
            <p:cNvSpPr>
              <a:spLocks noChangeShapeType="1"/>
            </p:cNvSpPr>
            <p:nvPr/>
          </p:nvSpPr>
          <p:spPr bwMode="auto">
            <a:xfrm flipH="1">
              <a:off x="3438898" y="2948969"/>
              <a:ext cx="372313" cy="225109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33" name="332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339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5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19" name="318 Pentágono"/>
          <p:cNvSpPr/>
          <p:nvPr/>
        </p:nvSpPr>
        <p:spPr>
          <a:xfrm>
            <a:off x="321" y="6613525"/>
            <a:ext cx="293388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83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3705"/>
            <a:ext cx="1635024" cy="1226267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7" y="4610811"/>
            <a:ext cx="1043703" cy="728417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7" y="4360734"/>
            <a:ext cx="1268833" cy="885539"/>
          </a:xfrm>
          <a:prstGeom prst="rect">
            <a:avLst/>
          </a:prstGeom>
        </p:spPr>
      </p:pic>
      <p:grpSp>
        <p:nvGrpSpPr>
          <p:cNvPr id="19" name="18 Grupo"/>
          <p:cNvGrpSpPr/>
          <p:nvPr/>
        </p:nvGrpSpPr>
        <p:grpSpPr>
          <a:xfrm rot="630674">
            <a:off x="5342345" y="3147160"/>
            <a:ext cx="796088" cy="789817"/>
            <a:chOff x="2771799" y="1153100"/>
            <a:chExt cx="3600401" cy="3572044"/>
          </a:xfrm>
        </p:grpSpPr>
        <p:sp>
          <p:nvSpPr>
            <p:cNvPr id="20" name="19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6" name="205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301" name="300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341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7" name="206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6" name="235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0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37" name="236 Grupo"/>
            <p:cNvGrpSpPr/>
            <p:nvPr/>
          </p:nvGrpSpPr>
          <p:grpSpPr>
            <a:xfrm>
              <a:off x="2878733" y="1916832"/>
              <a:ext cx="3133427" cy="107234"/>
              <a:chOff x="2878733" y="1268760"/>
              <a:chExt cx="3133427" cy="107234"/>
            </a:xfrm>
          </p:grpSpPr>
          <p:sp>
            <p:nvSpPr>
              <p:cNvPr id="286" name="285 Elipse"/>
              <p:cNvSpPr/>
              <p:nvPr/>
            </p:nvSpPr>
            <p:spPr>
              <a:xfrm>
                <a:off x="2878733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292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0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1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2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3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4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5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7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8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0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2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3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4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5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7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8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9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0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1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8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1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2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3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4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5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7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8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9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0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1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2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3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4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5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43" name="34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1055756"/>
            <a:ext cx="1023237" cy="695404"/>
          </a:xfrm>
          <a:prstGeom prst="rect">
            <a:avLst/>
          </a:prstGeom>
        </p:spPr>
      </p:pic>
      <p:pic>
        <p:nvPicPr>
          <p:cNvPr id="344" name="34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2" y="892421"/>
            <a:ext cx="495477" cy="495477"/>
          </a:xfrm>
          <a:prstGeom prst="rect">
            <a:avLst/>
          </a:prstGeom>
        </p:spPr>
      </p:pic>
      <p:sp>
        <p:nvSpPr>
          <p:cNvPr id="345" name="344 Rectángulo"/>
          <p:cNvSpPr/>
          <p:nvPr/>
        </p:nvSpPr>
        <p:spPr>
          <a:xfrm>
            <a:off x="7308304" y="6130171"/>
            <a:ext cx="16947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6" name="Rectangle 11"/>
          <p:cNvSpPr>
            <a:spLocks noChangeArrowheads="1"/>
          </p:cNvSpPr>
          <p:nvPr/>
        </p:nvSpPr>
        <p:spPr bwMode="auto">
          <a:xfrm>
            <a:off x="7202841" y="6025578"/>
            <a:ext cx="65434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sz="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sz="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7" name="346 Rectángulo"/>
          <p:cNvSpPr/>
          <p:nvPr/>
        </p:nvSpPr>
        <p:spPr>
          <a:xfrm>
            <a:off x="2091624" y="892421"/>
            <a:ext cx="1495956" cy="8083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>
            <a:off x="4181380" y="1890236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5021388" y="2996952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349 Rectángulo"/>
          <p:cNvSpPr/>
          <p:nvPr/>
        </p:nvSpPr>
        <p:spPr>
          <a:xfrm>
            <a:off x="6376380" y="4293096"/>
            <a:ext cx="2228068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350 Rectángulo"/>
          <p:cNvSpPr/>
          <p:nvPr/>
        </p:nvSpPr>
        <p:spPr>
          <a:xfrm>
            <a:off x="7015189" y="6025578"/>
            <a:ext cx="1661267" cy="49976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136840" y="83973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1358352" y="1890235"/>
            <a:ext cx="321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TRADITIONAL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4" name="Rectangle 11"/>
          <p:cNvSpPr>
            <a:spLocks noChangeArrowheads="1"/>
          </p:cNvSpPr>
          <p:nvPr/>
        </p:nvSpPr>
        <p:spPr bwMode="auto">
          <a:xfrm>
            <a:off x="2576393" y="3043484"/>
            <a:ext cx="2826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PROPOSED METHOD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5" name="Rectangle 11"/>
          <p:cNvSpPr>
            <a:spLocks noChangeArrowheads="1"/>
          </p:cNvSpPr>
          <p:nvPr/>
        </p:nvSpPr>
        <p:spPr bwMode="auto">
          <a:xfrm>
            <a:off x="3812151" y="418710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56" name="Rectangle 11"/>
          <p:cNvSpPr>
            <a:spLocks noChangeArrowheads="1"/>
          </p:cNvSpPr>
          <p:nvPr/>
        </p:nvSpPr>
        <p:spPr bwMode="auto">
          <a:xfrm>
            <a:off x="6001995" y="5562643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360116" y="1794011"/>
            <a:ext cx="7642925" cy="47313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480 Rectángulo"/>
          <p:cNvSpPr/>
          <p:nvPr/>
        </p:nvSpPr>
        <p:spPr>
          <a:xfrm>
            <a:off x="3366254" y="4869159"/>
            <a:ext cx="159037" cy="3362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481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490 Rectángulo"/>
          <p:cNvSpPr/>
          <p:nvPr/>
        </p:nvSpPr>
        <p:spPr>
          <a:xfrm>
            <a:off x="3278298" y="5672543"/>
            <a:ext cx="313512" cy="923518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317 Rectángulo"/>
          <p:cNvSpPr/>
          <p:nvPr/>
        </p:nvSpPr>
        <p:spPr>
          <a:xfrm>
            <a:off x="3477510" y="2281563"/>
            <a:ext cx="667406" cy="6674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330 Elipse"/>
          <p:cNvSpPr/>
          <p:nvPr/>
        </p:nvSpPr>
        <p:spPr>
          <a:xfrm>
            <a:off x="3744686" y="2570880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333 Grupo"/>
          <p:cNvGrpSpPr/>
          <p:nvPr/>
        </p:nvGrpSpPr>
        <p:grpSpPr>
          <a:xfrm>
            <a:off x="3855270" y="5200365"/>
            <a:ext cx="470103" cy="470103"/>
            <a:chOff x="2320418" y="5013176"/>
            <a:chExt cx="667406" cy="667406"/>
          </a:xfrm>
        </p:grpSpPr>
        <p:sp>
          <p:nvSpPr>
            <p:cNvPr id="335" name="334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345 Grupo"/>
          <p:cNvGrpSpPr/>
          <p:nvPr/>
        </p:nvGrpSpPr>
        <p:grpSpPr>
          <a:xfrm>
            <a:off x="4890635" y="5200628"/>
            <a:ext cx="470103" cy="470103"/>
            <a:chOff x="2320418" y="5013176"/>
            <a:chExt cx="667406" cy="667406"/>
          </a:xfrm>
        </p:grpSpPr>
        <p:sp>
          <p:nvSpPr>
            <p:cNvPr id="347" name="346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8" name="357 Grupo"/>
          <p:cNvGrpSpPr/>
          <p:nvPr/>
        </p:nvGrpSpPr>
        <p:grpSpPr>
          <a:xfrm>
            <a:off x="5542057" y="5200628"/>
            <a:ext cx="470103" cy="470103"/>
            <a:chOff x="2320418" y="5013176"/>
            <a:chExt cx="667406" cy="667406"/>
          </a:xfrm>
        </p:grpSpPr>
        <p:sp>
          <p:nvSpPr>
            <p:cNvPr id="359" name="358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Line 30"/>
          <p:cNvSpPr>
            <a:spLocks noChangeShapeType="1"/>
          </p:cNvSpPr>
          <p:nvPr/>
        </p:nvSpPr>
        <p:spPr bwMode="auto">
          <a:xfrm flipH="1">
            <a:off x="4410371" y="5426317"/>
            <a:ext cx="39682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" name="370 Rectángulo"/>
          <p:cNvSpPr/>
          <p:nvPr/>
        </p:nvSpPr>
        <p:spPr>
          <a:xfrm>
            <a:off x="3203848" y="5200059"/>
            <a:ext cx="470103" cy="4701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225006" y="5788461"/>
            <a:ext cx="2765996" cy="170343"/>
            <a:chOff x="3225006" y="5788461"/>
            <a:chExt cx="2765996" cy="170343"/>
          </a:xfrm>
        </p:grpSpPr>
        <p:grpSp>
          <p:nvGrpSpPr>
            <p:cNvPr id="5" name="4 Grupo"/>
            <p:cNvGrpSpPr/>
            <p:nvPr/>
          </p:nvGrpSpPr>
          <p:grpSpPr>
            <a:xfrm>
              <a:off x="3225006" y="5788461"/>
              <a:ext cx="389731" cy="170302"/>
              <a:chOff x="3249631" y="5990432"/>
              <a:chExt cx="566738" cy="247650"/>
            </a:xfrm>
          </p:grpSpPr>
          <p:sp>
            <p:nvSpPr>
              <p:cNvPr id="386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7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06868" y="6037631"/>
                <a:ext cx="147988" cy="110046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89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0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1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2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3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4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5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6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7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8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99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00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01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32" name="431 Grupo"/>
            <p:cNvGrpSpPr/>
            <p:nvPr/>
          </p:nvGrpSpPr>
          <p:grpSpPr>
            <a:xfrm>
              <a:off x="3894237" y="5788461"/>
              <a:ext cx="389731" cy="170302"/>
              <a:chOff x="3249631" y="5990432"/>
              <a:chExt cx="566738" cy="247650"/>
            </a:xfrm>
          </p:grpSpPr>
          <p:sp>
            <p:nvSpPr>
              <p:cNvPr id="433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4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04648" y="6049898"/>
                <a:ext cx="155823" cy="93349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35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36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37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38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39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0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1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2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3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4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5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6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47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48" name="447 Grupo"/>
            <p:cNvGrpSpPr/>
            <p:nvPr/>
          </p:nvGrpSpPr>
          <p:grpSpPr>
            <a:xfrm>
              <a:off x="4932040" y="5788502"/>
              <a:ext cx="389731" cy="170302"/>
              <a:chOff x="3249631" y="5990432"/>
              <a:chExt cx="566738" cy="247650"/>
            </a:xfrm>
          </p:grpSpPr>
          <p:sp>
            <p:nvSpPr>
              <p:cNvPr id="449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0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397641" y="5942684"/>
                <a:ext cx="62268" cy="214222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1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2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3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4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5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6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7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8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59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0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1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3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64" name="463 Grupo"/>
            <p:cNvGrpSpPr/>
            <p:nvPr/>
          </p:nvGrpSpPr>
          <p:grpSpPr>
            <a:xfrm>
              <a:off x="5601271" y="5788502"/>
              <a:ext cx="389731" cy="170302"/>
              <a:chOff x="3249631" y="5990432"/>
              <a:chExt cx="566738" cy="247650"/>
            </a:xfrm>
          </p:grpSpPr>
          <p:sp>
            <p:nvSpPr>
              <p:cNvPr id="465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6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52971" y="6098437"/>
                <a:ext cx="162689" cy="31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7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8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9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0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1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2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3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4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5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6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7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8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79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492" name="491 Rectángulo"/>
          <p:cNvSpPr/>
          <p:nvPr/>
        </p:nvSpPr>
        <p:spPr>
          <a:xfrm>
            <a:off x="3278237" y="6615113"/>
            <a:ext cx="313512" cy="243502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3" name="482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484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5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6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82" name="381 Pentágono"/>
          <p:cNvSpPr/>
          <p:nvPr/>
        </p:nvSpPr>
        <p:spPr>
          <a:xfrm>
            <a:off x="321" y="6613525"/>
            <a:ext cx="305951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58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480 Rectángulo"/>
          <p:cNvSpPr/>
          <p:nvPr/>
        </p:nvSpPr>
        <p:spPr>
          <a:xfrm>
            <a:off x="3366254" y="4869159"/>
            <a:ext cx="159037" cy="3362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Rectangle 11"/>
          <p:cNvSpPr>
            <a:spLocks noChangeArrowheads="1"/>
          </p:cNvSpPr>
          <p:nvPr/>
        </p:nvSpPr>
        <p:spPr bwMode="auto">
          <a:xfrm>
            <a:off x="3314836" y="1141093"/>
            <a:ext cx="255254" cy="38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wordArtVert" wrap="none" lIns="36000" tIns="0" rIns="36000" bIns="0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001011111101001010101</a:t>
            </a:r>
          </a:p>
        </p:txBody>
      </p:sp>
      <p:sp>
        <p:nvSpPr>
          <p:cNvPr id="491" name="490 Rectángulo"/>
          <p:cNvSpPr/>
          <p:nvPr/>
        </p:nvSpPr>
        <p:spPr>
          <a:xfrm>
            <a:off x="3278298" y="5672543"/>
            <a:ext cx="313512" cy="923518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7" name="486 Grupo"/>
          <p:cNvGrpSpPr/>
          <p:nvPr/>
        </p:nvGrpSpPr>
        <p:grpSpPr>
          <a:xfrm>
            <a:off x="3222466" y="5788597"/>
            <a:ext cx="389731" cy="170302"/>
            <a:chOff x="3249631" y="5990432"/>
            <a:chExt cx="566738" cy="247650"/>
          </a:xfrm>
        </p:grpSpPr>
        <p:sp>
          <p:nvSpPr>
            <p:cNvPr id="488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9" name="Line 217"/>
            <p:cNvSpPr>
              <a:spLocks noChangeShapeType="1"/>
            </p:cNvSpPr>
            <p:nvPr/>
          </p:nvSpPr>
          <p:spPr bwMode="auto">
            <a:xfrm rot="16200000" flipH="1" flipV="1">
              <a:off x="3406868" y="6037631"/>
              <a:ext cx="147988" cy="110046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0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9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0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1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2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3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5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7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8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9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0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1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82" name="481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317 Rectángulo"/>
          <p:cNvSpPr/>
          <p:nvPr/>
        </p:nvSpPr>
        <p:spPr>
          <a:xfrm>
            <a:off x="3477510" y="2281563"/>
            <a:ext cx="667406" cy="6674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330 Elipse"/>
          <p:cNvSpPr/>
          <p:nvPr/>
        </p:nvSpPr>
        <p:spPr>
          <a:xfrm>
            <a:off x="3744686" y="2570880"/>
            <a:ext cx="107234" cy="107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333 Grupo"/>
          <p:cNvGrpSpPr/>
          <p:nvPr/>
        </p:nvGrpSpPr>
        <p:grpSpPr>
          <a:xfrm>
            <a:off x="3855270" y="5200365"/>
            <a:ext cx="470103" cy="470103"/>
            <a:chOff x="2320418" y="5013176"/>
            <a:chExt cx="667406" cy="667406"/>
          </a:xfrm>
        </p:grpSpPr>
        <p:sp>
          <p:nvSpPr>
            <p:cNvPr id="335" name="334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345 Grupo"/>
          <p:cNvGrpSpPr/>
          <p:nvPr/>
        </p:nvGrpSpPr>
        <p:grpSpPr>
          <a:xfrm>
            <a:off x="4890635" y="5200628"/>
            <a:ext cx="470103" cy="470103"/>
            <a:chOff x="2320418" y="5013176"/>
            <a:chExt cx="667406" cy="667406"/>
          </a:xfrm>
        </p:grpSpPr>
        <p:sp>
          <p:nvSpPr>
            <p:cNvPr id="347" name="346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8" name="357 Grupo"/>
          <p:cNvGrpSpPr/>
          <p:nvPr/>
        </p:nvGrpSpPr>
        <p:grpSpPr>
          <a:xfrm>
            <a:off x="5542057" y="5200628"/>
            <a:ext cx="470103" cy="470103"/>
            <a:chOff x="2320418" y="5013176"/>
            <a:chExt cx="667406" cy="667406"/>
          </a:xfrm>
        </p:grpSpPr>
        <p:sp>
          <p:nvSpPr>
            <p:cNvPr id="359" name="358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Line 30"/>
          <p:cNvSpPr>
            <a:spLocks noChangeShapeType="1"/>
          </p:cNvSpPr>
          <p:nvPr/>
        </p:nvSpPr>
        <p:spPr bwMode="auto">
          <a:xfrm flipH="1">
            <a:off x="4410371" y="5426317"/>
            <a:ext cx="39682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" name="370 Rectángulo"/>
          <p:cNvSpPr/>
          <p:nvPr/>
        </p:nvSpPr>
        <p:spPr>
          <a:xfrm>
            <a:off x="3203848" y="5200059"/>
            <a:ext cx="470103" cy="4701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4 Grupo"/>
          <p:cNvGrpSpPr/>
          <p:nvPr/>
        </p:nvGrpSpPr>
        <p:grpSpPr>
          <a:xfrm>
            <a:off x="3225006" y="5788461"/>
            <a:ext cx="389731" cy="170302"/>
            <a:chOff x="3249631" y="5990432"/>
            <a:chExt cx="566738" cy="247650"/>
          </a:xfrm>
        </p:grpSpPr>
        <p:sp>
          <p:nvSpPr>
            <p:cNvPr id="386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7" name="Line 217"/>
            <p:cNvSpPr>
              <a:spLocks noChangeShapeType="1"/>
            </p:cNvSpPr>
            <p:nvPr/>
          </p:nvSpPr>
          <p:spPr bwMode="auto">
            <a:xfrm rot="16200000" flipH="1" flipV="1">
              <a:off x="3406868" y="6037631"/>
              <a:ext cx="147988" cy="110046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9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0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1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3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4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5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6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7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8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0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1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32" name="431 Grupo"/>
          <p:cNvGrpSpPr/>
          <p:nvPr/>
        </p:nvGrpSpPr>
        <p:grpSpPr>
          <a:xfrm>
            <a:off x="3894237" y="5788461"/>
            <a:ext cx="389731" cy="170302"/>
            <a:chOff x="3249631" y="5990432"/>
            <a:chExt cx="566738" cy="247650"/>
          </a:xfrm>
        </p:grpSpPr>
        <p:sp>
          <p:nvSpPr>
            <p:cNvPr id="433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4" name="Line 217"/>
            <p:cNvSpPr>
              <a:spLocks noChangeShapeType="1"/>
            </p:cNvSpPr>
            <p:nvPr/>
          </p:nvSpPr>
          <p:spPr bwMode="auto">
            <a:xfrm rot="16200000" flipH="1">
              <a:off x="3504648" y="6049898"/>
              <a:ext cx="155823" cy="93349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5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6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7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8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9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2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3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4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5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6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7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48" name="447 Grupo"/>
          <p:cNvGrpSpPr/>
          <p:nvPr/>
        </p:nvGrpSpPr>
        <p:grpSpPr>
          <a:xfrm>
            <a:off x="4932040" y="5788502"/>
            <a:ext cx="389731" cy="170302"/>
            <a:chOff x="3249631" y="5990432"/>
            <a:chExt cx="566738" cy="247650"/>
          </a:xfrm>
        </p:grpSpPr>
        <p:sp>
          <p:nvSpPr>
            <p:cNvPr id="449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0" name="Line 217"/>
            <p:cNvSpPr>
              <a:spLocks noChangeShapeType="1"/>
            </p:cNvSpPr>
            <p:nvPr/>
          </p:nvSpPr>
          <p:spPr bwMode="auto">
            <a:xfrm rot="16200000" flipH="1" flipV="1">
              <a:off x="3397641" y="5942684"/>
              <a:ext cx="62268" cy="214222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1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2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3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4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5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6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7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8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9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0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2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3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64" name="463 Grupo"/>
          <p:cNvGrpSpPr/>
          <p:nvPr/>
        </p:nvGrpSpPr>
        <p:grpSpPr>
          <a:xfrm>
            <a:off x="5601271" y="5788502"/>
            <a:ext cx="389731" cy="170302"/>
            <a:chOff x="3249631" y="5990432"/>
            <a:chExt cx="566738" cy="247650"/>
          </a:xfrm>
        </p:grpSpPr>
        <p:sp>
          <p:nvSpPr>
            <p:cNvPr id="465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6" name="Line 217"/>
            <p:cNvSpPr>
              <a:spLocks noChangeShapeType="1"/>
            </p:cNvSpPr>
            <p:nvPr/>
          </p:nvSpPr>
          <p:spPr bwMode="auto">
            <a:xfrm rot="16200000" flipH="1" flipV="1">
              <a:off x="3452971" y="6098437"/>
              <a:ext cx="162689" cy="313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7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8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9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0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1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2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3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4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5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6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7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8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9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92" name="491 Rectángulo"/>
          <p:cNvSpPr/>
          <p:nvPr/>
        </p:nvSpPr>
        <p:spPr>
          <a:xfrm>
            <a:off x="3278237" y="6615113"/>
            <a:ext cx="313512" cy="243502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3" name="492 Grupo"/>
          <p:cNvGrpSpPr/>
          <p:nvPr/>
        </p:nvGrpSpPr>
        <p:grpSpPr>
          <a:xfrm>
            <a:off x="3224736" y="5788597"/>
            <a:ext cx="389731" cy="170302"/>
            <a:chOff x="3249631" y="5990432"/>
            <a:chExt cx="566738" cy="247650"/>
          </a:xfrm>
        </p:grpSpPr>
        <p:sp>
          <p:nvSpPr>
            <p:cNvPr id="494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5" name="Line 217"/>
            <p:cNvSpPr>
              <a:spLocks noChangeShapeType="1"/>
            </p:cNvSpPr>
            <p:nvPr/>
          </p:nvSpPr>
          <p:spPr bwMode="auto">
            <a:xfrm rot="16200000" flipH="1" flipV="1">
              <a:off x="3416646" y="6069036"/>
              <a:ext cx="169614" cy="68863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2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3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4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5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6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7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8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27" name="526 Grupo"/>
          <p:cNvGrpSpPr/>
          <p:nvPr/>
        </p:nvGrpSpPr>
        <p:grpSpPr>
          <a:xfrm>
            <a:off x="3224736" y="5788502"/>
            <a:ext cx="389731" cy="170302"/>
            <a:chOff x="3249631" y="5990432"/>
            <a:chExt cx="566738" cy="247650"/>
          </a:xfrm>
        </p:grpSpPr>
        <p:sp>
          <p:nvSpPr>
            <p:cNvPr id="528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9" name="Line 217"/>
            <p:cNvSpPr>
              <a:spLocks noChangeShapeType="1"/>
            </p:cNvSpPr>
            <p:nvPr/>
          </p:nvSpPr>
          <p:spPr bwMode="auto">
            <a:xfrm rot="16200000" flipH="1">
              <a:off x="3452025" y="6102519"/>
              <a:ext cx="179673" cy="11955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0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1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2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3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4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5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6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7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8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39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0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1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43" name="542 Grupo"/>
          <p:cNvGrpSpPr/>
          <p:nvPr/>
        </p:nvGrpSpPr>
        <p:grpSpPr>
          <a:xfrm>
            <a:off x="3225277" y="5788597"/>
            <a:ext cx="389731" cy="170302"/>
            <a:chOff x="3249631" y="5990432"/>
            <a:chExt cx="566738" cy="247650"/>
          </a:xfrm>
        </p:grpSpPr>
        <p:sp>
          <p:nvSpPr>
            <p:cNvPr id="544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5" name="Line 217"/>
            <p:cNvSpPr>
              <a:spLocks noChangeShapeType="1"/>
            </p:cNvSpPr>
            <p:nvPr/>
          </p:nvSpPr>
          <p:spPr bwMode="auto">
            <a:xfrm rot="16200000" flipH="1">
              <a:off x="3506357" y="6048188"/>
              <a:ext cx="159087" cy="100033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6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7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8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9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0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1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2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3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4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5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6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7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58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59" name="558 Grupo"/>
          <p:cNvGrpSpPr/>
          <p:nvPr/>
        </p:nvGrpSpPr>
        <p:grpSpPr>
          <a:xfrm>
            <a:off x="3223474" y="5788597"/>
            <a:ext cx="389731" cy="170302"/>
            <a:chOff x="3249631" y="5990432"/>
            <a:chExt cx="566738" cy="247650"/>
          </a:xfrm>
        </p:grpSpPr>
        <p:sp>
          <p:nvSpPr>
            <p:cNvPr id="560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1" name="Line 217"/>
            <p:cNvSpPr>
              <a:spLocks noChangeShapeType="1"/>
            </p:cNvSpPr>
            <p:nvPr/>
          </p:nvSpPr>
          <p:spPr bwMode="auto">
            <a:xfrm rot="16200000" flipH="1">
              <a:off x="3563070" y="5991473"/>
              <a:ext cx="114067" cy="168442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2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4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5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6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7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8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9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0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1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2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3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4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75" name="574 Grupo"/>
          <p:cNvGrpSpPr/>
          <p:nvPr/>
        </p:nvGrpSpPr>
        <p:grpSpPr>
          <a:xfrm>
            <a:off x="3222896" y="5788597"/>
            <a:ext cx="389731" cy="170302"/>
            <a:chOff x="3249631" y="5990432"/>
            <a:chExt cx="566738" cy="247650"/>
          </a:xfrm>
        </p:grpSpPr>
        <p:sp>
          <p:nvSpPr>
            <p:cNvPr id="576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7" name="Line 217"/>
            <p:cNvSpPr>
              <a:spLocks noChangeShapeType="1"/>
            </p:cNvSpPr>
            <p:nvPr/>
          </p:nvSpPr>
          <p:spPr bwMode="auto">
            <a:xfrm rot="16200000" flipH="1">
              <a:off x="3606775" y="5947770"/>
              <a:ext cx="65589" cy="207374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8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9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0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1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2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3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5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6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7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8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9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90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83" name="482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484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5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6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22" name="521 Pentágono"/>
          <p:cNvSpPr/>
          <p:nvPr/>
        </p:nvSpPr>
        <p:spPr>
          <a:xfrm>
            <a:off x="321" y="6613525"/>
            <a:ext cx="314991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485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7547E-6 L 1.11111E-6 0.53702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405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5214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OVERVIEW OF TRADITIONAL CODING SCHEMES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8" t="20339" r="35980" b="38055"/>
          <a:stretch/>
        </p:blipFill>
        <p:spPr>
          <a:xfrm>
            <a:off x="382301" y="1052736"/>
            <a:ext cx="1309379" cy="1575630"/>
          </a:xfrm>
          <a:prstGeom prst="rect">
            <a:avLst/>
          </a:prstGeom>
        </p:spPr>
      </p:pic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246110" y="2413149"/>
            <a:ext cx="332830" cy="22209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4300" y="466725"/>
            <a:ext cx="4473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BITPLANE CODING STAGE (TIER-1)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" y="2587846"/>
            <a:ext cx="1170773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current</a:t>
            </a:r>
          </a:p>
          <a:p>
            <a:pPr eaLnBrk="1">
              <a:lnSpc>
                <a:spcPct val="101000"/>
              </a:lnSpc>
            </a:pPr>
            <a:r>
              <a:rPr lang="en-GB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333 Grupo"/>
          <p:cNvGrpSpPr/>
          <p:nvPr/>
        </p:nvGrpSpPr>
        <p:grpSpPr>
          <a:xfrm>
            <a:off x="3855270" y="5200365"/>
            <a:ext cx="470103" cy="470103"/>
            <a:chOff x="2320418" y="5013176"/>
            <a:chExt cx="667406" cy="667406"/>
          </a:xfrm>
        </p:grpSpPr>
        <p:sp>
          <p:nvSpPr>
            <p:cNvPr id="335" name="334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345 Grupo"/>
          <p:cNvGrpSpPr/>
          <p:nvPr/>
        </p:nvGrpSpPr>
        <p:grpSpPr>
          <a:xfrm>
            <a:off x="4890635" y="5200628"/>
            <a:ext cx="470103" cy="470103"/>
            <a:chOff x="2320418" y="5013176"/>
            <a:chExt cx="667406" cy="667406"/>
          </a:xfrm>
        </p:grpSpPr>
        <p:sp>
          <p:nvSpPr>
            <p:cNvPr id="347" name="346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8" name="357 Grupo"/>
          <p:cNvGrpSpPr/>
          <p:nvPr/>
        </p:nvGrpSpPr>
        <p:grpSpPr>
          <a:xfrm>
            <a:off x="5542057" y="5200628"/>
            <a:ext cx="470103" cy="470103"/>
            <a:chOff x="2320418" y="5013176"/>
            <a:chExt cx="667406" cy="667406"/>
          </a:xfrm>
        </p:grpSpPr>
        <p:sp>
          <p:nvSpPr>
            <p:cNvPr id="359" name="358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Line 30"/>
          <p:cNvSpPr>
            <a:spLocks noChangeShapeType="1"/>
          </p:cNvSpPr>
          <p:nvPr/>
        </p:nvSpPr>
        <p:spPr bwMode="auto">
          <a:xfrm flipH="1">
            <a:off x="4410371" y="5426317"/>
            <a:ext cx="39682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32" name="431 Grupo"/>
          <p:cNvGrpSpPr/>
          <p:nvPr/>
        </p:nvGrpSpPr>
        <p:grpSpPr>
          <a:xfrm>
            <a:off x="3894237" y="5788461"/>
            <a:ext cx="389731" cy="170302"/>
            <a:chOff x="3249631" y="5990432"/>
            <a:chExt cx="566738" cy="247650"/>
          </a:xfrm>
        </p:grpSpPr>
        <p:sp>
          <p:nvSpPr>
            <p:cNvPr id="433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4" name="Line 217"/>
            <p:cNvSpPr>
              <a:spLocks noChangeShapeType="1"/>
            </p:cNvSpPr>
            <p:nvPr/>
          </p:nvSpPr>
          <p:spPr bwMode="auto">
            <a:xfrm rot="16200000" flipH="1">
              <a:off x="3504648" y="6049898"/>
              <a:ext cx="155823" cy="93349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5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6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7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8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39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2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3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4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5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6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7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48" name="447 Grupo"/>
          <p:cNvGrpSpPr/>
          <p:nvPr/>
        </p:nvGrpSpPr>
        <p:grpSpPr>
          <a:xfrm>
            <a:off x="4932040" y="5788502"/>
            <a:ext cx="389731" cy="170302"/>
            <a:chOff x="3249631" y="5990432"/>
            <a:chExt cx="566738" cy="247650"/>
          </a:xfrm>
        </p:grpSpPr>
        <p:sp>
          <p:nvSpPr>
            <p:cNvPr id="449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0" name="Line 217"/>
            <p:cNvSpPr>
              <a:spLocks noChangeShapeType="1"/>
            </p:cNvSpPr>
            <p:nvPr/>
          </p:nvSpPr>
          <p:spPr bwMode="auto">
            <a:xfrm rot="16200000" flipH="1" flipV="1">
              <a:off x="3397641" y="5942684"/>
              <a:ext cx="62268" cy="214222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1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2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3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4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5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6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7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8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59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0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2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3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64" name="463 Grupo"/>
          <p:cNvGrpSpPr/>
          <p:nvPr/>
        </p:nvGrpSpPr>
        <p:grpSpPr>
          <a:xfrm>
            <a:off x="5601271" y="5788502"/>
            <a:ext cx="389731" cy="170302"/>
            <a:chOff x="3249631" y="5990432"/>
            <a:chExt cx="566738" cy="247650"/>
          </a:xfrm>
        </p:grpSpPr>
        <p:sp>
          <p:nvSpPr>
            <p:cNvPr id="465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6" name="Line 217"/>
            <p:cNvSpPr>
              <a:spLocks noChangeShapeType="1"/>
            </p:cNvSpPr>
            <p:nvPr/>
          </p:nvSpPr>
          <p:spPr bwMode="auto">
            <a:xfrm rot="16200000" flipH="1" flipV="1">
              <a:off x="3452971" y="6098437"/>
              <a:ext cx="162689" cy="313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7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8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9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0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1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2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3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4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5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6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7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8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79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75" name="574 Grupo"/>
          <p:cNvGrpSpPr/>
          <p:nvPr/>
        </p:nvGrpSpPr>
        <p:grpSpPr>
          <a:xfrm>
            <a:off x="3222896" y="5789800"/>
            <a:ext cx="389731" cy="170302"/>
            <a:chOff x="3249631" y="5990432"/>
            <a:chExt cx="566738" cy="247650"/>
          </a:xfrm>
        </p:grpSpPr>
        <p:sp>
          <p:nvSpPr>
            <p:cNvPr id="576" name="AutoShape 216"/>
            <p:cNvSpPr>
              <a:spLocks noChangeArrowheads="1"/>
            </p:cNvSpPr>
            <p:nvPr/>
          </p:nvSpPr>
          <p:spPr bwMode="auto">
            <a:xfrm rot="16200000">
              <a:off x="3409175" y="5830888"/>
              <a:ext cx="247650" cy="566738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7" name="Line 217"/>
            <p:cNvSpPr>
              <a:spLocks noChangeShapeType="1"/>
            </p:cNvSpPr>
            <p:nvPr/>
          </p:nvSpPr>
          <p:spPr bwMode="auto">
            <a:xfrm rot="16200000" flipH="1">
              <a:off x="3606775" y="5947770"/>
              <a:ext cx="65589" cy="207374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 type="diamond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8" name="Line 219"/>
            <p:cNvSpPr>
              <a:spLocks noChangeShapeType="1"/>
            </p:cNvSpPr>
            <p:nvPr/>
          </p:nvSpPr>
          <p:spPr bwMode="auto">
            <a:xfrm rot="16200000">
              <a:off x="3521887" y="6221413"/>
              <a:ext cx="285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79" name="Line 220"/>
            <p:cNvSpPr>
              <a:spLocks noChangeShapeType="1"/>
            </p:cNvSpPr>
            <p:nvPr/>
          </p:nvSpPr>
          <p:spPr bwMode="auto">
            <a:xfrm rot="16200000">
              <a:off x="3310750" y="6119813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0" name="Line 221"/>
            <p:cNvSpPr>
              <a:spLocks noChangeShapeType="1"/>
            </p:cNvSpPr>
            <p:nvPr/>
          </p:nvSpPr>
          <p:spPr bwMode="auto">
            <a:xfrm rot="16200000">
              <a:off x="3406000" y="6194425"/>
              <a:ext cx="25400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1" name="Line 222"/>
            <p:cNvSpPr>
              <a:spLocks noChangeShapeType="1"/>
            </p:cNvSpPr>
            <p:nvPr/>
          </p:nvSpPr>
          <p:spPr bwMode="auto">
            <a:xfrm rot="16200000">
              <a:off x="3285350" y="6073775"/>
              <a:ext cx="11112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2" name="Line 223"/>
            <p:cNvSpPr>
              <a:spLocks noChangeShapeType="1"/>
            </p:cNvSpPr>
            <p:nvPr/>
          </p:nvSpPr>
          <p:spPr bwMode="auto">
            <a:xfrm rot="16200000">
              <a:off x="3350437" y="6162675"/>
              <a:ext cx="22225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3" name="Line 224"/>
            <p:cNvSpPr>
              <a:spLocks noChangeShapeType="1"/>
            </p:cNvSpPr>
            <p:nvPr/>
          </p:nvSpPr>
          <p:spPr bwMode="auto">
            <a:xfrm rot="16200000">
              <a:off x="3464737" y="6216650"/>
              <a:ext cx="25400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" name="Line 225"/>
            <p:cNvSpPr>
              <a:spLocks noChangeShapeType="1"/>
            </p:cNvSpPr>
            <p:nvPr/>
          </p:nvSpPr>
          <p:spPr bwMode="auto">
            <a:xfrm rot="16200000">
              <a:off x="3264712" y="6026150"/>
              <a:ext cx="7937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5" name="Line 226"/>
            <p:cNvSpPr>
              <a:spLocks noChangeShapeType="1"/>
            </p:cNvSpPr>
            <p:nvPr/>
          </p:nvSpPr>
          <p:spPr bwMode="auto">
            <a:xfrm rot="16200000" flipV="1">
              <a:off x="3736200" y="6118225"/>
              <a:ext cx="17462" cy="2063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6" name="Line 227"/>
            <p:cNvSpPr>
              <a:spLocks noChangeShapeType="1"/>
            </p:cNvSpPr>
            <p:nvPr/>
          </p:nvSpPr>
          <p:spPr bwMode="auto">
            <a:xfrm rot="16200000" flipV="1">
              <a:off x="3634600" y="6191250"/>
              <a:ext cx="23812" cy="142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7" name="Line 228"/>
            <p:cNvSpPr>
              <a:spLocks noChangeShapeType="1"/>
            </p:cNvSpPr>
            <p:nvPr/>
          </p:nvSpPr>
          <p:spPr bwMode="auto">
            <a:xfrm rot="16200000" flipV="1">
              <a:off x="3769537" y="6072188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8" name="Line 229"/>
            <p:cNvSpPr>
              <a:spLocks noChangeShapeType="1"/>
            </p:cNvSpPr>
            <p:nvPr/>
          </p:nvSpPr>
          <p:spPr bwMode="auto">
            <a:xfrm rot="16200000" flipV="1">
              <a:off x="3686987" y="6157913"/>
              <a:ext cx="23812" cy="1905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9" name="Line 230"/>
            <p:cNvSpPr>
              <a:spLocks noChangeShapeType="1"/>
            </p:cNvSpPr>
            <p:nvPr/>
          </p:nvSpPr>
          <p:spPr bwMode="auto">
            <a:xfrm rot="16200000" flipV="1">
              <a:off x="3575862" y="6213475"/>
              <a:ext cx="23812" cy="4763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90" name="Line 231"/>
            <p:cNvSpPr>
              <a:spLocks noChangeShapeType="1"/>
            </p:cNvSpPr>
            <p:nvPr/>
          </p:nvSpPr>
          <p:spPr bwMode="auto">
            <a:xfrm rot="16200000" flipV="1">
              <a:off x="3791762" y="6024563"/>
              <a:ext cx="9525" cy="26988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412143" y="5542817"/>
            <a:ext cx="3353189" cy="697797"/>
            <a:chOff x="3412143" y="5542817"/>
            <a:chExt cx="3353189" cy="697797"/>
          </a:xfrm>
        </p:grpSpPr>
        <p:sp>
          <p:nvSpPr>
            <p:cNvPr id="481" name="Line 30"/>
            <p:cNvSpPr>
              <a:spLocks noChangeShapeType="1"/>
            </p:cNvSpPr>
            <p:nvPr/>
          </p:nvSpPr>
          <p:spPr bwMode="auto">
            <a:xfrm>
              <a:off x="6426801" y="5542818"/>
              <a:ext cx="338531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2" name="Line 30"/>
            <p:cNvSpPr>
              <a:spLocks noChangeShapeType="1"/>
            </p:cNvSpPr>
            <p:nvPr/>
          </p:nvSpPr>
          <p:spPr bwMode="auto">
            <a:xfrm>
              <a:off x="3412143" y="6237312"/>
              <a:ext cx="3016190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3" name="Line 30"/>
            <p:cNvSpPr>
              <a:spLocks noChangeShapeType="1"/>
            </p:cNvSpPr>
            <p:nvPr/>
          </p:nvSpPr>
          <p:spPr bwMode="auto">
            <a:xfrm flipV="1">
              <a:off x="3417762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4" name="Line 30"/>
            <p:cNvSpPr>
              <a:spLocks noChangeShapeType="1"/>
            </p:cNvSpPr>
            <p:nvPr/>
          </p:nvSpPr>
          <p:spPr bwMode="auto">
            <a:xfrm flipV="1">
              <a:off x="4090765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5" name="Line 30"/>
            <p:cNvSpPr>
              <a:spLocks noChangeShapeType="1"/>
            </p:cNvSpPr>
            <p:nvPr/>
          </p:nvSpPr>
          <p:spPr bwMode="auto">
            <a:xfrm flipV="1">
              <a:off x="5125913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6" name="Line 30"/>
            <p:cNvSpPr>
              <a:spLocks noChangeShapeType="1"/>
            </p:cNvSpPr>
            <p:nvPr/>
          </p:nvSpPr>
          <p:spPr bwMode="auto">
            <a:xfrm flipV="1">
              <a:off x="5795962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7" name="Line 30"/>
            <p:cNvSpPr>
              <a:spLocks noChangeShapeType="1"/>
            </p:cNvSpPr>
            <p:nvPr/>
          </p:nvSpPr>
          <p:spPr bwMode="auto">
            <a:xfrm flipV="1">
              <a:off x="6426801" y="5542817"/>
              <a:ext cx="0" cy="697797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88" name="Group 2"/>
          <p:cNvGrpSpPr>
            <a:grpSpLocks/>
          </p:cNvGrpSpPr>
          <p:nvPr/>
        </p:nvGrpSpPr>
        <p:grpSpPr bwMode="auto">
          <a:xfrm rot="498828">
            <a:off x="6841786" y="5197570"/>
            <a:ext cx="562365" cy="560084"/>
            <a:chOff x="1281" y="579"/>
            <a:chExt cx="3187" cy="3172"/>
          </a:xfrm>
        </p:grpSpPr>
        <p:sp>
          <p:nvSpPr>
            <p:cNvPr id="48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49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9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0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1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2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5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17" name="Group 12"/>
          <p:cNvGrpSpPr>
            <a:grpSpLocks/>
          </p:cNvGrpSpPr>
          <p:nvPr/>
        </p:nvGrpSpPr>
        <p:grpSpPr bwMode="auto">
          <a:xfrm rot="1606593">
            <a:off x="7378163" y="5404814"/>
            <a:ext cx="466546" cy="464265"/>
            <a:chOff x="1281" y="579"/>
            <a:chExt cx="3187" cy="3172"/>
          </a:xfrm>
        </p:grpSpPr>
        <p:sp>
          <p:nvSpPr>
            <p:cNvPr id="518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519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0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1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3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4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5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6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91" name="Rectangle 34"/>
          <p:cNvSpPr>
            <a:spLocks noChangeArrowheads="1"/>
          </p:cNvSpPr>
          <p:nvPr/>
        </p:nvSpPr>
        <p:spPr bwMode="auto">
          <a:xfrm>
            <a:off x="6764041" y="5137468"/>
            <a:ext cx="1198309" cy="801501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93" name="Line 30"/>
          <p:cNvSpPr>
            <a:spLocks noChangeShapeType="1"/>
          </p:cNvSpPr>
          <p:nvPr/>
        </p:nvSpPr>
        <p:spPr bwMode="auto">
          <a:xfrm>
            <a:off x="7353167" y="5934992"/>
            <a:ext cx="0" cy="288032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04" name="603 Rectángulo"/>
          <p:cNvSpPr/>
          <p:nvPr/>
        </p:nvSpPr>
        <p:spPr>
          <a:xfrm>
            <a:off x="7320645" y="6243527"/>
            <a:ext cx="1715851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604 Rectángulo"/>
          <p:cNvSpPr/>
          <p:nvPr/>
        </p:nvSpPr>
        <p:spPr>
          <a:xfrm>
            <a:off x="6924819" y="6231060"/>
            <a:ext cx="2111677" cy="221663"/>
          </a:xfrm>
          <a:prstGeom prst="rect">
            <a:avLst/>
          </a:prstGeom>
          <a:gradFill>
            <a:gsLst>
              <a:gs pos="20000">
                <a:schemeClr val="bg1"/>
              </a:gs>
              <a:gs pos="0">
                <a:schemeClr val="bg1">
                  <a:alpha val="0"/>
                </a:schemeClr>
              </a:gs>
              <a:gs pos="9000">
                <a:schemeClr val="bg1">
                  <a:alpha val="88000"/>
                </a:schemeClr>
              </a:gs>
            </a:gsLst>
            <a:lin ang="0" scaled="0"/>
          </a:gradFill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7" name="406 Grupo"/>
          <p:cNvGrpSpPr/>
          <p:nvPr/>
        </p:nvGrpSpPr>
        <p:grpSpPr>
          <a:xfrm>
            <a:off x="2771799" y="2084663"/>
            <a:ext cx="3600401" cy="1728192"/>
            <a:chOff x="2686050" y="2084663"/>
            <a:chExt cx="3756024" cy="1728192"/>
          </a:xfrm>
        </p:grpSpPr>
        <p:sp>
          <p:nvSpPr>
            <p:cNvPr id="408" name="Line 30"/>
            <p:cNvSpPr>
              <a:spLocks noChangeShapeType="1"/>
            </p:cNvSpPr>
            <p:nvPr/>
          </p:nvSpPr>
          <p:spPr bwMode="auto">
            <a:xfrm flipH="1">
              <a:off x="2686050" y="208466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9" name="Line 30"/>
            <p:cNvSpPr>
              <a:spLocks noChangeShapeType="1"/>
            </p:cNvSpPr>
            <p:nvPr/>
          </p:nvSpPr>
          <p:spPr bwMode="auto">
            <a:xfrm flipH="1">
              <a:off x="2699792" y="2947447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0" name="Line 30"/>
            <p:cNvSpPr>
              <a:spLocks noChangeShapeType="1"/>
            </p:cNvSpPr>
            <p:nvPr/>
          </p:nvSpPr>
          <p:spPr bwMode="auto">
            <a:xfrm flipH="1">
              <a:off x="2699792" y="3811543"/>
              <a:ext cx="3742282" cy="1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11" name="410 Pentágono"/>
          <p:cNvSpPr/>
          <p:nvPr/>
        </p:nvSpPr>
        <p:spPr>
          <a:xfrm>
            <a:off x="320" y="6613525"/>
            <a:ext cx="325689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9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5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83063E-7 L 0.23368 -5.83063E-7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 animBg="1"/>
      <p:bldP spid="593" grpId="0" animBg="1"/>
      <p:bldP spid="60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3705"/>
            <a:ext cx="1635024" cy="122626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7" y="4610811"/>
            <a:ext cx="1043703" cy="728417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7" y="4360734"/>
            <a:ext cx="1268833" cy="885539"/>
          </a:xfrm>
          <a:prstGeom prst="rect">
            <a:avLst/>
          </a:prstGeom>
        </p:spPr>
      </p:pic>
      <p:grpSp>
        <p:nvGrpSpPr>
          <p:cNvPr id="18" name="17 Grupo"/>
          <p:cNvGrpSpPr/>
          <p:nvPr/>
        </p:nvGrpSpPr>
        <p:grpSpPr>
          <a:xfrm rot="630674">
            <a:off x="5342345" y="3147160"/>
            <a:ext cx="796088" cy="789817"/>
            <a:chOff x="2771799" y="1153100"/>
            <a:chExt cx="3600401" cy="3572044"/>
          </a:xfrm>
        </p:grpSpPr>
        <p:sp>
          <p:nvSpPr>
            <p:cNvPr id="19" name="18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19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204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300" name="299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205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234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293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36" name="235 Grupo"/>
            <p:cNvGrpSpPr/>
            <p:nvPr/>
          </p:nvGrpSpPr>
          <p:grpSpPr>
            <a:xfrm>
              <a:off x="2878733" y="1916832"/>
              <a:ext cx="3133427" cy="107234"/>
              <a:chOff x="2878733" y="1268760"/>
              <a:chExt cx="3133427" cy="107234"/>
            </a:xfrm>
          </p:grpSpPr>
          <p:sp>
            <p:nvSpPr>
              <p:cNvPr id="285" name="284 Elipse"/>
              <p:cNvSpPr/>
              <p:nvPr/>
            </p:nvSpPr>
            <p:spPr>
              <a:xfrm>
                <a:off x="2878733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7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8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0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1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2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3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4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5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7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8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0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2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3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4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5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7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8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9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0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1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8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1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2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3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4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5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7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8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9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0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1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2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3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4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42" name="34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1055756"/>
            <a:ext cx="1023237" cy="695404"/>
          </a:xfrm>
          <a:prstGeom prst="rect">
            <a:avLst/>
          </a:prstGeom>
        </p:spPr>
      </p:pic>
      <p:pic>
        <p:nvPicPr>
          <p:cNvPr id="343" name="34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2" y="892421"/>
            <a:ext cx="495477" cy="495477"/>
          </a:xfrm>
          <a:prstGeom prst="rect">
            <a:avLst/>
          </a:prstGeom>
        </p:spPr>
      </p:pic>
      <p:sp>
        <p:nvSpPr>
          <p:cNvPr id="344" name="343 Rectángulo"/>
          <p:cNvSpPr/>
          <p:nvPr/>
        </p:nvSpPr>
        <p:spPr>
          <a:xfrm>
            <a:off x="7308304" y="6130171"/>
            <a:ext cx="16947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5" name="Rectangle 11"/>
          <p:cNvSpPr>
            <a:spLocks noChangeArrowheads="1"/>
          </p:cNvSpPr>
          <p:nvPr/>
        </p:nvSpPr>
        <p:spPr bwMode="auto">
          <a:xfrm>
            <a:off x="7202841" y="6025578"/>
            <a:ext cx="65434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sz="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sz="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6" name="345 Rectángulo"/>
          <p:cNvSpPr/>
          <p:nvPr/>
        </p:nvSpPr>
        <p:spPr>
          <a:xfrm>
            <a:off x="2091624" y="892421"/>
            <a:ext cx="1495956" cy="8083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346 Rectángulo"/>
          <p:cNvSpPr/>
          <p:nvPr/>
        </p:nvSpPr>
        <p:spPr>
          <a:xfrm>
            <a:off x="4181380" y="1890236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>
            <a:off x="5021388" y="2996952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6376380" y="4293096"/>
            <a:ext cx="2228068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349 Rectángulo"/>
          <p:cNvSpPr/>
          <p:nvPr/>
        </p:nvSpPr>
        <p:spPr>
          <a:xfrm>
            <a:off x="7015189" y="6025578"/>
            <a:ext cx="1661267" cy="49976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11"/>
          <p:cNvSpPr>
            <a:spLocks noChangeArrowheads="1"/>
          </p:cNvSpPr>
          <p:nvPr/>
        </p:nvSpPr>
        <p:spPr bwMode="auto">
          <a:xfrm>
            <a:off x="136840" y="83973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1358352" y="1890235"/>
            <a:ext cx="321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TRADITIONAL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2576393" y="3043484"/>
            <a:ext cx="2826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PROPOSED METHOD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4" name="Rectangle 11"/>
          <p:cNvSpPr>
            <a:spLocks noChangeArrowheads="1"/>
          </p:cNvSpPr>
          <p:nvPr/>
        </p:nvSpPr>
        <p:spPr bwMode="auto">
          <a:xfrm>
            <a:off x="3812151" y="418710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55" name="Rectangle 11"/>
          <p:cNvSpPr>
            <a:spLocks noChangeArrowheads="1"/>
          </p:cNvSpPr>
          <p:nvPr/>
        </p:nvSpPr>
        <p:spPr bwMode="auto">
          <a:xfrm>
            <a:off x="6001995" y="5562643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177044" y="4115092"/>
            <a:ext cx="7560840" cy="244827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Rectángulo"/>
          <p:cNvSpPr/>
          <p:nvPr/>
        </p:nvSpPr>
        <p:spPr>
          <a:xfrm>
            <a:off x="179512" y="764704"/>
            <a:ext cx="5701210" cy="22056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318" name="317 Pentágono"/>
          <p:cNvSpPr/>
          <p:nvPr/>
        </p:nvSpPr>
        <p:spPr>
          <a:xfrm>
            <a:off x="318" y="6613525"/>
            <a:ext cx="354388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25" name="324 Grupo"/>
          <p:cNvGrpSpPr/>
          <p:nvPr/>
        </p:nvGrpSpPr>
        <p:grpSpPr>
          <a:xfrm>
            <a:off x="2771799" y="1153100"/>
            <a:ext cx="6264697" cy="5265320"/>
            <a:chOff x="2771799" y="1153100"/>
            <a:chExt cx="6264697" cy="5265320"/>
          </a:xfrm>
        </p:grpSpPr>
        <p:sp>
          <p:nvSpPr>
            <p:cNvPr id="326" name="325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376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377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378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379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380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381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386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387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388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389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390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391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392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393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394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395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396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397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398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399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400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401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402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403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404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405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406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407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408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409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410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411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412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413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414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415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416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417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418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419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420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421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422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423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24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25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427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431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32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33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434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435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436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437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438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439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440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441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442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443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444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445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446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447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448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449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450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451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452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453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454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455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456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457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458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459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460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461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462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463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464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465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466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467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468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469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470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471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472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473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474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475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476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477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478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480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481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482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483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484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485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486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487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488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489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493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494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495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496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497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498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503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504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505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506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507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508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509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510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511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512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513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514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515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516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517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518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519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520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521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522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523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524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525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526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527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528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529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530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531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532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533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534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535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536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537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538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39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40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541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542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543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544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54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54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547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548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5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5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5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552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553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554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55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55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55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558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559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560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561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562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563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564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565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566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567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568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569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570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571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572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573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574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575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576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577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578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579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580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581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582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583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584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85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586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587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588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589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590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2" name="591 Grupo"/>
            <p:cNvGrpSpPr/>
            <p:nvPr/>
          </p:nvGrpSpPr>
          <p:grpSpPr>
            <a:xfrm>
              <a:off x="3203848" y="5200365"/>
              <a:ext cx="470103" cy="470103"/>
              <a:chOff x="2320418" y="5013176"/>
              <a:chExt cx="667406" cy="667406"/>
            </a:xfrm>
          </p:grpSpPr>
          <p:sp>
            <p:nvSpPr>
              <p:cNvPr id="722" name="721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722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723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724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725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726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727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728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729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3" name="592 Grupo"/>
            <p:cNvGrpSpPr/>
            <p:nvPr/>
          </p:nvGrpSpPr>
          <p:grpSpPr>
            <a:xfrm>
              <a:off x="3855270" y="5200365"/>
              <a:ext cx="470103" cy="470103"/>
              <a:chOff x="2320418" y="5013176"/>
              <a:chExt cx="667406" cy="667406"/>
            </a:xfrm>
          </p:grpSpPr>
          <p:sp>
            <p:nvSpPr>
              <p:cNvPr id="713" name="712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713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714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715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716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717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718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719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720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4" name="593 Grupo"/>
            <p:cNvGrpSpPr/>
            <p:nvPr/>
          </p:nvGrpSpPr>
          <p:grpSpPr>
            <a:xfrm>
              <a:off x="4890635" y="5200628"/>
              <a:ext cx="470103" cy="470103"/>
              <a:chOff x="2320418" y="5013176"/>
              <a:chExt cx="667406" cy="667406"/>
            </a:xfrm>
          </p:grpSpPr>
          <p:sp>
            <p:nvSpPr>
              <p:cNvPr id="704" name="703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704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705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706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707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708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709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710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711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5" name="594 Grupo"/>
            <p:cNvGrpSpPr/>
            <p:nvPr/>
          </p:nvGrpSpPr>
          <p:grpSpPr>
            <a:xfrm>
              <a:off x="5542057" y="5200628"/>
              <a:ext cx="470103" cy="470103"/>
              <a:chOff x="2320418" y="5013176"/>
              <a:chExt cx="667406" cy="667406"/>
            </a:xfrm>
          </p:grpSpPr>
          <p:sp>
            <p:nvSpPr>
              <p:cNvPr id="695" name="694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695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696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697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698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699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700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701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702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6" name="Line 30"/>
            <p:cNvSpPr>
              <a:spLocks noChangeShapeType="1"/>
            </p:cNvSpPr>
            <p:nvPr/>
          </p:nvSpPr>
          <p:spPr bwMode="auto">
            <a:xfrm flipH="1">
              <a:off x="4410371" y="5426317"/>
              <a:ext cx="396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597" name="596 Grupo"/>
            <p:cNvGrpSpPr/>
            <p:nvPr/>
          </p:nvGrpSpPr>
          <p:grpSpPr>
            <a:xfrm>
              <a:off x="3894237" y="5788461"/>
              <a:ext cx="389731" cy="170302"/>
              <a:chOff x="3249631" y="5990432"/>
              <a:chExt cx="566738" cy="247650"/>
            </a:xfrm>
          </p:grpSpPr>
          <p:sp>
            <p:nvSpPr>
              <p:cNvPr id="680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1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04648" y="6049898"/>
                <a:ext cx="155823" cy="93349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2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3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4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5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6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7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8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9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0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1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2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3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4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98" name="597 Grupo"/>
            <p:cNvGrpSpPr/>
            <p:nvPr/>
          </p:nvGrpSpPr>
          <p:grpSpPr>
            <a:xfrm>
              <a:off x="4932040" y="5788502"/>
              <a:ext cx="389731" cy="170302"/>
              <a:chOff x="3249631" y="5990432"/>
              <a:chExt cx="566738" cy="247650"/>
            </a:xfrm>
          </p:grpSpPr>
          <p:sp>
            <p:nvSpPr>
              <p:cNvPr id="665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6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397641" y="5942684"/>
                <a:ext cx="62268" cy="214222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7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8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9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0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1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2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3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4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5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6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7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8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9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99" name="598 Grupo"/>
            <p:cNvGrpSpPr/>
            <p:nvPr/>
          </p:nvGrpSpPr>
          <p:grpSpPr>
            <a:xfrm>
              <a:off x="5601271" y="5788502"/>
              <a:ext cx="389731" cy="170302"/>
              <a:chOff x="3249631" y="5990432"/>
              <a:chExt cx="566738" cy="247650"/>
            </a:xfrm>
          </p:grpSpPr>
          <p:sp>
            <p:nvSpPr>
              <p:cNvPr id="650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1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52971" y="6098437"/>
                <a:ext cx="162689" cy="31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2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3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4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5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6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7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8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9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0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1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2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3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4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600" name="Line 30"/>
            <p:cNvSpPr>
              <a:spLocks noChangeShapeType="1"/>
            </p:cNvSpPr>
            <p:nvPr/>
          </p:nvSpPr>
          <p:spPr bwMode="auto">
            <a:xfrm>
              <a:off x="6426801" y="5542818"/>
              <a:ext cx="338531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1" name="Line 30"/>
            <p:cNvSpPr>
              <a:spLocks noChangeShapeType="1"/>
            </p:cNvSpPr>
            <p:nvPr/>
          </p:nvSpPr>
          <p:spPr bwMode="auto">
            <a:xfrm>
              <a:off x="3412143" y="6237312"/>
              <a:ext cx="3016190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2" name="Line 30"/>
            <p:cNvSpPr>
              <a:spLocks noChangeShapeType="1"/>
            </p:cNvSpPr>
            <p:nvPr/>
          </p:nvSpPr>
          <p:spPr bwMode="auto">
            <a:xfrm flipV="1">
              <a:off x="3417762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3" name="Line 30"/>
            <p:cNvSpPr>
              <a:spLocks noChangeShapeType="1"/>
            </p:cNvSpPr>
            <p:nvPr/>
          </p:nvSpPr>
          <p:spPr bwMode="auto">
            <a:xfrm flipV="1">
              <a:off x="4090765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" name="Line 30"/>
            <p:cNvSpPr>
              <a:spLocks noChangeShapeType="1"/>
            </p:cNvSpPr>
            <p:nvPr/>
          </p:nvSpPr>
          <p:spPr bwMode="auto">
            <a:xfrm flipV="1">
              <a:off x="5125913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5" name="Line 30"/>
            <p:cNvSpPr>
              <a:spLocks noChangeShapeType="1"/>
            </p:cNvSpPr>
            <p:nvPr/>
          </p:nvSpPr>
          <p:spPr bwMode="auto">
            <a:xfrm flipV="1">
              <a:off x="5795962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6" name="Line 30"/>
            <p:cNvSpPr>
              <a:spLocks noChangeShapeType="1"/>
            </p:cNvSpPr>
            <p:nvPr/>
          </p:nvSpPr>
          <p:spPr bwMode="auto">
            <a:xfrm flipV="1">
              <a:off x="6426801" y="5542817"/>
              <a:ext cx="0" cy="697797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607" name="Group 2"/>
            <p:cNvGrpSpPr>
              <a:grpSpLocks/>
            </p:cNvGrpSpPr>
            <p:nvPr/>
          </p:nvGrpSpPr>
          <p:grpSpPr bwMode="auto">
            <a:xfrm rot="498828">
              <a:off x="6841786" y="5197570"/>
              <a:ext cx="562365" cy="560084"/>
              <a:chOff x="1281" y="579"/>
              <a:chExt cx="3187" cy="3172"/>
            </a:xfrm>
          </p:grpSpPr>
          <p:sp>
            <p:nvSpPr>
              <p:cNvPr id="641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42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3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4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5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6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7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8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9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08" name="Group 12"/>
            <p:cNvGrpSpPr>
              <a:grpSpLocks/>
            </p:cNvGrpSpPr>
            <p:nvPr/>
          </p:nvGrpSpPr>
          <p:grpSpPr bwMode="auto">
            <a:xfrm rot="1606593">
              <a:off x="7378163" y="5404814"/>
              <a:ext cx="466546" cy="464265"/>
              <a:chOff x="1281" y="579"/>
              <a:chExt cx="3187" cy="3172"/>
            </a:xfrm>
          </p:grpSpPr>
          <p:sp>
            <p:nvSpPr>
              <p:cNvPr id="632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3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4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5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6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7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8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9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0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09" name="Rectangle 34"/>
            <p:cNvSpPr>
              <a:spLocks noChangeArrowheads="1"/>
            </p:cNvSpPr>
            <p:nvPr/>
          </p:nvSpPr>
          <p:spPr bwMode="auto">
            <a:xfrm>
              <a:off x="6764041" y="5137468"/>
              <a:ext cx="1198309" cy="801501"/>
            </a:xfrm>
            <a:prstGeom prst="rect">
              <a:avLst/>
            </a:prstGeom>
            <a:noFill/>
            <a:ln w="1270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610" name="Line 30"/>
            <p:cNvSpPr>
              <a:spLocks noChangeShapeType="1"/>
            </p:cNvSpPr>
            <p:nvPr/>
          </p:nvSpPr>
          <p:spPr bwMode="auto">
            <a:xfrm>
              <a:off x="7353167" y="5934992"/>
              <a:ext cx="0" cy="288032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7320645" y="6243527"/>
              <a:ext cx="1715851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2" name="611 Grupo"/>
            <p:cNvGrpSpPr/>
            <p:nvPr/>
          </p:nvGrpSpPr>
          <p:grpSpPr>
            <a:xfrm>
              <a:off x="3222355" y="5789800"/>
              <a:ext cx="389731" cy="170302"/>
              <a:chOff x="3249631" y="5990432"/>
              <a:chExt cx="566738" cy="247650"/>
            </a:xfrm>
          </p:grpSpPr>
          <p:sp>
            <p:nvSpPr>
              <p:cNvPr id="617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11874" y="6042669"/>
                <a:ext cx="152295" cy="104279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9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0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1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2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3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5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6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7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8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9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30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31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613" name="612 Grupo"/>
            <p:cNvGrpSpPr/>
            <p:nvPr/>
          </p:nvGrpSpPr>
          <p:grpSpPr>
            <a:xfrm>
              <a:off x="2771799" y="2084663"/>
              <a:ext cx="3600401" cy="1728192"/>
              <a:chOff x="2686050" y="2084663"/>
              <a:chExt cx="3756024" cy="1728192"/>
            </a:xfrm>
          </p:grpSpPr>
          <p:sp>
            <p:nvSpPr>
              <p:cNvPr id="614" name="Line 30"/>
              <p:cNvSpPr>
                <a:spLocks noChangeShapeType="1"/>
              </p:cNvSpPr>
              <p:nvPr/>
            </p:nvSpPr>
            <p:spPr bwMode="auto">
              <a:xfrm flipH="1">
                <a:off x="2686050" y="2084663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5" name="Line 30"/>
              <p:cNvSpPr>
                <a:spLocks noChangeShapeType="1"/>
              </p:cNvSpPr>
              <p:nvPr/>
            </p:nvSpPr>
            <p:spPr bwMode="auto">
              <a:xfrm flipH="1">
                <a:off x="2699792" y="2947447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6" name="Line 30"/>
              <p:cNvSpPr>
                <a:spLocks noChangeShapeType="1"/>
              </p:cNvSpPr>
              <p:nvPr/>
            </p:nvSpPr>
            <p:spPr bwMode="auto">
              <a:xfrm flipH="1">
                <a:off x="2699792" y="3811543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731" name="Rectangle 11"/>
          <p:cNvSpPr>
            <a:spLocks noChangeArrowheads="1"/>
          </p:cNvSpPr>
          <p:nvPr/>
        </p:nvSpPr>
        <p:spPr bwMode="auto">
          <a:xfrm>
            <a:off x="114300" y="466725"/>
            <a:ext cx="5755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MECHANISMS THAT PREVENT PARALLELISM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32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318" name="317 Pentágono"/>
          <p:cNvSpPr/>
          <p:nvPr/>
        </p:nvSpPr>
        <p:spPr>
          <a:xfrm>
            <a:off x="319" y="6613525"/>
            <a:ext cx="374436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9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Scanning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order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0" name="Rectangle 11"/>
          <p:cNvSpPr>
            <a:spLocks noChangeArrowheads="1"/>
          </p:cNvSpPr>
          <p:nvPr/>
        </p:nvSpPr>
        <p:spPr bwMode="auto">
          <a:xfrm>
            <a:off x="6732240" y="1693687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1" name="Rectangle 11"/>
          <p:cNvSpPr>
            <a:spLocks noChangeArrowheads="1"/>
          </p:cNvSpPr>
          <p:nvPr/>
        </p:nvSpPr>
        <p:spPr bwMode="auto">
          <a:xfrm>
            <a:off x="6733550" y="198884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2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3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4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grpSp>
        <p:nvGrpSpPr>
          <p:cNvPr id="325" name="324 Grupo"/>
          <p:cNvGrpSpPr/>
          <p:nvPr/>
        </p:nvGrpSpPr>
        <p:grpSpPr>
          <a:xfrm>
            <a:off x="2771799" y="1153100"/>
            <a:ext cx="6264697" cy="5265320"/>
            <a:chOff x="2771799" y="1153100"/>
            <a:chExt cx="6264697" cy="5265320"/>
          </a:xfrm>
        </p:grpSpPr>
        <p:sp>
          <p:nvSpPr>
            <p:cNvPr id="326" name="325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376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377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378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379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380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381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386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387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388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389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390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391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392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393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394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395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396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397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398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399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400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401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402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403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404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405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406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407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408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409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410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411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412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413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414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415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416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417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418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419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420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421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422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423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24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25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427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431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32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33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434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435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436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437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438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439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440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441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442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443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444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445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446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447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448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449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450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451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452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453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454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455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456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457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458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459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460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461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462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463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464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465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466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467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468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469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470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471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472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473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474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475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476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477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478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480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481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482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483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484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485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486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487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488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489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493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494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495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496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497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498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503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504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505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506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507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508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509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510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511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512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513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514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515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516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517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518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519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520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521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522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523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524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525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526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527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528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529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530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531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532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533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534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535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536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537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538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39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40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541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542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543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544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54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54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547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548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5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5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5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552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553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554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55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55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55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558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559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560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561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562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563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564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565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566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567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568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569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570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571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572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573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574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575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576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577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578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579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580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581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582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583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584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85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586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587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588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589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590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2" name="591 Grupo"/>
            <p:cNvGrpSpPr/>
            <p:nvPr/>
          </p:nvGrpSpPr>
          <p:grpSpPr>
            <a:xfrm>
              <a:off x="3203848" y="5200365"/>
              <a:ext cx="470103" cy="470103"/>
              <a:chOff x="2320418" y="5013176"/>
              <a:chExt cx="667406" cy="667406"/>
            </a:xfrm>
          </p:grpSpPr>
          <p:sp>
            <p:nvSpPr>
              <p:cNvPr id="722" name="721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722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723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724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725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726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727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728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729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3" name="592 Grupo"/>
            <p:cNvGrpSpPr/>
            <p:nvPr/>
          </p:nvGrpSpPr>
          <p:grpSpPr>
            <a:xfrm>
              <a:off x="3855270" y="5200365"/>
              <a:ext cx="470103" cy="470103"/>
              <a:chOff x="2320418" y="5013176"/>
              <a:chExt cx="667406" cy="667406"/>
            </a:xfrm>
          </p:grpSpPr>
          <p:sp>
            <p:nvSpPr>
              <p:cNvPr id="713" name="712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713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714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715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716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717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718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719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720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4" name="593 Grupo"/>
            <p:cNvGrpSpPr/>
            <p:nvPr/>
          </p:nvGrpSpPr>
          <p:grpSpPr>
            <a:xfrm>
              <a:off x="4890635" y="5200628"/>
              <a:ext cx="470103" cy="470103"/>
              <a:chOff x="2320418" y="5013176"/>
              <a:chExt cx="667406" cy="667406"/>
            </a:xfrm>
          </p:grpSpPr>
          <p:sp>
            <p:nvSpPr>
              <p:cNvPr id="704" name="703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704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705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706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707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708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709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710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711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5" name="594 Grupo"/>
            <p:cNvGrpSpPr/>
            <p:nvPr/>
          </p:nvGrpSpPr>
          <p:grpSpPr>
            <a:xfrm>
              <a:off x="5542057" y="5200628"/>
              <a:ext cx="470103" cy="470103"/>
              <a:chOff x="2320418" y="5013176"/>
              <a:chExt cx="667406" cy="667406"/>
            </a:xfrm>
          </p:grpSpPr>
          <p:sp>
            <p:nvSpPr>
              <p:cNvPr id="695" name="694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695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696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697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698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699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700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701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702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6" name="Line 30"/>
            <p:cNvSpPr>
              <a:spLocks noChangeShapeType="1"/>
            </p:cNvSpPr>
            <p:nvPr/>
          </p:nvSpPr>
          <p:spPr bwMode="auto">
            <a:xfrm flipH="1">
              <a:off x="4410371" y="5426317"/>
              <a:ext cx="396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597" name="596 Grupo"/>
            <p:cNvGrpSpPr/>
            <p:nvPr/>
          </p:nvGrpSpPr>
          <p:grpSpPr>
            <a:xfrm>
              <a:off x="3894237" y="5788461"/>
              <a:ext cx="389731" cy="170302"/>
              <a:chOff x="3249631" y="5990432"/>
              <a:chExt cx="566738" cy="247650"/>
            </a:xfrm>
          </p:grpSpPr>
          <p:sp>
            <p:nvSpPr>
              <p:cNvPr id="680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1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04648" y="6049898"/>
                <a:ext cx="155823" cy="93349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2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3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4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5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6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7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8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89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0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1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2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3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94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98" name="597 Grupo"/>
            <p:cNvGrpSpPr/>
            <p:nvPr/>
          </p:nvGrpSpPr>
          <p:grpSpPr>
            <a:xfrm>
              <a:off x="4932040" y="5788502"/>
              <a:ext cx="389731" cy="170302"/>
              <a:chOff x="3249631" y="5990432"/>
              <a:chExt cx="566738" cy="247650"/>
            </a:xfrm>
          </p:grpSpPr>
          <p:sp>
            <p:nvSpPr>
              <p:cNvPr id="665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6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397641" y="5942684"/>
                <a:ext cx="62268" cy="214222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7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8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9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0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1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2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3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4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5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6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7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8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79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99" name="598 Grupo"/>
            <p:cNvGrpSpPr/>
            <p:nvPr/>
          </p:nvGrpSpPr>
          <p:grpSpPr>
            <a:xfrm>
              <a:off x="5601271" y="5788502"/>
              <a:ext cx="389731" cy="170302"/>
              <a:chOff x="3249631" y="5990432"/>
              <a:chExt cx="566738" cy="247650"/>
            </a:xfrm>
          </p:grpSpPr>
          <p:sp>
            <p:nvSpPr>
              <p:cNvPr id="650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1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52971" y="6098437"/>
                <a:ext cx="162689" cy="31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2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3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4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5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6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7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8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59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0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1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2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3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64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600" name="Line 30"/>
            <p:cNvSpPr>
              <a:spLocks noChangeShapeType="1"/>
            </p:cNvSpPr>
            <p:nvPr/>
          </p:nvSpPr>
          <p:spPr bwMode="auto">
            <a:xfrm>
              <a:off x="6426801" y="5542818"/>
              <a:ext cx="338531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1" name="Line 30"/>
            <p:cNvSpPr>
              <a:spLocks noChangeShapeType="1"/>
            </p:cNvSpPr>
            <p:nvPr/>
          </p:nvSpPr>
          <p:spPr bwMode="auto">
            <a:xfrm>
              <a:off x="3412143" y="6237312"/>
              <a:ext cx="3016190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2" name="Line 30"/>
            <p:cNvSpPr>
              <a:spLocks noChangeShapeType="1"/>
            </p:cNvSpPr>
            <p:nvPr/>
          </p:nvSpPr>
          <p:spPr bwMode="auto">
            <a:xfrm flipV="1">
              <a:off x="3417762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3" name="Line 30"/>
            <p:cNvSpPr>
              <a:spLocks noChangeShapeType="1"/>
            </p:cNvSpPr>
            <p:nvPr/>
          </p:nvSpPr>
          <p:spPr bwMode="auto">
            <a:xfrm flipV="1">
              <a:off x="4090765" y="5960102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" name="Line 30"/>
            <p:cNvSpPr>
              <a:spLocks noChangeShapeType="1"/>
            </p:cNvSpPr>
            <p:nvPr/>
          </p:nvSpPr>
          <p:spPr bwMode="auto">
            <a:xfrm flipV="1">
              <a:off x="5125913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5" name="Line 30"/>
            <p:cNvSpPr>
              <a:spLocks noChangeShapeType="1"/>
            </p:cNvSpPr>
            <p:nvPr/>
          </p:nvSpPr>
          <p:spPr bwMode="auto">
            <a:xfrm flipV="1">
              <a:off x="5795962" y="5953969"/>
              <a:ext cx="1982" cy="277209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6" name="Line 30"/>
            <p:cNvSpPr>
              <a:spLocks noChangeShapeType="1"/>
            </p:cNvSpPr>
            <p:nvPr/>
          </p:nvSpPr>
          <p:spPr bwMode="auto">
            <a:xfrm flipV="1">
              <a:off x="6426801" y="5542817"/>
              <a:ext cx="0" cy="697797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607" name="Group 2"/>
            <p:cNvGrpSpPr>
              <a:grpSpLocks/>
            </p:cNvGrpSpPr>
            <p:nvPr/>
          </p:nvGrpSpPr>
          <p:grpSpPr bwMode="auto">
            <a:xfrm rot="498828">
              <a:off x="6841786" y="5197570"/>
              <a:ext cx="562365" cy="560084"/>
              <a:chOff x="1281" y="579"/>
              <a:chExt cx="3187" cy="3172"/>
            </a:xfrm>
          </p:grpSpPr>
          <p:sp>
            <p:nvSpPr>
              <p:cNvPr id="641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42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3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4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5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6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7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8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9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08" name="Group 12"/>
            <p:cNvGrpSpPr>
              <a:grpSpLocks/>
            </p:cNvGrpSpPr>
            <p:nvPr/>
          </p:nvGrpSpPr>
          <p:grpSpPr bwMode="auto">
            <a:xfrm rot="1606593">
              <a:off x="7378163" y="5404814"/>
              <a:ext cx="466546" cy="464265"/>
              <a:chOff x="1281" y="579"/>
              <a:chExt cx="3187" cy="3172"/>
            </a:xfrm>
          </p:grpSpPr>
          <p:sp>
            <p:nvSpPr>
              <p:cNvPr id="632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3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4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5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6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7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8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9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0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09" name="Rectangle 34"/>
            <p:cNvSpPr>
              <a:spLocks noChangeArrowheads="1"/>
            </p:cNvSpPr>
            <p:nvPr/>
          </p:nvSpPr>
          <p:spPr bwMode="auto">
            <a:xfrm>
              <a:off x="6764041" y="5137468"/>
              <a:ext cx="1198309" cy="801501"/>
            </a:xfrm>
            <a:prstGeom prst="rect">
              <a:avLst/>
            </a:prstGeom>
            <a:noFill/>
            <a:ln w="1270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610" name="Line 30"/>
            <p:cNvSpPr>
              <a:spLocks noChangeShapeType="1"/>
            </p:cNvSpPr>
            <p:nvPr/>
          </p:nvSpPr>
          <p:spPr bwMode="auto">
            <a:xfrm>
              <a:off x="7353167" y="5934992"/>
              <a:ext cx="0" cy="288032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7320645" y="6243527"/>
              <a:ext cx="1715851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2" name="611 Grupo"/>
            <p:cNvGrpSpPr/>
            <p:nvPr/>
          </p:nvGrpSpPr>
          <p:grpSpPr>
            <a:xfrm>
              <a:off x="3222355" y="5789800"/>
              <a:ext cx="389731" cy="170302"/>
              <a:chOff x="3249631" y="5990432"/>
              <a:chExt cx="566738" cy="247650"/>
            </a:xfrm>
          </p:grpSpPr>
          <p:sp>
            <p:nvSpPr>
              <p:cNvPr id="617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11874" y="6042669"/>
                <a:ext cx="152295" cy="104279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diamond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9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0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1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2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3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5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6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7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8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9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30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31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613" name="612 Grupo"/>
            <p:cNvGrpSpPr/>
            <p:nvPr/>
          </p:nvGrpSpPr>
          <p:grpSpPr>
            <a:xfrm>
              <a:off x="2771799" y="2084663"/>
              <a:ext cx="3600401" cy="1728192"/>
              <a:chOff x="2686050" y="2084663"/>
              <a:chExt cx="3756024" cy="1728192"/>
            </a:xfrm>
          </p:grpSpPr>
          <p:sp>
            <p:nvSpPr>
              <p:cNvPr id="614" name="Line 30"/>
              <p:cNvSpPr>
                <a:spLocks noChangeShapeType="1"/>
              </p:cNvSpPr>
              <p:nvPr/>
            </p:nvSpPr>
            <p:spPr bwMode="auto">
              <a:xfrm flipH="1">
                <a:off x="2686050" y="2084663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5" name="Line 30"/>
              <p:cNvSpPr>
                <a:spLocks noChangeShapeType="1"/>
              </p:cNvSpPr>
              <p:nvPr/>
            </p:nvSpPr>
            <p:spPr bwMode="auto">
              <a:xfrm flipH="1">
                <a:off x="2699792" y="2947447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6" name="Line 30"/>
              <p:cNvSpPr>
                <a:spLocks noChangeShapeType="1"/>
              </p:cNvSpPr>
              <p:nvPr/>
            </p:nvSpPr>
            <p:spPr bwMode="auto">
              <a:xfrm flipH="1">
                <a:off x="2699792" y="3811543"/>
                <a:ext cx="3742282" cy="13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731" name="Rectangle 11"/>
          <p:cNvSpPr>
            <a:spLocks noChangeArrowheads="1"/>
          </p:cNvSpPr>
          <p:nvPr/>
        </p:nvSpPr>
        <p:spPr bwMode="auto">
          <a:xfrm>
            <a:off x="114300" y="466725"/>
            <a:ext cx="5755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MECHANISMS THAT PREVENT PARALLELISM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3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51689E-6 L -0.99618 3.51689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771799" y="1153100"/>
            <a:ext cx="3600401" cy="3572044"/>
            <a:chOff x="2771799" y="1153100"/>
            <a:chExt cx="3600401" cy="3572044"/>
          </a:xfrm>
        </p:grpSpPr>
        <p:sp>
          <p:nvSpPr>
            <p:cNvPr id="493" name="492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236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237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243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244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245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246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248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252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253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254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255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259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260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261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263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264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268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269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270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276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283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284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285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2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77" name="76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79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80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92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95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96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99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115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116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130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131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146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147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151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152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167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168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169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170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183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184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194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195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210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211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225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226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241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242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249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250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251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256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257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258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265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266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267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271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272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282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9" name="288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291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292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293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295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296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297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298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304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305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306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307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308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309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310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311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312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313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29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Scanning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order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430" name="Rectangle 11"/>
          <p:cNvSpPr>
            <a:spLocks noChangeArrowheads="1"/>
          </p:cNvSpPr>
          <p:nvPr/>
        </p:nvSpPr>
        <p:spPr bwMode="auto">
          <a:xfrm>
            <a:off x="6732240" y="1693687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431" name="Rectangle 11"/>
          <p:cNvSpPr>
            <a:spLocks noChangeArrowheads="1"/>
          </p:cNvSpPr>
          <p:nvPr/>
        </p:nvSpPr>
        <p:spPr bwMode="auto">
          <a:xfrm>
            <a:off x="6733550" y="198884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0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491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492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502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8" name="317 Pentágono"/>
          <p:cNvSpPr/>
          <p:nvPr/>
        </p:nvSpPr>
        <p:spPr>
          <a:xfrm>
            <a:off x="318" y="6613525"/>
            <a:ext cx="401400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95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bg1">
              <a:lumMod val="95000"/>
            </a:schemeClr>
          </a:solidFill>
        </p:grpSpPr>
        <p:sp>
          <p:nvSpPr>
            <p:cNvPr id="77" name="76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Scanning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order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98884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8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1884366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2878733" y="126876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1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8" name="317 Grupo"/>
          <p:cNvGrpSpPr/>
          <p:nvPr/>
        </p:nvGrpSpPr>
        <p:grpSpPr>
          <a:xfrm>
            <a:off x="2971800" y="1320116"/>
            <a:ext cx="3171250" cy="611002"/>
            <a:chOff x="2971800" y="1320116"/>
            <a:chExt cx="3171250" cy="611002"/>
          </a:xfrm>
        </p:grpSpPr>
        <p:sp>
          <p:nvSpPr>
            <p:cNvPr id="319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0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1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2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3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4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25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2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3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4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5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6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7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8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9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3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4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5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6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7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9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1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2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3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4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5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6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7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8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9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0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1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2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3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4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5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6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7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0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81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83" name="382 Pentágono"/>
          <p:cNvSpPr/>
          <p:nvPr/>
        </p:nvSpPr>
        <p:spPr>
          <a:xfrm>
            <a:off x="318" y="6613525"/>
            <a:ext cx="423003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219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2396 1.48148E-6 L -2.22222E-6 0.03241 L 0.02431 0.03241 L -0.00069 0.06389 L 0.02466 0.06389 L -0.00034 0.09584 " pathEditMode="relative" ptsTypes="A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8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159911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2878733" y="126876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8" name="317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bg1">
              <a:lumMod val="95000"/>
            </a:schemeClr>
          </a:solidFill>
        </p:grpSpPr>
        <p:sp>
          <p:nvSpPr>
            <p:cNvPr id="319" name="318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7" name="76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5" name="374 Pentágono"/>
          <p:cNvSpPr/>
          <p:nvPr/>
        </p:nvSpPr>
        <p:spPr>
          <a:xfrm>
            <a:off x="317" y="6613525"/>
            <a:ext cx="444605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499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312638" y="1268760"/>
            <a:ext cx="2915546" cy="3131570"/>
            <a:chOff x="3312638" y="1268760"/>
            <a:chExt cx="2915546" cy="31315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7" name="76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8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159911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8" name="Line 30"/>
          <p:cNvSpPr>
            <a:spLocks noChangeShapeType="1"/>
          </p:cNvSpPr>
          <p:nvPr/>
        </p:nvSpPr>
        <p:spPr bwMode="auto">
          <a:xfrm flipV="1">
            <a:off x="2987824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19" name="Line 30"/>
          <p:cNvSpPr>
            <a:spLocks noChangeShapeType="1"/>
          </p:cNvSpPr>
          <p:nvPr/>
        </p:nvSpPr>
        <p:spPr bwMode="auto">
          <a:xfrm flipV="1">
            <a:off x="3422253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0" name="Line 30"/>
          <p:cNvSpPr>
            <a:spLocks noChangeShapeType="1"/>
          </p:cNvSpPr>
          <p:nvPr/>
        </p:nvSpPr>
        <p:spPr bwMode="auto">
          <a:xfrm flipV="1">
            <a:off x="3856193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1" name="Line 30"/>
          <p:cNvSpPr>
            <a:spLocks noChangeShapeType="1"/>
          </p:cNvSpPr>
          <p:nvPr/>
        </p:nvSpPr>
        <p:spPr bwMode="auto">
          <a:xfrm flipV="1">
            <a:off x="4285860" y="1322522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2" name="Line 30"/>
          <p:cNvSpPr>
            <a:spLocks noChangeShapeType="1"/>
          </p:cNvSpPr>
          <p:nvPr/>
        </p:nvSpPr>
        <p:spPr bwMode="auto">
          <a:xfrm flipV="1">
            <a:off x="4718397" y="1320116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3" name="Line 30"/>
          <p:cNvSpPr>
            <a:spLocks noChangeShapeType="1"/>
          </p:cNvSpPr>
          <p:nvPr/>
        </p:nvSpPr>
        <p:spPr bwMode="auto">
          <a:xfrm flipV="1">
            <a:off x="5150445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4" name="Line 30"/>
          <p:cNvSpPr>
            <a:spLocks noChangeShapeType="1"/>
          </p:cNvSpPr>
          <p:nvPr/>
        </p:nvSpPr>
        <p:spPr bwMode="auto">
          <a:xfrm flipV="1">
            <a:off x="5584385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5" name="Line 30"/>
          <p:cNvSpPr>
            <a:spLocks noChangeShapeType="1"/>
          </p:cNvSpPr>
          <p:nvPr/>
        </p:nvSpPr>
        <p:spPr bwMode="auto">
          <a:xfrm flipV="1">
            <a:off x="6014052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40" name="339 Grupo"/>
          <p:cNvGrpSpPr/>
          <p:nvPr/>
        </p:nvGrpSpPr>
        <p:grpSpPr>
          <a:xfrm>
            <a:off x="2878733" y="1268760"/>
            <a:ext cx="3133427" cy="107234"/>
            <a:chOff x="2878733" y="1268760"/>
            <a:chExt cx="3133427" cy="107234"/>
          </a:xfrm>
        </p:grpSpPr>
        <p:sp>
          <p:nvSpPr>
            <p:cNvPr id="341" name="340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9" name="338 Elipse"/>
          <p:cNvSpPr/>
          <p:nvPr/>
        </p:nvSpPr>
        <p:spPr>
          <a:xfrm>
            <a:off x="6121627" y="1268760"/>
            <a:ext cx="107234" cy="107234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331 Pentágono"/>
          <p:cNvSpPr/>
          <p:nvPr/>
        </p:nvSpPr>
        <p:spPr>
          <a:xfrm>
            <a:off x="317" y="6613525"/>
            <a:ext cx="460846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16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2379 -4.0740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6299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LOSSY IMAGE CODING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409574" y="3786489"/>
            <a:ext cx="6610698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 Grupo"/>
          <p:cNvGrpSpPr/>
          <p:nvPr/>
        </p:nvGrpSpPr>
        <p:grpSpPr>
          <a:xfrm>
            <a:off x="1417899" y="1916809"/>
            <a:ext cx="5821236" cy="2016247"/>
            <a:chOff x="1417899" y="1916809"/>
            <a:chExt cx="5821236" cy="2016247"/>
          </a:xfrm>
        </p:grpSpPr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 rot="19826201">
              <a:off x="1417899" y="1916809"/>
              <a:ext cx="5821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Discrete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Cosine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(DCT): JPEG, JPEG XT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1674909" y="3643615"/>
              <a:ext cx="500665" cy="2894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1994</a:t>
              </a: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759177" y="2087855"/>
            <a:ext cx="5127879" cy="1845201"/>
            <a:chOff x="2759177" y="2087855"/>
            <a:chExt cx="5127879" cy="1845201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 rot="19826201">
              <a:off x="2759177" y="2087855"/>
              <a:ext cx="51278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Discrete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Wavelet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(DWT): SPIHT, JPEG2000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2991215" y="3643615"/>
              <a:ext cx="500665" cy="2894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2000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4088128" y="2212184"/>
            <a:ext cx="4623895" cy="1722281"/>
            <a:chOff x="4088128" y="2212184"/>
            <a:chExt cx="4623895" cy="1722281"/>
          </a:xfrm>
        </p:grpSpPr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 rot="19826201">
              <a:off x="4088128" y="2212184"/>
              <a:ext cx="46238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apped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Biorthogonal Transform (LBT): 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JPEG XR</a:t>
              </a:r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4287359" y="3645024"/>
              <a:ext cx="500665" cy="28944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2008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670204" y="2477119"/>
            <a:ext cx="3549946" cy="1457346"/>
            <a:chOff x="5670204" y="2477119"/>
            <a:chExt cx="3549946" cy="1457346"/>
          </a:xfrm>
        </p:grpSpPr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 rot="19826201">
              <a:off x="5670204" y="2477119"/>
              <a:ext cx="35499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Prediction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techniques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H.264, HEVC</a:t>
              </a:r>
              <a:endPara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5799527" y="3645024"/>
              <a:ext cx="500665" cy="28944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2014</a:t>
              </a: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1743717" y="4237321"/>
            <a:ext cx="2175113" cy="369332"/>
            <a:chOff x="1743717" y="4237321"/>
            <a:chExt cx="2175113" cy="369332"/>
          </a:xfrm>
        </p:grpSpPr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1835696" y="4237321"/>
              <a:ext cx="20831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performance</a:t>
              </a:r>
            </a:p>
          </p:txBody>
        </p:sp>
        <p:grpSp>
          <p:nvGrpSpPr>
            <p:cNvPr id="46" name="45 Grupo"/>
            <p:cNvGrpSpPr/>
            <p:nvPr/>
          </p:nvGrpSpPr>
          <p:grpSpPr>
            <a:xfrm>
              <a:off x="1743717" y="4365104"/>
              <a:ext cx="91979" cy="142712"/>
              <a:chOff x="1671709" y="4365104"/>
              <a:chExt cx="91979" cy="142712"/>
            </a:xfrm>
          </p:grpSpPr>
          <p:cxnSp>
            <p:nvCxnSpPr>
              <p:cNvPr id="39" name="38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43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9 Grupo"/>
          <p:cNvGrpSpPr/>
          <p:nvPr/>
        </p:nvGrpSpPr>
        <p:grpSpPr>
          <a:xfrm>
            <a:off x="2463797" y="4653136"/>
            <a:ext cx="5111558" cy="369332"/>
            <a:chOff x="2463797" y="4653136"/>
            <a:chExt cx="5111558" cy="369332"/>
          </a:xfrm>
        </p:grpSpPr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555776" y="4653136"/>
              <a:ext cx="50195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Scalability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(in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terms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quality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spatial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,…)</a:t>
              </a:r>
            </a:p>
          </p:txBody>
        </p:sp>
        <p:grpSp>
          <p:nvGrpSpPr>
            <p:cNvPr id="51" name="50 Grupo"/>
            <p:cNvGrpSpPr/>
            <p:nvPr/>
          </p:nvGrpSpPr>
          <p:grpSpPr>
            <a:xfrm>
              <a:off x="2463797" y="4766446"/>
              <a:ext cx="91979" cy="142712"/>
              <a:chOff x="1671709" y="4365104"/>
              <a:chExt cx="91979" cy="142712"/>
            </a:xfrm>
          </p:grpSpPr>
          <p:cxnSp>
            <p:nvCxnSpPr>
              <p:cNvPr id="52" name="51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10 Grupo"/>
          <p:cNvGrpSpPr/>
          <p:nvPr/>
        </p:nvGrpSpPr>
        <p:grpSpPr>
          <a:xfrm>
            <a:off x="2967853" y="5075892"/>
            <a:ext cx="2540251" cy="369332"/>
            <a:chOff x="2967853" y="5075892"/>
            <a:chExt cx="2540251" cy="369332"/>
          </a:xfrm>
        </p:grpSpPr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084364" y="5075892"/>
              <a:ext cx="24237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Interactive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transmission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54" name="53 Grupo"/>
            <p:cNvGrpSpPr/>
            <p:nvPr/>
          </p:nvGrpSpPr>
          <p:grpSpPr>
            <a:xfrm>
              <a:off x="2967853" y="5189202"/>
              <a:ext cx="91979" cy="142712"/>
              <a:chOff x="1671709" y="4365104"/>
              <a:chExt cx="91979" cy="142712"/>
            </a:xfrm>
          </p:grpSpPr>
          <p:cxnSp>
            <p:nvCxnSpPr>
              <p:cNvPr id="55" name="54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14 Grupo"/>
          <p:cNvGrpSpPr/>
          <p:nvPr/>
        </p:nvGrpSpPr>
        <p:grpSpPr>
          <a:xfrm>
            <a:off x="3707904" y="5507940"/>
            <a:ext cx="4104456" cy="369332"/>
            <a:chOff x="3707904" y="5507940"/>
            <a:chExt cx="4104456" cy="369332"/>
          </a:xfrm>
        </p:grpSpPr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3825306" y="5507940"/>
              <a:ext cx="39870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Security (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fingerprinting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&amp;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watermarking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grpSp>
          <p:nvGrpSpPr>
            <p:cNvPr id="57" name="56 Grupo"/>
            <p:cNvGrpSpPr/>
            <p:nvPr/>
          </p:nvGrpSpPr>
          <p:grpSpPr>
            <a:xfrm>
              <a:off x="3707904" y="5621250"/>
              <a:ext cx="91979" cy="142712"/>
              <a:chOff x="1671709" y="4365104"/>
              <a:chExt cx="91979" cy="142712"/>
            </a:xfrm>
          </p:grpSpPr>
          <p:cxnSp>
            <p:nvCxnSpPr>
              <p:cNvPr id="58" name="57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18 Grupo"/>
          <p:cNvGrpSpPr/>
          <p:nvPr/>
        </p:nvGrpSpPr>
        <p:grpSpPr>
          <a:xfrm>
            <a:off x="4325848" y="5939988"/>
            <a:ext cx="2986495" cy="369332"/>
            <a:chOff x="4325848" y="5939988"/>
            <a:chExt cx="2986495" cy="369332"/>
          </a:xfrm>
        </p:grpSpPr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604037" y="5939988"/>
              <a:ext cx="27083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Computational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complexity</a:t>
              </a:r>
              <a:endPara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6" name="65 Grupo"/>
            <p:cNvGrpSpPr/>
            <p:nvPr/>
          </p:nvGrpSpPr>
          <p:grpSpPr>
            <a:xfrm>
              <a:off x="4325848" y="6053298"/>
              <a:ext cx="278189" cy="142712"/>
              <a:chOff x="4293811" y="6021288"/>
              <a:chExt cx="278189" cy="142712"/>
            </a:xfrm>
          </p:grpSpPr>
          <p:grpSp>
            <p:nvGrpSpPr>
              <p:cNvPr id="60" name="59 Grupo"/>
              <p:cNvGrpSpPr/>
              <p:nvPr/>
            </p:nvGrpSpPr>
            <p:grpSpPr>
              <a:xfrm>
                <a:off x="4480021" y="6021288"/>
                <a:ext cx="91979" cy="142712"/>
                <a:chOff x="1671709" y="4365104"/>
                <a:chExt cx="91979" cy="142712"/>
              </a:xfrm>
            </p:grpSpPr>
            <p:cxnSp>
              <p:nvCxnSpPr>
                <p:cNvPr id="61" name="60 Conector recto de flecha"/>
                <p:cNvCxnSpPr/>
                <p:nvPr/>
              </p:nvCxnSpPr>
              <p:spPr>
                <a:xfrm flipV="1">
                  <a:off x="1763688" y="4365104"/>
                  <a:ext cx="0" cy="14271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 de flecha"/>
                <p:cNvCxnSpPr/>
                <p:nvPr/>
              </p:nvCxnSpPr>
              <p:spPr>
                <a:xfrm flipV="1">
                  <a:off x="1671709" y="4365104"/>
                  <a:ext cx="0" cy="14271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62 Grupo"/>
              <p:cNvGrpSpPr/>
              <p:nvPr/>
            </p:nvGrpSpPr>
            <p:grpSpPr>
              <a:xfrm>
                <a:off x="4293811" y="6021288"/>
                <a:ext cx="91979" cy="142712"/>
                <a:chOff x="1671709" y="4365104"/>
                <a:chExt cx="91979" cy="142712"/>
              </a:xfrm>
            </p:grpSpPr>
            <p:cxnSp>
              <p:nvCxnSpPr>
                <p:cNvPr id="64" name="63 Conector recto de flecha"/>
                <p:cNvCxnSpPr/>
                <p:nvPr/>
              </p:nvCxnSpPr>
              <p:spPr>
                <a:xfrm flipV="1">
                  <a:off x="1763688" y="4365104"/>
                  <a:ext cx="0" cy="14271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64 Conector recto de flecha"/>
                <p:cNvCxnSpPr/>
                <p:nvPr/>
              </p:nvCxnSpPr>
              <p:spPr>
                <a:xfrm flipV="1">
                  <a:off x="1671709" y="4365104"/>
                  <a:ext cx="0" cy="14271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1 Grupo"/>
          <p:cNvGrpSpPr/>
          <p:nvPr/>
        </p:nvGrpSpPr>
        <p:grpSpPr>
          <a:xfrm>
            <a:off x="283525" y="2409086"/>
            <a:ext cx="3825727" cy="1519968"/>
            <a:chOff x="283525" y="2409086"/>
            <a:chExt cx="3825727" cy="1519968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rot="19826201">
              <a:off x="283525" y="2409086"/>
              <a:ext cx="38257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Vector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quantization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s-E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uffman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coding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,…</a:t>
              </a:r>
            </a:p>
          </p:txBody>
        </p:sp>
        <p:sp>
          <p:nvSpPr>
            <p:cNvPr id="68" name="Rectangle 11"/>
            <p:cNvSpPr>
              <a:spLocks noChangeArrowheads="1"/>
            </p:cNvSpPr>
            <p:nvPr/>
          </p:nvSpPr>
          <p:spPr bwMode="auto">
            <a:xfrm>
              <a:off x="467544" y="3639613"/>
              <a:ext cx="505754" cy="2894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198X</a:t>
              </a:r>
            </a:p>
          </p:txBody>
        </p:sp>
      </p:grpSp>
      <p:sp>
        <p:nvSpPr>
          <p:cNvPr id="50" name="49 Pentágono"/>
          <p:cNvSpPr/>
          <p:nvPr/>
        </p:nvSpPr>
        <p:spPr>
          <a:xfrm>
            <a:off x="325" y="6613525"/>
            <a:ext cx="32320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08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8" name="Rectangle 11"/>
          <p:cNvSpPr>
            <a:spLocks noChangeArrowheads="1"/>
          </p:cNvSpPr>
          <p:nvPr/>
        </p:nvSpPr>
        <p:spPr bwMode="auto">
          <a:xfrm>
            <a:off x="6732240" y="2242213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159911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8" name="Line 30"/>
          <p:cNvSpPr>
            <a:spLocks noChangeShapeType="1"/>
          </p:cNvSpPr>
          <p:nvPr/>
        </p:nvSpPr>
        <p:spPr bwMode="auto">
          <a:xfrm flipV="1">
            <a:off x="2987824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19" name="Line 30"/>
          <p:cNvSpPr>
            <a:spLocks noChangeShapeType="1"/>
          </p:cNvSpPr>
          <p:nvPr/>
        </p:nvSpPr>
        <p:spPr bwMode="auto">
          <a:xfrm flipV="1">
            <a:off x="3422253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0" name="Line 30"/>
          <p:cNvSpPr>
            <a:spLocks noChangeShapeType="1"/>
          </p:cNvSpPr>
          <p:nvPr/>
        </p:nvSpPr>
        <p:spPr bwMode="auto">
          <a:xfrm flipV="1">
            <a:off x="3856193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1" name="Line 30"/>
          <p:cNvSpPr>
            <a:spLocks noChangeShapeType="1"/>
          </p:cNvSpPr>
          <p:nvPr/>
        </p:nvSpPr>
        <p:spPr bwMode="auto">
          <a:xfrm flipV="1">
            <a:off x="4285860" y="1322522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2" name="Line 30"/>
          <p:cNvSpPr>
            <a:spLocks noChangeShapeType="1"/>
          </p:cNvSpPr>
          <p:nvPr/>
        </p:nvSpPr>
        <p:spPr bwMode="auto">
          <a:xfrm flipV="1">
            <a:off x="4718397" y="1320116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3" name="Line 30"/>
          <p:cNvSpPr>
            <a:spLocks noChangeShapeType="1"/>
          </p:cNvSpPr>
          <p:nvPr/>
        </p:nvSpPr>
        <p:spPr bwMode="auto">
          <a:xfrm flipV="1">
            <a:off x="5150445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4" name="Line 30"/>
          <p:cNvSpPr>
            <a:spLocks noChangeShapeType="1"/>
          </p:cNvSpPr>
          <p:nvPr/>
        </p:nvSpPr>
        <p:spPr bwMode="auto">
          <a:xfrm flipV="1">
            <a:off x="5584385" y="1320918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25" name="Line 30"/>
          <p:cNvSpPr>
            <a:spLocks noChangeShapeType="1"/>
          </p:cNvSpPr>
          <p:nvPr/>
        </p:nvSpPr>
        <p:spPr bwMode="auto">
          <a:xfrm flipV="1">
            <a:off x="6014052" y="1321720"/>
            <a:ext cx="10879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0" name="Line 30"/>
          <p:cNvSpPr>
            <a:spLocks noChangeShapeType="1"/>
          </p:cNvSpPr>
          <p:nvPr/>
        </p:nvSpPr>
        <p:spPr bwMode="auto">
          <a:xfrm flipH="1">
            <a:off x="2971800" y="1364457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1" name="Line 30"/>
          <p:cNvSpPr>
            <a:spLocks noChangeShapeType="1"/>
          </p:cNvSpPr>
          <p:nvPr/>
        </p:nvSpPr>
        <p:spPr bwMode="auto">
          <a:xfrm flipH="1">
            <a:off x="3403769" y="1364578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2" name="Line 30"/>
          <p:cNvSpPr>
            <a:spLocks noChangeShapeType="1"/>
          </p:cNvSpPr>
          <p:nvPr/>
        </p:nvSpPr>
        <p:spPr bwMode="auto">
          <a:xfrm flipH="1">
            <a:off x="3835896" y="1367981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3" name="Line 30"/>
          <p:cNvSpPr>
            <a:spLocks noChangeShapeType="1"/>
          </p:cNvSpPr>
          <p:nvPr/>
        </p:nvSpPr>
        <p:spPr bwMode="auto">
          <a:xfrm flipH="1">
            <a:off x="4270246" y="1363340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4" name="Line 30"/>
          <p:cNvSpPr>
            <a:spLocks noChangeShapeType="1"/>
          </p:cNvSpPr>
          <p:nvPr/>
        </p:nvSpPr>
        <p:spPr bwMode="auto">
          <a:xfrm flipH="1">
            <a:off x="4699992" y="1363314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5" name="Line 30"/>
          <p:cNvSpPr>
            <a:spLocks noChangeShapeType="1"/>
          </p:cNvSpPr>
          <p:nvPr/>
        </p:nvSpPr>
        <p:spPr bwMode="auto">
          <a:xfrm flipH="1">
            <a:off x="5131961" y="1363435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6" name="Line 30"/>
          <p:cNvSpPr>
            <a:spLocks noChangeShapeType="1"/>
          </p:cNvSpPr>
          <p:nvPr/>
        </p:nvSpPr>
        <p:spPr bwMode="auto">
          <a:xfrm flipH="1">
            <a:off x="5564088" y="1366838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7" name="Line 30"/>
          <p:cNvSpPr>
            <a:spLocks noChangeShapeType="1"/>
          </p:cNvSpPr>
          <p:nvPr/>
        </p:nvSpPr>
        <p:spPr bwMode="auto">
          <a:xfrm flipH="1">
            <a:off x="5998438" y="1362197"/>
            <a:ext cx="138112" cy="130968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48" name="347 Grupo"/>
          <p:cNvGrpSpPr/>
          <p:nvPr/>
        </p:nvGrpSpPr>
        <p:grpSpPr>
          <a:xfrm>
            <a:off x="3094757" y="1268760"/>
            <a:ext cx="3133427" cy="107234"/>
            <a:chOff x="2878733" y="1268760"/>
            <a:chExt cx="3133427" cy="107234"/>
          </a:xfrm>
        </p:grpSpPr>
        <p:sp>
          <p:nvSpPr>
            <p:cNvPr id="349" name="348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3" name="332 Elipse"/>
          <p:cNvSpPr/>
          <p:nvPr/>
        </p:nvSpPr>
        <p:spPr>
          <a:xfrm>
            <a:off x="3315019" y="1486245"/>
            <a:ext cx="107234" cy="107234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331 Pentágono"/>
          <p:cNvSpPr/>
          <p:nvPr/>
        </p:nvSpPr>
        <p:spPr>
          <a:xfrm>
            <a:off x="317" y="6613525"/>
            <a:ext cx="477247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91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2361 0.0319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3495280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528662" y="2348880"/>
            <a:ext cx="539282" cy="107234"/>
            <a:chOff x="3528662" y="2348880"/>
            <a:chExt cx="539282" cy="107234"/>
          </a:xfrm>
        </p:grpSpPr>
        <p:sp>
          <p:nvSpPr>
            <p:cNvPr id="145" name="144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43171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2878733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28662" y="2348880"/>
            <a:ext cx="539282" cy="107234"/>
            <a:chOff x="3528662" y="980728"/>
            <a:chExt cx="539282" cy="107234"/>
          </a:xfrm>
        </p:grpSpPr>
        <p:sp>
          <p:nvSpPr>
            <p:cNvPr id="318" name="317 Elipse"/>
            <p:cNvSpPr/>
            <p:nvPr/>
          </p:nvSpPr>
          <p:spPr>
            <a:xfrm>
              <a:off x="3528662" y="9807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Elipse"/>
            <p:cNvSpPr/>
            <p:nvPr/>
          </p:nvSpPr>
          <p:spPr>
            <a:xfrm>
              <a:off x="3744686" y="9807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Elipse"/>
            <p:cNvSpPr/>
            <p:nvPr/>
          </p:nvSpPr>
          <p:spPr>
            <a:xfrm>
              <a:off x="3960710" y="9807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1" name="320 Pentágono"/>
          <p:cNvSpPr/>
          <p:nvPr/>
        </p:nvSpPr>
        <p:spPr>
          <a:xfrm>
            <a:off x="317" y="6613525"/>
            <a:ext cx="487810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706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3495280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9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43171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3 Grupo"/>
          <p:cNvGrpSpPr/>
          <p:nvPr/>
        </p:nvGrpSpPr>
        <p:grpSpPr>
          <a:xfrm>
            <a:off x="3528662" y="2348880"/>
            <a:ext cx="539282" cy="107234"/>
            <a:chOff x="3528662" y="980728"/>
            <a:chExt cx="539282" cy="107234"/>
          </a:xfrm>
        </p:grpSpPr>
        <p:sp>
          <p:nvSpPr>
            <p:cNvPr id="318" name="317 Elipse"/>
            <p:cNvSpPr/>
            <p:nvPr/>
          </p:nvSpPr>
          <p:spPr>
            <a:xfrm>
              <a:off x="3528662" y="9807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Elipse"/>
            <p:cNvSpPr/>
            <p:nvPr/>
          </p:nvSpPr>
          <p:spPr>
            <a:xfrm>
              <a:off x="3744686" y="9807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Elipse"/>
            <p:cNvSpPr/>
            <p:nvPr/>
          </p:nvSpPr>
          <p:spPr>
            <a:xfrm>
              <a:off x="3960710" y="9807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2878733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1" name="320 Pentágono"/>
          <p:cNvSpPr/>
          <p:nvPr/>
        </p:nvSpPr>
        <p:spPr>
          <a:xfrm>
            <a:off x="316" y="6613525"/>
            <a:ext cx="498785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27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02379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02309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>
            <a:off x="3694209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60" name="Line 30"/>
          <p:cNvSpPr>
            <a:spLocks noChangeShapeType="1"/>
          </p:cNvSpPr>
          <p:nvPr/>
        </p:nvSpPr>
        <p:spPr bwMode="auto">
          <a:xfrm flipV="1">
            <a:off x="6599891" y="243171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61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317 Pentágono"/>
          <p:cNvSpPr/>
          <p:nvPr/>
        </p:nvSpPr>
        <p:spPr>
          <a:xfrm>
            <a:off x="316" y="6613525"/>
            <a:ext cx="509413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70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>
            <a:off x="3694209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203848" y="2938405"/>
            <a:ext cx="756861" cy="2732063"/>
            <a:chOff x="3203848" y="2938405"/>
            <a:chExt cx="756861" cy="2732063"/>
          </a:xfrm>
        </p:grpSpPr>
        <p:grpSp>
          <p:nvGrpSpPr>
            <p:cNvPr id="319" name="318 Grupo"/>
            <p:cNvGrpSpPr/>
            <p:nvPr/>
          </p:nvGrpSpPr>
          <p:grpSpPr>
            <a:xfrm>
              <a:off x="3203848" y="5200365"/>
              <a:ext cx="470103" cy="470103"/>
              <a:chOff x="2320418" y="5013176"/>
              <a:chExt cx="667406" cy="667406"/>
            </a:xfrm>
          </p:grpSpPr>
          <p:sp>
            <p:nvSpPr>
              <p:cNvPr id="320" name="319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2" name="341 Rectángulo"/>
            <p:cNvSpPr/>
            <p:nvPr/>
          </p:nvSpPr>
          <p:spPr>
            <a:xfrm>
              <a:off x="3203848" y="5200059"/>
              <a:ext cx="470103" cy="4701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Line 30"/>
            <p:cNvSpPr>
              <a:spLocks noChangeShapeType="1"/>
            </p:cNvSpPr>
            <p:nvPr/>
          </p:nvSpPr>
          <p:spPr bwMode="auto">
            <a:xfrm flipH="1">
              <a:off x="3438897" y="2938405"/>
              <a:ext cx="521812" cy="22616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3800708" y="5268158"/>
            <a:ext cx="710183" cy="339537"/>
            <a:chOff x="3800708" y="5268158"/>
            <a:chExt cx="710183" cy="339537"/>
          </a:xfrm>
        </p:grpSpPr>
        <p:sp>
          <p:nvSpPr>
            <p:cNvPr id="345" name="344 Elipse"/>
            <p:cNvSpPr/>
            <p:nvPr/>
          </p:nvSpPr>
          <p:spPr>
            <a:xfrm>
              <a:off x="3800708" y="5400271"/>
              <a:ext cx="75533" cy="7553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Elipse"/>
            <p:cNvSpPr/>
            <p:nvPr/>
          </p:nvSpPr>
          <p:spPr>
            <a:xfrm>
              <a:off x="3952869" y="5400271"/>
              <a:ext cx="75533" cy="7553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Text Box 13"/>
            <p:cNvSpPr txBox="1">
              <a:spLocks noChangeArrowheads="1"/>
            </p:cNvSpPr>
            <p:nvPr/>
          </p:nvSpPr>
          <p:spPr bwMode="auto">
            <a:xfrm>
              <a:off x="4025226" y="5268158"/>
              <a:ext cx="485665" cy="33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= 2</a:t>
              </a:r>
              <a:endPara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35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Context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formation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6732240" y="2514012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60" name="Line 30"/>
          <p:cNvSpPr>
            <a:spLocks noChangeShapeType="1"/>
          </p:cNvSpPr>
          <p:nvPr/>
        </p:nvSpPr>
        <p:spPr bwMode="auto">
          <a:xfrm flipV="1">
            <a:off x="6599891" y="243171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61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317 Pentágono"/>
          <p:cNvSpPr/>
          <p:nvPr/>
        </p:nvSpPr>
        <p:spPr>
          <a:xfrm>
            <a:off x="316" y="6613525"/>
            <a:ext cx="525653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1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>
            <a:off x="3694209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70892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319" name="318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2" name="341 Rectángulo"/>
          <p:cNvSpPr/>
          <p:nvPr/>
        </p:nvSpPr>
        <p:spPr>
          <a:xfrm>
            <a:off x="3203848" y="5200059"/>
            <a:ext cx="470103" cy="4701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Line 30"/>
          <p:cNvSpPr>
            <a:spLocks noChangeShapeType="1"/>
          </p:cNvSpPr>
          <p:nvPr/>
        </p:nvSpPr>
        <p:spPr bwMode="auto">
          <a:xfrm flipH="1">
            <a:off x="3438897" y="2938405"/>
            <a:ext cx="521812" cy="22616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5" name="344 Elipse"/>
          <p:cNvSpPr/>
          <p:nvPr/>
        </p:nvSpPr>
        <p:spPr>
          <a:xfrm>
            <a:off x="3800708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345 Elipse"/>
          <p:cNvSpPr/>
          <p:nvPr/>
        </p:nvSpPr>
        <p:spPr>
          <a:xfrm>
            <a:off x="3952869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 Box 13"/>
          <p:cNvSpPr txBox="1">
            <a:spLocks noChangeArrowheads="1"/>
          </p:cNvSpPr>
          <p:nvPr/>
        </p:nvSpPr>
        <p:spPr bwMode="auto">
          <a:xfrm>
            <a:off x="4025226" y="5268158"/>
            <a:ext cx="485665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 2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9" name="328 Pentágono"/>
          <p:cNvSpPr/>
          <p:nvPr/>
        </p:nvSpPr>
        <p:spPr>
          <a:xfrm>
            <a:off x="316" y="6613525"/>
            <a:ext cx="531015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40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>
            <a:off x="3694209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70892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319" name="318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2" name="341 Rectángulo"/>
          <p:cNvSpPr/>
          <p:nvPr/>
        </p:nvSpPr>
        <p:spPr>
          <a:xfrm>
            <a:off x="3203848" y="5200059"/>
            <a:ext cx="470103" cy="4701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Line 30"/>
          <p:cNvSpPr>
            <a:spLocks noChangeShapeType="1"/>
          </p:cNvSpPr>
          <p:nvPr/>
        </p:nvSpPr>
        <p:spPr bwMode="auto">
          <a:xfrm flipH="1">
            <a:off x="3438897" y="2938405"/>
            <a:ext cx="521812" cy="22616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5" name="344 Elipse"/>
          <p:cNvSpPr/>
          <p:nvPr/>
        </p:nvSpPr>
        <p:spPr>
          <a:xfrm>
            <a:off x="3800708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345 Elipse"/>
          <p:cNvSpPr/>
          <p:nvPr/>
        </p:nvSpPr>
        <p:spPr>
          <a:xfrm>
            <a:off x="3952869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 Box 13"/>
          <p:cNvSpPr txBox="1">
            <a:spLocks noChangeArrowheads="1"/>
          </p:cNvSpPr>
          <p:nvPr/>
        </p:nvSpPr>
        <p:spPr bwMode="auto">
          <a:xfrm>
            <a:off x="4025226" y="5268158"/>
            <a:ext cx="485665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 2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9" name="328 Rectángulo"/>
          <p:cNvSpPr/>
          <p:nvPr/>
        </p:nvSpPr>
        <p:spPr>
          <a:xfrm>
            <a:off x="251521" y="926572"/>
            <a:ext cx="8712967" cy="553469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47" y="1376383"/>
            <a:ext cx="5864621" cy="4105234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7264973" y="1592018"/>
            <a:ext cx="831673" cy="3575996"/>
            <a:chOff x="7264973" y="1592018"/>
            <a:chExt cx="831673" cy="3575996"/>
          </a:xfrm>
        </p:grpSpPr>
        <p:sp>
          <p:nvSpPr>
            <p:cNvPr id="349" name="Line 30"/>
            <p:cNvSpPr>
              <a:spLocks noChangeShapeType="1"/>
            </p:cNvSpPr>
            <p:nvPr/>
          </p:nvSpPr>
          <p:spPr bwMode="auto">
            <a:xfrm flipH="1" flipV="1">
              <a:off x="7264973" y="1592018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" name="Line 30"/>
            <p:cNvSpPr>
              <a:spLocks noChangeShapeType="1"/>
            </p:cNvSpPr>
            <p:nvPr/>
          </p:nvSpPr>
          <p:spPr bwMode="auto">
            <a:xfrm flipH="1" flipV="1">
              <a:off x="7268762" y="2276872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" name="Line 30"/>
            <p:cNvSpPr>
              <a:spLocks noChangeShapeType="1"/>
            </p:cNvSpPr>
            <p:nvPr/>
          </p:nvSpPr>
          <p:spPr bwMode="auto">
            <a:xfrm flipH="1" flipV="1">
              <a:off x="7268762" y="2996952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 flipH="1" flipV="1">
              <a:off x="7268762" y="3717032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3" name="Line 30"/>
            <p:cNvSpPr>
              <a:spLocks noChangeShapeType="1"/>
            </p:cNvSpPr>
            <p:nvPr/>
          </p:nvSpPr>
          <p:spPr bwMode="auto">
            <a:xfrm flipH="1" flipV="1">
              <a:off x="7275838" y="4437112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4" name="Line 30"/>
            <p:cNvSpPr>
              <a:spLocks noChangeShapeType="1"/>
            </p:cNvSpPr>
            <p:nvPr/>
          </p:nvSpPr>
          <p:spPr bwMode="auto">
            <a:xfrm flipH="1" flipV="1">
              <a:off x="7281249" y="5168014"/>
              <a:ext cx="815397" cy="0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55" name="354 Pentágono"/>
          <p:cNvSpPr/>
          <p:nvPr/>
        </p:nvSpPr>
        <p:spPr>
          <a:xfrm>
            <a:off x="315" y="6613525"/>
            <a:ext cx="542122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57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>
            <a:off x="3694209" y="2310348"/>
            <a:ext cx="627636" cy="6222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Probability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model</a:t>
            </a:r>
            <a:endParaRPr lang="es-ES" b="1" dirty="0" smtClean="0">
              <a:solidFill>
                <a:srgbClr val="C00000"/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0" name="Rectangle 11"/>
          <p:cNvSpPr>
            <a:spLocks noChangeArrowheads="1"/>
          </p:cNvSpPr>
          <p:nvPr/>
        </p:nvSpPr>
        <p:spPr bwMode="auto">
          <a:xfrm>
            <a:off x="6732240" y="2797161"/>
            <a:ext cx="348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es-ES" sz="2000" b="1" dirty="0" smtClean="0">
              <a:solidFill>
                <a:srgbClr val="C00000"/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708920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319" name="318 Grupo"/>
          <p:cNvGrpSpPr/>
          <p:nvPr/>
        </p:nvGrpSpPr>
        <p:grpSpPr>
          <a:xfrm>
            <a:off x="3203848" y="5200365"/>
            <a:ext cx="470103" cy="470103"/>
            <a:chOff x="2320418" y="5013176"/>
            <a:chExt cx="667406" cy="667406"/>
          </a:xfrm>
        </p:grpSpPr>
        <p:sp>
          <p:nvSpPr>
            <p:cNvPr id="320" name="319 Rectángulo"/>
            <p:cNvSpPr/>
            <p:nvPr/>
          </p:nvSpPr>
          <p:spPr>
            <a:xfrm>
              <a:off x="2320418" y="5013176"/>
              <a:ext cx="667406" cy="667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Elipse"/>
            <p:cNvSpPr/>
            <p:nvPr/>
          </p:nvSpPr>
          <p:spPr>
            <a:xfrm>
              <a:off x="2371570" y="507335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Elipse"/>
            <p:cNvSpPr/>
            <p:nvPr/>
          </p:nvSpPr>
          <p:spPr>
            <a:xfrm>
              <a:off x="2587594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Elipse"/>
            <p:cNvSpPr/>
            <p:nvPr/>
          </p:nvSpPr>
          <p:spPr>
            <a:xfrm>
              <a:off x="2371570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Elipse"/>
            <p:cNvSpPr/>
            <p:nvPr/>
          </p:nvSpPr>
          <p:spPr>
            <a:xfrm>
              <a:off x="2803618" y="528937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Elipse"/>
            <p:cNvSpPr/>
            <p:nvPr/>
          </p:nvSpPr>
          <p:spPr>
            <a:xfrm>
              <a:off x="2371570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Elipse"/>
            <p:cNvSpPr/>
            <p:nvPr/>
          </p:nvSpPr>
          <p:spPr>
            <a:xfrm>
              <a:off x="2587594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Elipse"/>
            <p:cNvSpPr/>
            <p:nvPr/>
          </p:nvSpPr>
          <p:spPr>
            <a:xfrm>
              <a:off x="2803618" y="550539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Elipse"/>
            <p:cNvSpPr/>
            <p:nvPr/>
          </p:nvSpPr>
          <p:spPr>
            <a:xfrm>
              <a:off x="2803618" y="507335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2" name="341 Rectángulo"/>
          <p:cNvSpPr/>
          <p:nvPr/>
        </p:nvSpPr>
        <p:spPr>
          <a:xfrm>
            <a:off x="3203848" y="5200059"/>
            <a:ext cx="470103" cy="4701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Line 30"/>
          <p:cNvSpPr>
            <a:spLocks noChangeShapeType="1"/>
          </p:cNvSpPr>
          <p:nvPr/>
        </p:nvSpPr>
        <p:spPr bwMode="auto">
          <a:xfrm flipH="1">
            <a:off x="3438897" y="2938405"/>
            <a:ext cx="521812" cy="22616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45" name="344 Elipse"/>
          <p:cNvSpPr/>
          <p:nvPr/>
        </p:nvSpPr>
        <p:spPr>
          <a:xfrm>
            <a:off x="3800708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345 Elipse"/>
          <p:cNvSpPr/>
          <p:nvPr/>
        </p:nvSpPr>
        <p:spPr>
          <a:xfrm>
            <a:off x="3952869" y="5400271"/>
            <a:ext cx="75533" cy="755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 Box 13"/>
          <p:cNvSpPr txBox="1">
            <a:spLocks noChangeArrowheads="1"/>
          </p:cNvSpPr>
          <p:nvPr/>
        </p:nvSpPr>
        <p:spPr bwMode="auto">
          <a:xfrm>
            <a:off x="4025226" y="5268158"/>
            <a:ext cx="485665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 2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111722" y="5517232"/>
            <a:ext cx="3011609" cy="819602"/>
            <a:chOff x="3111722" y="5517232"/>
            <a:chExt cx="3011609" cy="819602"/>
          </a:xfrm>
        </p:grpSpPr>
        <p:grpSp>
          <p:nvGrpSpPr>
            <p:cNvPr id="7" name="6 Grupo"/>
            <p:cNvGrpSpPr/>
            <p:nvPr/>
          </p:nvGrpSpPr>
          <p:grpSpPr>
            <a:xfrm>
              <a:off x="3203848" y="5859550"/>
              <a:ext cx="2919483" cy="233746"/>
              <a:chOff x="3203848" y="5859550"/>
              <a:chExt cx="2919483" cy="233746"/>
            </a:xfrm>
          </p:grpSpPr>
          <p:grpSp>
            <p:nvGrpSpPr>
              <p:cNvPr id="6" name="5 Grupo"/>
              <p:cNvGrpSpPr/>
              <p:nvPr/>
            </p:nvGrpSpPr>
            <p:grpSpPr>
              <a:xfrm>
                <a:off x="3203848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355" name="354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6" name="355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357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358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606776" y="5947770"/>
                    <a:ext cx="65588" cy="20737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59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0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1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2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3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4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5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6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7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8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69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70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71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390" name="389 Grupo"/>
              <p:cNvGrpSpPr/>
              <p:nvPr/>
            </p:nvGrpSpPr>
            <p:grpSpPr>
              <a:xfrm>
                <a:off x="3528179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391" name="390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2" name="391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393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394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3450849" y="6045622"/>
                    <a:ext cx="111997" cy="58079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95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96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97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98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399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0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1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2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3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4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5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6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07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408" name="407 Grupo"/>
              <p:cNvGrpSpPr/>
              <p:nvPr/>
            </p:nvGrpSpPr>
            <p:grpSpPr>
              <a:xfrm>
                <a:off x="3851920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409" name="408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0" name="409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411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412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532212" y="6022334"/>
                    <a:ext cx="99500" cy="92154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3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4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5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6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7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8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19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0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1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2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3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4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25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426" name="425 Grupo"/>
              <p:cNvGrpSpPr/>
              <p:nvPr/>
            </p:nvGrpSpPr>
            <p:grpSpPr>
              <a:xfrm>
                <a:off x="4176251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428" name="427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9" name="428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430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431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3406626" y="5970158"/>
                    <a:ext cx="80756" cy="177764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2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3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4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5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6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7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8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39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40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41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42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43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44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445" name="444 Grupo"/>
              <p:cNvGrpSpPr/>
              <p:nvPr/>
            </p:nvGrpSpPr>
            <p:grpSpPr>
              <a:xfrm>
                <a:off x="4499992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446" name="445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7" name="446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448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449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550468" y="6004081"/>
                    <a:ext cx="93253" cy="122416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0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1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2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3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4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5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6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7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8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59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60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61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62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463" name="462 Grupo"/>
              <p:cNvGrpSpPr/>
              <p:nvPr/>
            </p:nvGrpSpPr>
            <p:grpSpPr>
              <a:xfrm>
                <a:off x="4824323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464" name="463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5" name="464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466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467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3440501" y="6047769"/>
                    <a:ext cx="124491" cy="66279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68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69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0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1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2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3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4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5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6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7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8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79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80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481" name="480 Grupo"/>
              <p:cNvGrpSpPr/>
              <p:nvPr/>
            </p:nvGrpSpPr>
            <p:grpSpPr>
              <a:xfrm>
                <a:off x="5148064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482" name="481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3" name="482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484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485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531238" y="6023313"/>
                    <a:ext cx="111997" cy="102699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86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87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88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89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90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91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492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2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3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4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5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6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07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508" name="507 Grupo"/>
              <p:cNvGrpSpPr/>
              <p:nvPr/>
            </p:nvGrpSpPr>
            <p:grpSpPr>
              <a:xfrm>
                <a:off x="5472395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509" name="508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10" name="509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511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512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3421269" y="6003545"/>
                    <a:ext cx="99500" cy="129734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3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4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5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6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7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8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19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0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1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2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3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4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25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526" name="525 Grupo"/>
              <p:cNvGrpSpPr/>
              <p:nvPr/>
            </p:nvGrpSpPr>
            <p:grpSpPr>
              <a:xfrm>
                <a:off x="5798517" y="5859550"/>
                <a:ext cx="324814" cy="233746"/>
                <a:chOff x="3203848" y="5859550"/>
                <a:chExt cx="324814" cy="233746"/>
              </a:xfrm>
            </p:grpSpPr>
            <p:sp>
              <p:nvSpPr>
                <p:cNvPr id="527" name="526 Rectángulo"/>
                <p:cNvSpPr/>
                <p:nvPr/>
              </p:nvSpPr>
              <p:spPr>
                <a:xfrm>
                  <a:off x="3203848" y="5859550"/>
                  <a:ext cx="324814" cy="233746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8" name="527 Grupo"/>
                <p:cNvGrpSpPr/>
                <p:nvPr/>
              </p:nvGrpSpPr>
              <p:grpSpPr>
                <a:xfrm>
                  <a:off x="3255832" y="5923495"/>
                  <a:ext cx="216003" cy="94388"/>
                  <a:chOff x="3249631" y="5990432"/>
                  <a:chExt cx="566738" cy="247650"/>
                </a:xfrm>
              </p:grpSpPr>
              <p:sp>
                <p:nvSpPr>
                  <p:cNvPr id="529" name="AutoShape 21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409175" y="5830888"/>
                    <a:ext cx="247650" cy="566738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a-ES"/>
                  </a:p>
                </p:txBody>
              </p:sp>
              <p:sp>
                <p:nvSpPr>
                  <p:cNvPr id="530" name="Line 217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606776" y="5947770"/>
                    <a:ext cx="65588" cy="20737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1" name="Line 2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21887" y="6221413"/>
                    <a:ext cx="28575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2" name="Line 220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10750" y="6119813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3" name="Line 221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06000" y="6194425"/>
                    <a:ext cx="25400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4" name="Line 2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85350" y="6073775"/>
                    <a:ext cx="11112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5" name="Line 223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350437" y="6162675"/>
                    <a:ext cx="22225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6" name="Line 224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464737" y="6216650"/>
                    <a:ext cx="25400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7" name="Line 22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264712" y="6026150"/>
                    <a:ext cx="7937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8" name="Line 22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36200" y="6118225"/>
                    <a:ext cx="17462" cy="2063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39" name="Line 22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34600" y="6191250"/>
                    <a:ext cx="23812" cy="142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40" name="Line 22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69537" y="6072188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41" name="Line 22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686987" y="6157913"/>
                    <a:ext cx="23812" cy="1905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42" name="Line 23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575862" y="6213475"/>
                    <a:ext cx="23812" cy="476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543" name="Line 23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791762" y="6024563"/>
                    <a:ext cx="9525" cy="2698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</p:grpSp>
        </p:grpSp>
        <p:sp>
          <p:nvSpPr>
            <p:cNvPr id="544" name="Line 30"/>
            <p:cNvSpPr>
              <a:spLocks noChangeShapeType="1"/>
            </p:cNvSpPr>
            <p:nvPr/>
          </p:nvSpPr>
          <p:spPr bwMode="auto">
            <a:xfrm flipH="1">
              <a:off x="4011905" y="5517232"/>
              <a:ext cx="303575" cy="34231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5" name="Text Box 13"/>
            <p:cNvSpPr txBox="1">
              <a:spLocks noChangeArrowheads="1"/>
            </p:cNvSpPr>
            <p:nvPr/>
          </p:nvSpPr>
          <p:spPr bwMode="auto">
            <a:xfrm>
              <a:off x="3111722" y="6059429"/>
              <a:ext cx="2536674" cy="277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LUT with pre-computed probabilities</a:t>
              </a:r>
              <a:endPara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546" name="545 Pentágono"/>
          <p:cNvSpPr/>
          <p:nvPr/>
        </p:nvSpPr>
        <p:spPr>
          <a:xfrm>
            <a:off x="315" y="6613525"/>
            <a:ext cx="552406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63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roup 2"/>
          <p:cNvGrpSpPr>
            <a:grpSpLocks/>
          </p:cNvGrpSpPr>
          <p:nvPr/>
        </p:nvGrpSpPr>
        <p:grpSpPr bwMode="auto">
          <a:xfrm rot="498828">
            <a:off x="2876971" y="4827041"/>
            <a:ext cx="186744" cy="185987"/>
            <a:chOff x="1281" y="579"/>
            <a:chExt cx="3187" cy="3172"/>
          </a:xfrm>
        </p:grpSpPr>
        <p:sp>
          <p:nvSpPr>
            <p:cNvPr id="56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57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78" name="Group 12"/>
          <p:cNvGrpSpPr>
            <a:grpSpLocks/>
          </p:cNvGrpSpPr>
          <p:nvPr/>
        </p:nvGrpSpPr>
        <p:grpSpPr bwMode="auto">
          <a:xfrm rot="1606593">
            <a:off x="3054167" y="4901132"/>
            <a:ext cx="154925" cy="154168"/>
            <a:chOff x="1281" y="579"/>
            <a:chExt cx="3187" cy="3172"/>
          </a:xfrm>
        </p:grpSpPr>
        <p:sp>
          <p:nvSpPr>
            <p:cNvPr id="57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58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88" name="Rectangle 34"/>
          <p:cNvSpPr>
            <a:spLocks noChangeArrowheads="1"/>
          </p:cNvSpPr>
          <p:nvPr/>
        </p:nvSpPr>
        <p:spPr bwMode="auto">
          <a:xfrm>
            <a:off x="2846189" y="478631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52" name="Group 2"/>
          <p:cNvGrpSpPr>
            <a:grpSpLocks/>
          </p:cNvGrpSpPr>
          <p:nvPr/>
        </p:nvGrpSpPr>
        <p:grpSpPr bwMode="auto">
          <a:xfrm rot="498828">
            <a:off x="3316028" y="4829187"/>
            <a:ext cx="186744" cy="185987"/>
            <a:chOff x="1281" y="579"/>
            <a:chExt cx="3187" cy="3172"/>
          </a:xfrm>
        </p:grpSpPr>
        <p:sp>
          <p:nvSpPr>
            <p:cNvPr id="653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54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5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6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7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8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9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0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1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62" name="Group 12"/>
          <p:cNvGrpSpPr>
            <a:grpSpLocks/>
          </p:cNvGrpSpPr>
          <p:nvPr/>
        </p:nvGrpSpPr>
        <p:grpSpPr bwMode="auto">
          <a:xfrm rot="1606593">
            <a:off x="3493224" y="4903278"/>
            <a:ext cx="154925" cy="154168"/>
            <a:chOff x="1281" y="579"/>
            <a:chExt cx="3187" cy="3172"/>
          </a:xfrm>
        </p:grpSpPr>
        <p:sp>
          <p:nvSpPr>
            <p:cNvPr id="663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64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6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7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8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9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0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1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72" name="Rectangle 34"/>
          <p:cNvSpPr>
            <a:spLocks noChangeArrowheads="1"/>
          </p:cNvSpPr>
          <p:nvPr/>
        </p:nvSpPr>
        <p:spPr bwMode="auto">
          <a:xfrm>
            <a:off x="3285246" y="4788461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73" name="Group 2"/>
          <p:cNvGrpSpPr>
            <a:grpSpLocks/>
          </p:cNvGrpSpPr>
          <p:nvPr/>
        </p:nvGrpSpPr>
        <p:grpSpPr bwMode="auto">
          <a:xfrm rot="498828">
            <a:off x="3752972" y="4830870"/>
            <a:ext cx="186744" cy="185987"/>
            <a:chOff x="1281" y="579"/>
            <a:chExt cx="3187" cy="3172"/>
          </a:xfrm>
        </p:grpSpPr>
        <p:sp>
          <p:nvSpPr>
            <p:cNvPr id="674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75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6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7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8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9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0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1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2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83" name="Group 12"/>
          <p:cNvGrpSpPr>
            <a:grpSpLocks/>
          </p:cNvGrpSpPr>
          <p:nvPr/>
        </p:nvGrpSpPr>
        <p:grpSpPr bwMode="auto">
          <a:xfrm rot="1606593">
            <a:off x="3930168" y="4904961"/>
            <a:ext cx="154925" cy="154168"/>
            <a:chOff x="1281" y="579"/>
            <a:chExt cx="3187" cy="3172"/>
          </a:xfrm>
        </p:grpSpPr>
        <p:sp>
          <p:nvSpPr>
            <p:cNvPr id="684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85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7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8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9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0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1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2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93" name="Rectangle 34"/>
          <p:cNvSpPr>
            <a:spLocks noChangeArrowheads="1"/>
          </p:cNvSpPr>
          <p:nvPr/>
        </p:nvSpPr>
        <p:spPr bwMode="auto">
          <a:xfrm>
            <a:off x="3722190" y="479014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94" name="Group 2"/>
          <p:cNvGrpSpPr>
            <a:grpSpLocks/>
          </p:cNvGrpSpPr>
          <p:nvPr/>
        </p:nvGrpSpPr>
        <p:grpSpPr bwMode="auto">
          <a:xfrm rot="498828">
            <a:off x="4182505" y="4833016"/>
            <a:ext cx="186744" cy="185987"/>
            <a:chOff x="1281" y="579"/>
            <a:chExt cx="3187" cy="3172"/>
          </a:xfrm>
        </p:grpSpPr>
        <p:sp>
          <p:nvSpPr>
            <p:cNvPr id="695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96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7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8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0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1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2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3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4" name="Group 12"/>
          <p:cNvGrpSpPr>
            <a:grpSpLocks/>
          </p:cNvGrpSpPr>
          <p:nvPr/>
        </p:nvGrpSpPr>
        <p:grpSpPr bwMode="auto">
          <a:xfrm rot="1606593">
            <a:off x="4359701" y="4907107"/>
            <a:ext cx="154925" cy="154168"/>
            <a:chOff x="1281" y="579"/>
            <a:chExt cx="3187" cy="3172"/>
          </a:xfrm>
        </p:grpSpPr>
        <p:sp>
          <p:nvSpPr>
            <p:cNvPr id="705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06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7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8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9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0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1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2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3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14" name="Rectangle 34"/>
          <p:cNvSpPr>
            <a:spLocks noChangeArrowheads="1"/>
          </p:cNvSpPr>
          <p:nvPr/>
        </p:nvSpPr>
        <p:spPr bwMode="auto">
          <a:xfrm>
            <a:off x="4151723" y="4792290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15" name="Group 2"/>
          <p:cNvGrpSpPr>
            <a:grpSpLocks/>
          </p:cNvGrpSpPr>
          <p:nvPr/>
        </p:nvGrpSpPr>
        <p:grpSpPr bwMode="auto">
          <a:xfrm rot="498828">
            <a:off x="4607544" y="4830735"/>
            <a:ext cx="186744" cy="185987"/>
            <a:chOff x="1281" y="579"/>
            <a:chExt cx="3187" cy="3172"/>
          </a:xfrm>
        </p:grpSpPr>
        <p:sp>
          <p:nvSpPr>
            <p:cNvPr id="716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17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8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9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0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1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2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3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4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25" name="Group 12"/>
          <p:cNvGrpSpPr>
            <a:grpSpLocks/>
          </p:cNvGrpSpPr>
          <p:nvPr/>
        </p:nvGrpSpPr>
        <p:grpSpPr bwMode="auto">
          <a:xfrm rot="1606593">
            <a:off x="4784740" y="4904826"/>
            <a:ext cx="154925" cy="154168"/>
            <a:chOff x="1281" y="579"/>
            <a:chExt cx="3187" cy="3172"/>
          </a:xfrm>
        </p:grpSpPr>
        <p:sp>
          <p:nvSpPr>
            <p:cNvPr id="726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27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8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9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0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1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2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3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4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35" name="Rectangle 34"/>
          <p:cNvSpPr>
            <a:spLocks noChangeArrowheads="1"/>
          </p:cNvSpPr>
          <p:nvPr/>
        </p:nvSpPr>
        <p:spPr bwMode="auto">
          <a:xfrm>
            <a:off x="4576762" y="4790009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36" name="Group 2"/>
          <p:cNvGrpSpPr>
            <a:grpSpLocks/>
          </p:cNvGrpSpPr>
          <p:nvPr/>
        </p:nvGrpSpPr>
        <p:grpSpPr bwMode="auto">
          <a:xfrm rot="498828">
            <a:off x="5046601" y="4832881"/>
            <a:ext cx="186744" cy="185987"/>
            <a:chOff x="1281" y="579"/>
            <a:chExt cx="3187" cy="3172"/>
          </a:xfrm>
        </p:grpSpPr>
        <p:sp>
          <p:nvSpPr>
            <p:cNvPr id="737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38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9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0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1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2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3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4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5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46" name="Group 12"/>
          <p:cNvGrpSpPr>
            <a:grpSpLocks/>
          </p:cNvGrpSpPr>
          <p:nvPr/>
        </p:nvGrpSpPr>
        <p:grpSpPr bwMode="auto">
          <a:xfrm rot="1606593">
            <a:off x="5223797" y="4906972"/>
            <a:ext cx="154925" cy="154168"/>
            <a:chOff x="1281" y="579"/>
            <a:chExt cx="3187" cy="3172"/>
          </a:xfrm>
        </p:grpSpPr>
        <p:sp>
          <p:nvSpPr>
            <p:cNvPr id="747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48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9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0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1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2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3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4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5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56" name="Rectangle 34"/>
          <p:cNvSpPr>
            <a:spLocks noChangeArrowheads="1"/>
          </p:cNvSpPr>
          <p:nvPr/>
        </p:nvSpPr>
        <p:spPr bwMode="auto">
          <a:xfrm>
            <a:off x="5015819" y="479215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57" name="Group 2"/>
          <p:cNvGrpSpPr>
            <a:grpSpLocks/>
          </p:cNvGrpSpPr>
          <p:nvPr/>
        </p:nvGrpSpPr>
        <p:grpSpPr bwMode="auto">
          <a:xfrm rot="498828">
            <a:off x="5483545" y="4834564"/>
            <a:ext cx="186744" cy="185987"/>
            <a:chOff x="1281" y="579"/>
            <a:chExt cx="3187" cy="3172"/>
          </a:xfrm>
        </p:grpSpPr>
        <p:sp>
          <p:nvSpPr>
            <p:cNvPr id="758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59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0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1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2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3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4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5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6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67" name="Group 12"/>
          <p:cNvGrpSpPr>
            <a:grpSpLocks/>
          </p:cNvGrpSpPr>
          <p:nvPr/>
        </p:nvGrpSpPr>
        <p:grpSpPr bwMode="auto">
          <a:xfrm rot="1606593">
            <a:off x="5660741" y="4908655"/>
            <a:ext cx="154925" cy="154168"/>
            <a:chOff x="1281" y="579"/>
            <a:chExt cx="3187" cy="3172"/>
          </a:xfrm>
        </p:grpSpPr>
        <p:sp>
          <p:nvSpPr>
            <p:cNvPr id="768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69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0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1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2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3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4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5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6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77" name="Rectangle 34"/>
          <p:cNvSpPr>
            <a:spLocks noChangeArrowheads="1"/>
          </p:cNvSpPr>
          <p:nvPr/>
        </p:nvSpPr>
        <p:spPr bwMode="auto">
          <a:xfrm>
            <a:off x="5452763" y="4793838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78" name="Group 2"/>
          <p:cNvGrpSpPr>
            <a:grpSpLocks/>
          </p:cNvGrpSpPr>
          <p:nvPr/>
        </p:nvGrpSpPr>
        <p:grpSpPr bwMode="auto">
          <a:xfrm rot="498828">
            <a:off x="5913078" y="4836710"/>
            <a:ext cx="186744" cy="185987"/>
            <a:chOff x="1281" y="579"/>
            <a:chExt cx="3187" cy="3172"/>
          </a:xfrm>
        </p:grpSpPr>
        <p:sp>
          <p:nvSpPr>
            <p:cNvPr id="77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8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88" name="Group 12"/>
          <p:cNvGrpSpPr>
            <a:grpSpLocks/>
          </p:cNvGrpSpPr>
          <p:nvPr/>
        </p:nvGrpSpPr>
        <p:grpSpPr bwMode="auto">
          <a:xfrm rot="1606593">
            <a:off x="6090274" y="4910801"/>
            <a:ext cx="154925" cy="154168"/>
            <a:chOff x="1281" y="579"/>
            <a:chExt cx="3187" cy="3172"/>
          </a:xfrm>
        </p:grpSpPr>
        <p:sp>
          <p:nvSpPr>
            <p:cNvPr id="78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9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98" name="Rectangle 34"/>
          <p:cNvSpPr>
            <a:spLocks noChangeArrowheads="1"/>
          </p:cNvSpPr>
          <p:nvPr/>
        </p:nvSpPr>
        <p:spPr bwMode="auto">
          <a:xfrm>
            <a:off x="5882296" y="479598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model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975308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6" name="Rectangle 11"/>
          <p:cNvSpPr>
            <a:spLocks noChangeArrowheads="1"/>
          </p:cNvSpPr>
          <p:nvPr/>
        </p:nvSpPr>
        <p:spPr bwMode="auto">
          <a:xfrm>
            <a:off x="6732240" y="253396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99" name="798 Rectángulo"/>
          <p:cNvSpPr/>
          <p:nvPr/>
        </p:nvSpPr>
        <p:spPr>
          <a:xfrm>
            <a:off x="2834259" y="5733256"/>
            <a:ext cx="4194177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799 Rectángulo"/>
          <p:cNvSpPr/>
          <p:nvPr/>
        </p:nvSpPr>
        <p:spPr>
          <a:xfrm>
            <a:off x="2886075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800 Rectángulo"/>
          <p:cNvSpPr/>
          <p:nvPr/>
        </p:nvSpPr>
        <p:spPr>
          <a:xfrm>
            <a:off x="3319189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801 Rectángulo"/>
          <p:cNvSpPr/>
          <p:nvPr/>
        </p:nvSpPr>
        <p:spPr>
          <a:xfrm>
            <a:off x="3759695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9600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802 Rectángulo"/>
          <p:cNvSpPr/>
          <p:nvPr/>
        </p:nvSpPr>
        <p:spPr>
          <a:xfrm>
            <a:off x="4199952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32000">
                <a:schemeClr val="bg1"/>
              </a:gs>
              <a:gs pos="28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803 Rectángulo"/>
          <p:cNvSpPr/>
          <p:nvPr/>
        </p:nvSpPr>
        <p:spPr>
          <a:xfrm>
            <a:off x="4612464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804 Rectángulo"/>
          <p:cNvSpPr/>
          <p:nvPr/>
        </p:nvSpPr>
        <p:spPr>
          <a:xfrm>
            <a:off x="5045578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805 Rectángulo"/>
          <p:cNvSpPr/>
          <p:nvPr/>
        </p:nvSpPr>
        <p:spPr>
          <a:xfrm>
            <a:off x="5486084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806 Rectángulo"/>
          <p:cNvSpPr/>
          <p:nvPr/>
        </p:nvSpPr>
        <p:spPr>
          <a:xfrm>
            <a:off x="5919198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bg1"/>
              </a:gs>
              <a:gs pos="17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2868196" y="5241143"/>
            <a:ext cx="4125829" cy="631367"/>
            <a:chOff x="2868196" y="5241143"/>
            <a:chExt cx="4125829" cy="631367"/>
          </a:xfrm>
        </p:grpSpPr>
        <p:sp>
          <p:nvSpPr>
            <p:cNvPr id="808" name="807 Rectángulo"/>
            <p:cNvSpPr/>
            <p:nvPr/>
          </p:nvSpPr>
          <p:spPr>
            <a:xfrm>
              <a:off x="2868196" y="5770142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808 Rectángulo"/>
            <p:cNvSpPr/>
            <p:nvPr/>
          </p:nvSpPr>
          <p:spPr>
            <a:xfrm>
              <a:off x="3213213" y="5770366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809 Rectángulo"/>
            <p:cNvSpPr/>
            <p:nvPr/>
          </p:nvSpPr>
          <p:spPr>
            <a:xfrm>
              <a:off x="3556098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810 Rectángulo"/>
            <p:cNvSpPr/>
            <p:nvPr/>
          </p:nvSpPr>
          <p:spPr>
            <a:xfrm>
              <a:off x="3898734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811 Rectángulo"/>
            <p:cNvSpPr/>
            <p:nvPr/>
          </p:nvSpPr>
          <p:spPr>
            <a:xfrm>
              <a:off x="4242197" y="5770142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812 Rectángulo"/>
            <p:cNvSpPr/>
            <p:nvPr/>
          </p:nvSpPr>
          <p:spPr>
            <a:xfrm>
              <a:off x="4591976" y="5770366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813 Rectángulo"/>
            <p:cNvSpPr/>
            <p:nvPr/>
          </p:nvSpPr>
          <p:spPr>
            <a:xfrm>
              <a:off x="4939623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814 Rectángulo"/>
            <p:cNvSpPr/>
            <p:nvPr/>
          </p:nvSpPr>
          <p:spPr>
            <a:xfrm>
              <a:off x="5284640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815 Rectángulo"/>
            <p:cNvSpPr/>
            <p:nvPr/>
          </p:nvSpPr>
          <p:spPr>
            <a:xfrm>
              <a:off x="5630113" y="5769564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816 Rectángulo"/>
            <p:cNvSpPr/>
            <p:nvPr/>
          </p:nvSpPr>
          <p:spPr>
            <a:xfrm>
              <a:off x="5979892" y="5769788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817 Rectángulo"/>
            <p:cNvSpPr/>
            <p:nvPr/>
          </p:nvSpPr>
          <p:spPr>
            <a:xfrm>
              <a:off x="6327539" y="5768971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818 Rectángulo"/>
            <p:cNvSpPr/>
            <p:nvPr/>
          </p:nvSpPr>
          <p:spPr>
            <a:xfrm>
              <a:off x="6672556" y="5769195"/>
              <a:ext cx="321469" cy="1021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Line 30"/>
            <p:cNvSpPr>
              <a:spLocks noChangeShapeType="1"/>
            </p:cNvSpPr>
            <p:nvPr/>
          </p:nvSpPr>
          <p:spPr bwMode="auto">
            <a:xfrm>
              <a:off x="3062719" y="5241143"/>
              <a:ext cx="1357449" cy="527828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29" name="Line 30"/>
            <p:cNvSpPr>
              <a:spLocks noChangeShapeType="1"/>
            </p:cNvSpPr>
            <p:nvPr/>
          </p:nvSpPr>
          <p:spPr bwMode="auto">
            <a:xfrm>
              <a:off x="3464253" y="5241143"/>
              <a:ext cx="2379809" cy="529224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0" name="Line 30"/>
            <p:cNvSpPr>
              <a:spLocks noChangeShapeType="1"/>
            </p:cNvSpPr>
            <p:nvPr/>
          </p:nvSpPr>
          <p:spPr bwMode="auto">
            <a:xfrm flipH="1">
              <a:off x="3695204" y="5241143"/>
              <a:ext cx="216782" cy="529223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" name="Line 30"/>
            <p:cNvSpPr>
              <a:spLocks noChangeShapeType="1"/>
            </p:cNvSpPr>
            <p:nvPr/>
          </p:nvSpPr>
          <p:spPr bwMode="auto">
            <a:xfrm>
              <a:off x="4359247" y="5241144"/>
              <a:ext cx="393464" cy="529222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2" name="Line 30"/>
            <p:cNvSpPr>
              <a:spLocks noChangeShapeType="1"/>
            </p:cNvSpPr>
            <p:nvPr/>
          </p:nvSpPr>
          <p:spPr bwMode="auto">
            <a:xfrm>
              <a:off x="4769344" y="5241144"/>
              <a:ext cx="1718929" cy="527827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3" name="Line 30"/>
            <p:cNvSpPr>
              <a:spLocks noChangeShapeType="1"/>
            </p:cNvSpPr>
            <p:nvPr/>
          </p:nvSpPr>
          <p:spPr bwMode="auto">
            <a:xfrm flipH="1">
              <a:off x="5094447" y="5241145"/>
              <a:ext cx="548112" cy="529222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4" name="Line 30"/>
            <p:cNvSpPr>
              <a:spLocks noChangeShapeType="1"/>
            </p:cNvSpPr>
            <p:nvPr/>
          </p:nvSpPr>
          <p:spPr bwMode="auto">
            <a:xfrm>
              <a:off x="6061302" y="5241145"/>
              <a:ext cx="89439" cy="529222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5" name="Line 30"/>
            <p:cNvSpPr>
              <a:spLocks noChangeShapeType="1"/>
            </p:cNvSpPr>
            <p:nvPr/>
          </p:nvSpPr>
          <p:spPr bwMode="auto">
            <a:xfrm>
              <a:off x="5223342" y="5241145"/>
              <a:ext cx="1609947" cy="529222"/>
            </a:xfrm>
            <a:prstGeom prst="lin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83" name="482 Pentágono"/>
          <p:cNvSpPr/>
          <p:nvPr/>
        </p:nvSpPr>
        <p:spPr>
          <a:xfrm>
            <a:off x="315" y="6613525"/>
            <a:ext cx="558181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33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8" dur="5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0" dur="5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5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4" dur="5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5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8" dur="5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" dur="5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2" dur="5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" dur="5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6" dur="5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5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0" dur="5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5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4" dur="5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" dur="5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8" dur="5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 animBg="1"/>
      <p:bldP spid="672" grpId="0" animBg="1"/>
      <p:bldP spid="693" grpId="0" animBg="1"/>
      <p:bldP spid="714" grpId="0" animBg="1"/>
      <p:bldP spid="735" grpId="0" animBg="1"/>
      <p:bldP spid="756" grpId="0" animBg="1"/>
      <p:bldP spid="77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model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rgbClr val="C00000"/>
                </a:solidFill>
              </a:rPr>
              <a:t>Arithmetic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coder</a:t>
            </a:r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1" name="Line 30"/>
          <p:cNvSpPr>
            <a:spLocks noChangeShapeType="1"/>
          </p:cNvSpPr>
          <p:nvPr/>
        </p:nvSpPr>
        <p:spPr bwMode="auto">
          <a:xfrm flipV="1">
            <a:off x="6599891" y="2975308"/>
            <a:ext cx="397072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6" name="Rectangle 11"/>
          <p:cNvSpPr>
            <a:spLocks noChangeArrowheads="1"/>
          </p:cNvSpPr>
          <p:nvPr/>
        </p:nvSpPr>
        <p:spPr bwMode="auto">
          <a:xfrm>
            <a:off x="6732240" y="253396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68" name="Group 2"/>
          <p:cNvGrpSpPr>
            <a:grpSpLocks/>
          </p:cNvGrpSpPr>
          <p:nvPr/>
        </p:nvGrpSpPr>
        <p:grpSpPr bwMode="auto">
          <a:xfrm rot="498828">
            <a:off x="2876971" y="4827041"/>
            <a:ext cx="186744" cy="185987"/>
            <a:chOff x="1281" y="579"/>
            <a:chExt cx="3187" cy="3172"/>
          </a:xfrm>
        </p:grpSpPr>
        <p:sp>
          <p:nvSpPr>
            <p:cNvPr id="56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57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78" name="Group 12"/>
          <p:cNvGrpSpPr>
            <a:grpSpLocks/>
          </p:cNvGrpSpPr>
          <p:nvPr/>
        </p:nvGrpSpPr>
        <p:grpSpPr bwMode="auto">
          <a:xfrm rot="1606593">
            <a:off x="3054167" y="4901132"/>
            <a:ext cx="154925" cy="154168"/>
            <a:chOff x="1281" y="579"/>
            <a:chExt cx="3187" cy="3172"/>
          </a:xfrm>
        </p:grpSpPr>
        <p:sp>
          <p:nvSpPr>
            <p:cNvPr id="57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58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88" name="Rectangle 34"/>
          <p:cNvSpPr>
            <a:spLocks noChangeArrowheads="1"/>
          </p:cNvSpPr>
          <p:nvPr/>
        </p:nvSpPr>
        <p:spPr bwMode="auto">
          <a:xfrm>
            <a:off x="2846189" y="478631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52" name="Group 2"/>
          <p:cNvGrpSpPr>
            <a:grpSpLocks/>
          </p:cNvGrpSpPr>
          <p:nvPr/>
        </p:nvGrpSpPr>
        <p:grpSpPr bwMode="auto">
          <a:xfrm rot="498828">
            <a:off x="3316028" y="4829187"/>
            <a:ext cx="186744" cy="185987"/>
            <a:chOff x="1281" y="579"/>
            <a:chExt cx="3187" cy="3172"/>
          </a:xfrm>
        </p:grpSpPr>
        <p:sp>
          <p:nvSpPr>
            <p:cNvPr id="653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54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5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6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7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8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9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0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1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62" name="Group 12"/>
          <p:cNvGrpSpPr>
            <a:grpSpLocks/>
          </p:cNvGrpSpPr>
          <p:nvPr/>
        </p:nvGrpSpPr>
        <p:grpSpPr bwMode="auto">
          <a:xfrm rot="1606593">
            <a:off x="3493224" y="4903278"/>
            <a:ext cx="154925" cy="154168"/>
            <a:chOff x="1281" y="579"/>
            <a:chExt cx="3187" cy="3172"/>
          </a:xfrm>
        </p:grpSpPr>
        <p:sp>
          <p:nvSpPr>
            <p:cNvPr id="663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64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6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7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8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9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0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1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72" name="Rectangle 34"/>
          <p:cNvSpPr>
            <a:spLocks noChangeArrowheads="1"/>
          </p:cNvSpPr>
          <p:nvPr/>
        </p:nvSpPr>
        <p:spPr bwMode="auto">
          <a:xfrm>
            <a:off x="3285246" y="4788461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73" name="Group 2"/>
          <p:cNvGrpSpPr>
            <a:grpSpLocks/>
          </p:cNvGrpSpPr>
          <p:nvPr/>
        </p:nvGrpSpPr>
        <p:grpSpPr bwMode="auto">
          <a:xfrm rot="498828">
            <a:off x="3752972" y="4830870"/>
            <a:ext cx="186744" cy="185987"/>
            <a:chOff x="1281" y="579"/>
            <a:chExt cx="3187" cy="3172"/>
          </a:xfrm>
        </p:grpSpPr>
        <p:sp>
          <p:nvSpPr>
            <p:cNvPr id="674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75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6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7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8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9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0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1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2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83" name="Group 12"/>
          <p:cNvGrpSpPr>
            <a:grpSpLocks/>
          </p:cNvGrpSpPr>
          <p:nvPr/>
        </p:nvGrpSpPr>
        <p:grpSpPr bwMode="auto">
          <a:xfrm rot="1606593">
            <a:off x="3930168" y="4904961"/>
            <a:ext cx="154925" cy="154168"/>
            <a:chOff x="1281" y="579"/>
            <a:chExt cx="3187" cy="3172"/>
          </a:xfrm>
        </p:grpSpPr>
        <p:sp>
          <p:nvSpPr>
            <p:cNvPr id="684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85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7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8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9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0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1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2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93" name="Rectangle 34"/>
          <p:cNvSpPr>
            <a:spLocks noChangeArrowheads="1"/>
          </p:cNvSpPr>
          <p:nvPr/>
        </p:nvSpPr>
        <p:spPr bwMode="auto">
          <a:xfrm>
            <a:off x="3722190" y="479014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94" name="Group 2"/>
          <p:cNvGrpSpPr>
            <a:grpSpLocks/>
          </p:cNvGrpSpPr>
          <p:nvPr/>
        </p:nvGrpSpPr>
        <p:grpSpPr bwMode="auto">
          <a:xfrm rot="498828">
            <a:off x="4182505" y="4833016"/>
            <a:ext cx="186744" cy="185987"/>
            <a:chOff x="1281" y="579"/>
            <a:chExt cx="3187" cy="3172"/>
          </a:xfrm>
        </p:grpSpPr>
        <p:sp>
          <p:nvSpPr>
            <p:cNvPr id="695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96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7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8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0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1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2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3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4" name="Group 12"/>
          <p:cNvGrpSpPr>
            <a:grpSpLocks/>
          </p:cNvGrpSpPr>
          <p:nvPr/>
        </p:nvGrpSpPr>
        <p:grpSpPr bwMode="auto">
          <a:xfrm rot="1606593">
            <a:off x="4359701" y="4907107"/>
            <a:ext cx="154925" cy="154168"/>
            <a:chOff x="1281" y="579"/>
            <a:chExt cx="3187" cy="3172"/>
          </a:xfrm>
        </p:grpSpPr>
        <p:sp>
          <p:nvSpPr>
            <p:cNvPr id="705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06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7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8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9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0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1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2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3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14" name="Rectangle 34"/>
          <p:cNvSpPr>
            <a:spLocks noChangeArrowheads="1"/>
          </p:cNvSpPr>
          <p:nvPr/>
        </p:nvSpPr>
        <p:spPr bwMode="auto">
          <a:xfrm>
            <a:off x="4151723" y="4792290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15" name="Group 2"/>
          <p:cNvGrpSpPr>
            <a:grpSpLocks/>
          </p:cNvGrpSpPr>
          <p:nvPr/>
        </p:nvGrpSpPr>
        <p:grpSpPr bwMode="auto">
          <a:xfrm rot="498828">
            <a:off x="4607544" y="4830735"/>
            <a:ext cx="186744" cy="185987"/>
            <a:chOff x="1281" y="579"/>
            <a:chExt cx="3187" cy="3172"/>
          </a:xfrm>
        </p:grpSpPr>
        <p:sp>
          <p:nvSpPr>
            <p:cNvPr id="716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17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8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9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0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1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2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3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4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25" name="Group 12"/>
          <p:cNvGrpSpPr>
            <a:grpSpLocks/>
          </p:cNvGrpSpPr>
          <p:nvPr/>
        </p:nvGrpSpPr>
        <p:grpSpPr bwMode="auto">
          <a:xfrm rot="1606593">
            <a:off x="4784740" y="4904826"/>
            <a:ext cx="154925" cy="154168"/>
            <a:chOff x="1281" y="579"/>
            <a:chExt cx="3187" cy="3172"/>
          </a:xfrm>
        </p:grpSpPr>
        <p:sp>
          <p:nvSpPr>
            <p:cNvPr id="726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27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8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9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0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1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2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3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4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35" name="Rectangle 34"/>
          <p:cNvSpPr>
            <a:spLocks noChangeArrowheads="1"/>
          </p:cNvSpPr>
          <p:nvPr/>
        </p:nvSpPr>
        <p:spPr bwMode="auto">
          <a:xfrm>
            <a:off x="4576762" y="4790009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36" name="Group 2"/>
          <p:cNvGrpSpPr>
            <a:grpSpLocks/>
          </p:cNvGrpSpPr>
          <p:nvPr/>
        </p:nvGrpSpPr>
        <p:grpSpPr bwMode="auto">
          <a:xfrm rot="498828">
            <a:off x="5046601" y="4832881"/>
            <a:ext cx="186744" cy="185987"/>
            <a:chOff x="1281" y="579"/>
            <a:chExt cx="3187" cy="3172"/>
          </a:xfrm>
        </p:grpSpPr>
        <p:sp>
          <p:nvSpPr>
            <p:cNvPr id="737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38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9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0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1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2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3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4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5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46" name="Group 12"/>
          <p:cNvGrpSpPr>
            <a:grpSpLocks/>
          </p:cNvGrpSpPr>
          <p:nvPr/>
        </p:nvGrpSpPr>
        <p:grpSpPr bwMode="auto">
          <a:xfrm rot="1606593">
            <a:off x="5223797" y="4906972"/>
            <a:ext cx="154925" cy="154168"/>
            <a:chOff x="1281" y="579"/>
            <a:chExt cx="3187" cy="3172"/>
          </a:xfrm>
        </p:grpSpPr>
        <p:sp>
          <p:nvSpPr>
            <p:cNvPr id="747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48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9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0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1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2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3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4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5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56" name="Rectangle 34"/>
          <p:cNvSpPr>
            <a:spLocks noChangeArrowheads="1"/>
          </p:cNvSpPr>
          <p:nvPr/>
        </p:nvSpPr>
        <p:spPr bwMode="auto">
          <a:xfrm>
            <a:off x="5015819" y="479215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57" name="Group 2"/>
          <p:cNvGrpSpPr>
            <a:grpSpLocks/>
          </p:cNvGrpSpPr>
          <p:nvPr/>
        </p:nvGrpSpPr>
        <p:grpSpPr bwMode="auto">
          <a:xfrm rot="498828">
            <a:off x="5483545" y="4834564"/>
            <a:ext cx="186744" cy="185987"/>
            <a:chOff x="1281" y="579"/>
            <a:chExt cx="3187" cy="3172"/>
          </a:xfrm>
        </p:grpSpPr>
        <p:sp>
          <p:nvSpPr>
            <p:cNvPr id="758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59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0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1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2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3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4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5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6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67" name="Group 12"/>
          <p:cNvGrpSpPr>
            <a:grpSpLocks/>
          </p:cNvGrpSpPr>
          <p:nvPr/>
        </p:nvGrpSpPr>
        <p:grpSpPr bwMode="auto">
          <a:xfrm rot="1606593">
            <a:off x="5660741" y="4908655"/>
            <a:ext cx="154925" cy="154168"/>
            <a:chOff x="1281" y="579"/>
            <a:chExt cx="3187" cy="3172"/>
          </a:xfrm>
        </p:grpSpPr>
        <p:sp>
          <p:nvSpPr>
            <p:cNvPr id="768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69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0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1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2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3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4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5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6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77" name="Rectangle 34"/>
          <p:cNvSpPr>
            <a:spLocks noChangeArrowheads="1"/>
          </p:cNvSpPr>
          <p:nvPr/>
        </p:nvSpPr>
        <p:spPr bwMode="auto">
          <a:xfrm>
            <a:off x="5452763" y="4793838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78" name="Group 2"/>
          <p:cNvGrpSpPr>
            <a:grpSpLocks/>
          </p:cNvGrpSpPr>
          <p:nvPr/>
        </p:nvGrpSpPr>
        <p:grpSpPr bwMode="auto">
          <a:xfrm rot="498828">
            <a:off x="5913078" y="4836710"/>
            <a:ext cx="186744" cy="185987"/>
            <a:chOff x="1281" y="579"/>
            <a:chExt cx="3187" cy="3172"/>
          </a:xfrm>
        </p:grpSpPr>
        <p:sp>
          <p:nvSpPr>
            <p:cNvPr id="77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8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88" name="Group 12"/>
          <p:cNvGrpSpPr>
            <a:grpSpLocks/>
          </p:cNvGrpSpPr>
          <p:nvPr/>
        </p:nvGrpSpPr>
        <p:grpSpPr bwMode="auto">
          <a:xfrm rot="1606593">
            <a:off x="6090274" y="4910801"/>
            <a:ext cx="154925" cy="154168"/>
            <a:chOff x="1281" y="579"/>
            <a:chExt cx="3187" cy="3172"/>
          </a:xfrm>
        </p:grpSpPr>
        <p:sp>
          <p:nvSpPr>
            <p:cNvPr id="78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9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98" name="Rectangle 34"/>
          <p:cNvSpPr>
            <a:spLocks noChangeArrowheads="1"/>
          </p:cNvSpPr>
          <p:nvPr/>
        </p:nvSpPr>
        <p:spPr bwMode="auto">
          <a:xfrm>
            <a:off x="5882296" y="479598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99" name="798 Rectángulo"/>
          <p:cNvSpPr/>
          <p:nvPr/>
        </p:nvSpPr>
        <p:spPr>
          <a:xfrm>
            <a:off x="2834259" y="5733256"/>
            <a:ext cx="4194177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807 Rectángulo"/>
          <p:cNvSpPr/>
          <p:nvPr/>
        </p:nvSpPr>
        <p:spPr>
          <a:xfrm>
            <a:off x="2868196" y="5770142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808 Rectángulo"/>
          <p:cNvSpPr/>
          <p:nvPr/>
        </p:nvSpPr>
        <p:spPr>
          <a:xfrm>
            <a:off x="3213213" y="5770366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809 Rectángulo"/>
          <p:cNvSpPr/>
          <p:nvPr/>
        </p:nvSpPr>
        <p:spPr>
          <a:xfrm>
            <a:off x="3556098" y="5769549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810 Rectángulo"/>
          <p:cNvSpPr/>
          <p:nvPr/>
        </p:nvSpPr>
        <p:spPr>
          <a:xfrm>
            <a:off x="3898734" y="5769773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811 Rectángulo"/>
          <p:cNvSpPr/>
          <p:nvPr/>
        </p:nvSpPr>
        <p:spPr>
          <a:xfrm>
            <a:off x="4242197" y="5770142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812 Rectángulo"/>
          <p:cNvSpPr/>
          <p:nvPr/>
        </p:nvSpPr>
        <p:spPr>
          <a:xfrm>
            <a:off x="4591976" y="5770366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813 Rectángulo"/>
          <p:cNvSpPr/>
          <p:nvPr/>
        </p:nvSpPr>
        <p:spPr>
          <a:xfrm>
            <a:off x="4939623" y="5769549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814 Rectángulo"/>
          <p:cNvSpPr/>
          <p:nvPr/>
        </p:nvSpPr>
        <p:spPr>
          <a:xfrm>
            <a:off x="5284640" y="5769773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" name="815 Rectángulo"/>
          <p:cNvSpPr/>
          <p:nvPr/>
        </p:nvSpPr>
        <p:spPr>
          <a:xfrm>
            <a:off x="5630113" y="5769564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7" name="816 Rectángulo"/>
          <p:cNvSpPr/>
          <p:nvPr/>
        </p:nvSpPr>
        <p:spPr>
          <a:xfrm>
            <a:off x="5979892" y="5769788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817 Rectángulo"/>
          <p:cNvSpPr/>
          <p:nvPr/>
        </p:nvSpPr>
        <p:spPr>
          <a:xfrm>
            <a:off x="6327539" y="5768971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818 Rectángulo"/>
          <p:cNvSpPr/>
          <p:nvPr/>
        </p:nvSpPr>
        <p:spPr>
          <a:xfrm>
            <a:off x="6672556" y="5769195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481 Rectángulo"/>
          <p:cNvSpPr/>
          <p:nvPr/>
        </p:nvSpPr>
        <p:spPr>
          <a:xfrm>
            <a:off x="7020272" y="5733256"/>
            <a:ext cx="367953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482 Rectángulo"/>
          <p:cNvSpPr/>
          <p:nvPr/>
        </p:nvSpPr>
        <p:spPr>
          <a:xfrm>
            <a:off x="7027093" y="5768778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799 Rectángulo"/>
          <p:cNvSpPr/>
          <p:nvPr/>
        </p:nvSpPr>
        <p:spPr>
          <a:xfrm>
            <a:off x="2886075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800 Rectángulo"/>
          <p:cNvSpPr/>
          <p:nvPr/>
        </p:nvSpPr>
        <p:spPr>
          <a:xfrm>
            <a:off x="3319189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801 Rectángulo"/>
          <p:cNvSpPr/>
          <p:nvPr/>
        </p:nvSpPr>
        <p:spPr>
          <a:xfrm>
            <a:off x="3759695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802 Rectángulo"/>
          <p:cNvSpPr/>
          <p:nvPr/>
        </p:nvSpPr>
        <p:spPr>
          <a:xfrm>
            <a:off x="4199952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32000">
                <a:schemeClr val="bg1"/>
              </a:gs>
              <a:gs pos="28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803 Rectángulo"/>
          <p:cNvSpPr/>
          <p:nvPr/>
        </p:nvSpPr>
        <p:spPr>
          <a:xfrm>
            <a:off x="4612464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804 Rectángulo"/>
          <p:cNvSpPr/>
          <p:nvPr/>
        </p:nvSpPr>
        <p:spPr>
          <a:xfrm>
            <a:off x="5045578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805 Rectángulo"/>
          <p:cNvSpPr/>
          <p:nvPr/>
        </p:nvSpPr>
        <p:spPr>
          <a:xfrm>
            <a:off x="5486084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806 Rectángulo"/>
          <p:cNvSpPr/>
          <p:nvPr/>
        </p:nvSpPr>
        <p:spPr>
          <a:xfrm>
            <a:off x="5919198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bg1"/>
              </a:gs>
              <a:gs pos="17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Line 30"/>
          <p:cNvSpPr>
            <a:spLocks noChangeShapeType="1"/>
          </p:cNvSpPr>
          <p:nvPr/>
        </p:nvSpPr>
        <p:spPr bwMode="auto">
          <a:xfrm>
            <a:off x="3062719" y="5241143"/>
            <a:ext cx="1357449" cy="52782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3" name="Line 30"/>
          <p:cNvSpPr>
            <a:spLocks noChangeShapeType="1"/>
          </p:cNvSpPr>
          <p:nvPr/>
        </p:nvSpPr>
        <p:spPr bwMode="auto">
          <a:xfrm>
            <a:off x="3464253" y="5241143"/>
            <a:ext cx="2379809" cy="529224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4" name="Line 30"/>
          <p:cNvSpPr>
            <a:spLocks noChangeShapeType="1"/>
          </p:cNvSpPr>
          <p:nvPr/>
        </p:nvSpPr>
        <p:spPr bwMode="auto">
          <a:xfrm flipH="1">
            <a:off x="3695204" y="5241143"/>
            <a:ext cx="216782" cy="52922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5" name="Line 30"/>
          <p:cNvSpPr>
            <a:spLocks noChangeShapeType="1"/>
          </p:cNvSpPr>
          <p:nvPr/>
        </p:nvSpPr>
        <p:spPr bwMode="auto">
          <a:xfrm>
            <a:off x="4359247" y="5241144"/>
            <a:ext cx="393464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6" name="Line 30"/>
          <p:cNvSpPr>
            <a:spLocks noChangeShapeType="1"/>
          </p:cNvSpPr>
          <p:nvPr/>
        </p:nvSpPr>
        <p:spPr bwMode="auto">
          <a:xfrm>
            <a:off x="4769344" y="5241144"/>
            <a:ext cx="1718929" cy="52782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7" name="Line 30"/>
          <p:cNvSpPr>
            <a:spLocks noChangeShapeType="1"/>
          </p:cNvSpPr>
          <p:nvPr/>
        </p:nvSpPr>
        <p:spPr bwMode="auto">
          <a:xfrm flipH="1">
            <a:off x="5094447" y="5241145"/>
            <a:ext cx="548112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8" name="Line 30"/>
          <p:cNvSpPr>
            <a:spLocks noChangeShapeType="1"/>
          </p:cNvSpPr>
          <p:nvPr/>
        </p:nvSpPr>
        <p:spPr bwMode="auto">
          <a:xfrm>
            <a:off x="6061302" y="5241145"/>
            <a:ext cx="89439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9" name="Line 30"/>
          <p:cNvSpPr>
            <a:spLocks noChangeShapeType="1"/>
          </p:cNvSpPr>
          <p:nvPr/>
        </p:nvSpPr>
        <p:spPr bwMode="auto">
          <a:xfrm>
            <a:off x="5223342" y="5241145"/>
            <a:ext cx="1609947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10" name="Line 30"/>
          <p:cNvSpPr>
            <a:spLocks noChangeShapeType="1"/>
          </p:cNvSpPr>
          <p:nvPr/>
        </p:nvSpPr>
        <p:spPr bwMode="auto">
          <a:xfrm>
            <a:off x="3911985" y="5241145"/>
            <a:ext cx="3275841" cy="52763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4" name="483 Rectángulo"/>
          <p:cNvSpPr/>
          <p:nvPr/>
        </p:nvSpPr>
        <p:spPr>
          <a:xfrm>
            <a:off x="3760472" y="5137784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485 Pentágono"/>
          <p:cNvSpPr/>
          <p:nvPr/>
        </p:nvSpPr>
        <p:spPr>
          <a:xfrm>
            <a:off x="314" y="6613525"/>
            <a:ext cx="567190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13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02222 0.09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0" animBg="1"/>
      <p:bldP spid="483" grpId="0" animBg="1"/>
      <p:bldP spid="504" grpId="0" animBg="1"/>
      <p:bldP spid="510" grpId="0" animBg="1"/>
      <p:bldP spid="4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412123" y="1268760"/>
            <a:ext cx="5587474" cy="1874912"/>
            <a:chOff x="412123" y="1268760"/>
            <a:chExt cx="5587474" cy="1874912"/>
          </a:xfrm>
        </p:grpSpPr>
        <p:grpSp>
          <p:nvGrpSpPr>
            <p:cNvPr id="2" name="1 Grupo"/>
            <p:cNvGrpSpPr/>
            <p:nvPr/>
          </p:nvGrpSpPr>
          <p:grpSpPr>
            <a:xfrm>
              <a:off x="412123" y="1268760"/>
              <a:ext cx="5515467" cy="1874912"/>
              <a:chOff x="412123" y="1268760"/>
              <a:chExt cx="5515467" cy="1874912"/>
            </a:xfrm>
          </p:grpSpPr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12123" y="1916832"/>
                <a:ext cx="1805207" cy="1226840"/>
              </a:xfrm>
              <a:prstGeom prst="rect">
                <a:avLst/>
              </a:prstGeom>
            </p:spPr>
          </p:pic>
          <p:sp>
            <p:nvSpPr>
              <p:cNvPr id="7" name="6 Rectángulo"/>
              <p:cNvSpPr/>
              <p:nvPr/>
            </p:nvSpPr>
            <p:spPr>
              <a:xfrm>
                <a:off x="1967150" y="1268760"/>
                <a:ext cx="3960440" cy="11294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scene3d>
                <a:camera prst="perspectiveContrastingLef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2039157" y="1546732"/>
              <a:ext cx="3960440" cy="46166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  <a:scene3d>
              <a:camera prst="perspectiveContrastingLeftFacing"/>
              <a:lightRig rig="threePt" dir="t"/>
            </a:scene3d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DIGITAL CINEMA (JPEG2000)</a:t>
              </a:r>
            </a:p>
          </p:txBody>
        </p:sp>
      </p:grpSp>
      <p:cxnSp>
        <p:nvCxnSpPr>
          <p:cNvPr id="68" name="67 Conector recto"/>
          <p:cNvCxnSpPr/>
          <p:nvPr/>
        </p:nvCxnSpPr>
        <p:spPr>
          <a:xfrm>
            <a:off x="3181726" y="2141794"/>
            <a:ext cx="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5772871" y="682960"/>
            <a:ext cx="3308470" cy="2232530"/>
            <a:chOff x="5772871" y="682960"/>
            <a:chExt cx="3308470" cy="2232530"/>
          </a:xfrm>
        </p:grpSpPr>
        <p:grpSp>
          <p:nvGrpSpPr>
            <p:cNvPr id="8" name="7 Grupo"/>
            <p:cNvGrpSpPr/>
            <p:nvPr/>
          </p:nvGrpSpPr>
          <p:grpSpPr>
            <a:xfrm>
              <a:off x="6372723" y="682960"/>
              <a:ext cx="2284027" cy="2063253"/>
              <a:chOff x="6372723" y="682960"/>
              <a:chExt cx="2284027" cy="2063253"/>
            </a:xfrm>
          </p:grpSpPr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723" y="682960"/>
                <a:ext cx="1497215" cy="1497215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106" y="1516569"/>
                <a:ext cx="1229644" cy="1229644"/>
              </a:xfrm>
              <a:prstGeom prst="rect">
                <a:avLst/>
              </a:prstGeom>
            </p:spPr>
          </p:pic>
        </p:grpSp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5772871" y="2576936"/>
              <a:ext cx="33084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Field-Programable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Array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(FPGA) </a:t>
              </a: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5292080" y="4661483"/>
            <a:ext cx="3854068" cy="1791853"/>
            <a:chOff x="5292080" y="4661483"/>
            <a:chExt cx="3854068" cy="1791853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927" y="4661483"/>
              <a:ext cx="1443484" cy="1056630"/>
            </a:xfrm>
            <a:prstGeom prst="rect">
              <a:avLst/>
            </a:prstGeom>
          </p:spPr>
        </p:pic>
        <p:sp>
          <p:nvSpPr>
            <p:cNvPr id="74" name="Rectangle 11"/>
            <p:cNvSpPr>
              <a:spLocks noChangeArrowheads="1"/>
            </p:cNvSpPr>
            <p:nvPr/>
          </p:nvSpPr>
          <p:spPr bwMode="auto">
            <a:xfrm>
              <a:off x="5292080" y="6114782"/>
              <a:ext cx="3854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Application-Specific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Integrated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Circuit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(ASIC)</a:t>
              </a:r>
            </a:p>
          </p:txBody>
        </p:sp>
        <p:pic>
          <p:nvPicPr>
            <p:cNvPr id="47" name="46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183" y="5278117"/>
              <a:ext cx="1374986" cy="879991"/>
            </a:xfrm>
            <a:prstGeom prst="rect">
              <a:avLst/>
            </a:prstGeom>
          </p:spPr>
        </p:pic>
      </p:grpSp>
      <p:grpSp>
        <p:nvGrpSpPr>
          <p:cNvPr id="15" name="14 Grupo"/>
          <p:cNvGrpSpPr/>
          <p:nvPr/>
        </p:nvGrpSpPr>
        <p:grpSpPr>
          <a:xfrm>
            <a:off x="338827" y="3859330"/>
            <a:ext cx="6033896" cy="2230122"/>
            <a:chOff x="338827" y="3859330"/>
            <a:chExt cx="6033896" cy="2230122"/>
          </a:xfrm>
        </p:grpSpPr>
        <p:grpSp>
          <p:nvGrpSpPr>
            <p:cNvPr id="3" name="2 Grupo"/>
            <p:cNvGrpSpPr/>
            <p:nvPr/>
          </p:nvGrpSpPr>
          <p:grpSpPr>
            <a:xfrm>
              <a:off x="338827" y="3859330"/>
              <a:ext cx="5326500" cy="2230122"/>
              <a:chOff x="338827" y="3859330"/>
              <a:chExt cx="5326500" cy="2230122"/>
            </a:xfrm>
          </p:grpSpPr>
          <p:pic>
            <p:nvPicPr>
              <p:cNvPr id="50" name="49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827" y="3859330"/>
                <a:ext cx="1559188" cy="498206"/>
              </a:xfrm>
              <a:prstGeom prst="rect">
                <a:avLst/>
              </a:prstGeom>
            </p:spPr>
          </p:pic>
          <p:pic>
            <p:nvPicPr>
              <p:cNvPr id="75" name="74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59632" y="4525923"/>
                <a:ext cx="1400198" cy="1150050"/>
              </a:xfrm>
              <a:prstGeom prst="rect">
                <a:avLst/>
              </a:prstGeom>
            </p:spPr>
          </p:pic>
          <p:grpSp>
            <p:nvGrpSpPr>
              <p:cNvPr id="80" name="79 Grupo"/>
              <p:cNvGrpSpPr/>
              <p:nvPr/>
            </p:nvGrpSpPr>
            <p:grpSpPr>
              <a:xfrm>
                <a:off x="3204697" y="4005372"/>
                <a:ext cx="2460630" cy="2084080"/>
                <a:chOff x="3328824" y="3787890"/>
                <a:chExt cx="2037063" cy="1725331"/>
              </a:xfrm>
            </p:grpSpPr>
            <p:pic>
              <p:nvPicPr>
                <p:cNvPr id="76" name="75 Imagen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328824" y="3787890"/>
                  <a:ext cx="2037063" cy="1725331"/>
                </a:xfrm>
                <a:prstGeom prst="rect">
                  <a:avLst/>
                </a:prstGeom>
              </p:spPr>
            </p:pic>
            <p:sp>
              <p:nvSpPr>
                <p:cNvPr id="78" name="77 Rectángulo"/>
                <p:cNvSpPr/>
                <p:nvPr/>
              </p:nvSpPr>
              <p:spPr>
                <a:xfrm>
                  <a:off x="3541216" y="3871700"/>
                  <a:ext cx="1612280" cy="1533897"/>
                </a:xfrm>
                <a:custGeom>
                  <a:avLst/>
                  <a:gdLst>
                    <a:gd name="connsiteX0" fmla="*/ 0 w 1224136"/>
                    <a:gd name="connsiteY0" fmla="*/ 0 h 648072"/>
                    <a:gd name="connsiteX1" fmla="*/ 1224136 w 1224136"/>
                    <a:gd name="connsiteY1" fmla="*/ 0 h 648072"/>
                    <a:gd name="connsiteX2" fmla="*/ 1224136 w 1224136"/>
                    <a:gd name="connsiteY2" fmla="*/ 648072 h 648072"/>
                    <a:gd name="connsiteX3" fmla="*/ 0 w 1224136"/>
                    <a:gd name="connsiteY3" fmla="*/ 648072 h 648072"/>
                    <a:gd name="connsiteX4" fmla="*/ 0 w 1224136"/>
                    <a:gd name="connsiteY4" fmla="*/ 0 h 648072"/>
                    <a:gd name="connsiteX0" fmla="*/ 0 w 1431305"/>
                    <a:gd name="connsiteY0" fmla="*/ 452438 h 1100510"/>
                    <a:gd name="connsiteX1" fmla="*/ 1431305 w 1431305"/>
                    <a:gd name="connsiteY1" fmla="*/ 0 h 1100510"/>
                    <a:gd name="connsiteX2" fmla="*/ 1224136 w 1431305"/>
                    <a:gd name="connsiteY2" fmla="*/ 1100510 h 1100510"/>
                    <a:gd name="connsiteX3" fmla="*/ 0 w 1431305"/>
                    <a:gd name="connsiteY3" fmla="*/ 1100510 h 1100510"/>
                    <a:gd name="connsiteX4" fmla="*/ 0 w 1431305"/>
                    <a:gd name="connsiteY4" fmla="*/ 452438 h 1100510"/>
                    <a:gd name="connsiteX0" fmla="*/ 0 w 1588468"/>
                    <a:gd name="connsiteY0" fmla="*/ 340519 h 1100510"/>
                    <a:gd name="connsiteX1" fmla="*/ 1588468 w 1588468"/>
                    <a:gd name="connsiteY1" fmla="*/ 0 h 1100510"/>
                    <a:gd name="connsiteX2" fmla="*/ 1381299 w 1588468"/>
                    <a:gd name="connsiteY2" fmla="*/ 1100510 h 1100510"/>
                    <a:gd name="connsiteX3" fmla="*/ 157163 w 1588468"/>
                    <a:gd name="connsiteY3" fmla="*/ 1100510 h 1100510"/>
                    <a:gd name="connsiteX4" fmla="*/ 0 w 1588468"/>
                    <a:gd name="connsiteY4" fmla="*/ 340519 h 1100510"/>
                    <a:gd name="connsiteX0" fmla="*/ 0 w 1602755"/>
                    <a:gd name="connsiteY0" fmla="*/ 342900 h 1102891"/>
                    <a:gd name="connsiteX1" fmla="*/ 1602755 w 1602755"/>
                    <a:gd name="connsiteY1" fmla="*/ 0 h 1102891"/>
                    <a:gd name="connsiteX2" fmla="*/ 1381299 w 1602755"/>
                    <a:gd name="connsiteY2" fmla="*/ 1102891 h 1102891"/>
                    <a:gd name="connsiteX3" fmla="*/ 157163 w 1602755"/>
                    <a:gd name="connsiteY3" fmla="*/ 1102891 h 1102891"/>
                    <a:gd name="connsiteX4" fmla="*/ 0 w 1602755"/>
                    <a:gd name="connsiteY4" fmla="*/ 342900 h 1102891"/>
                    <a:gd name="connsiteX0" fmla="*/ 0 w 1602755"/>
                    <a:gd name="connsiteY0" fmla="*/ 342900 h 1533897"/>
                    <a:gd name="connsiteX1" fmla="*/ 1602755 w 1602755"/>
                    <a:gd name="connsiteY1" fmla="*/ 0 h 1533897"/>
                    <a:gd name="connsiteX2" fmla="*/ 1588468 w 1602755"/>
                    <a:gd name="connsiteY2" fmla="*/ 1533897 h 1533897"/>
                    <a:gd name="connsiteX3" fmla="*/ 157163 w 1602755"/>
                    <a:gd name="connsiteY3" fmla="*/ 1102891 h 1533897"/>
                    <a:gd name="connsiteX4" fmla="*/ 0 w 1602755"/>
                    <a:gd name="connsiteY4" fmla="*/ 342900 h 1533897"/>
                    <a:gd name="connsiteX0" fmla="*/ 9525 w 1612280"/>
                    <a:gd name="connsiteY0" fmla="*/ 342900 h 1533897"/>
                    <a:gd name="connsiteX1" fmla="*/ 1612280 w 1612280"/>
                    <a:gd name="connsiteY1" fmla="*/ 0 h 1533897"/>
                    <a:gd name="connsiteX2" fmla="*/ 1597993 w 1612280"/>
                    <a:gd name="connsiteY2" fmla="*/ 1533897 h 1533897"/>
                    <a:gd name="connsiteX3" fmla="*/ 0 w 1612280"/>
                    <a:gd name="connsiteY3" fmla="*/ 1352922 h 1533897"/>
                    <a:gd name="connsiteX4" fmla="*/ 9525 w 1612280"/>
                    <a:gd name="connsiteY4" fmla="*/ 342900 h 1533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12280" h="1533897">
                      <a:moveTo>
                        <a:pt x="9525" y="342900"/>
                      </a:moveTo>
                      <a:lnTo>
                        <a:pt x="1612280" y="0"/>
                      </a:lnTo>
                      <a:lnTo>
                        <a:pt x="1597993" y="1533897"/>
                      </a:lnTo>
                      <a:lnTo>
                        <a:pt x="0" y="1352922"/>
                      </a:lnTo>
                      <a:lnTo>
                        <a:pt x="9525" y="3429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9" name="Rectangle 11"/>
            <p:cNvSpPr>
              <a:spLocks noChangeArrowheads="1"/>
            </p:cNvSpPr>
            <p:nvPr/>
          </p:nvSpPr>
          <p:spPr bwMode="auto">
            <a:xfrm rot="20738577">
              <a:off x="2412283" y="4659116"/>
              <a:ext cx="396044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perspectiveHeroicExtremeLeftFacing"/>
              <a:lightRig rig="threePt" dir="t"/>
            </a:scene3d>
          </p:spPr>
          <p:txBody>
            <a:bodyPr wrap="square" anchor="ctr"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VIDEO PRODUCTION</a:t>
              </a: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(H.264, HEVC)</a:t>
              </a:r>
            </a:p>
          </p:txBody>
        </p:sp>
      </p:grpSp>
      <p:sp>
        <p:nvSpPr>
          <p:cNvPr id="82" name="81 Rectángulo"/>
          <p:cNvSpPr/>
          <p:nvPr/>
        </p:nvSpPr>
        <p:spPr>
          <a:xfrm>
            <a:off x="5945750" y="3257040"/>
            <a:ext cx="2962712" cy="74833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HARDWARE SOLUTIONS:</a:t>
            </a: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FAST but EXPENSIVE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6879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 TACKLE THE COMPUTATIONAL COMPLEXITY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28 Pentágono"/>
          <p:cNvSpPr/>
          <p:nvPr/>
        </p:nvSpPr>
        <p:spPr>
          <a:xfrm>
            <a:off x="325" y="6613525"/>
            <a:ext cx="53922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70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492 Rectángulo"/>
          <p:cNvSpPr/>
          <p:nvPr/>
        </p:nvSpPr>
        <p:spPr>
          <a:xfrm>
            <a:off x="2771799" y="1153100"/>
            <a:ext cx="3600401" cy="3572044"/>
          </a:xfrm>
          <a:prstGeom prst="rect">
            <a:avLst/>
          </a:prstGeom>
          <a:solidFill>
            <a:srgbClr val="E8F8EE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88059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Elipse"/>
          <p:cNvSpPr/>
          <p:nvPr/>
        </p:nvSpPr>
        <p:spPr>
          <a:xfrm>
            <a:off x="309661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Elipse"/>
          <p:cNvSpPr/>
          <p:nvPr/>
        </p:nvSpPr>
        <p:spPr>
          <a:xfrm>
            <a:off x="331263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Elipse"/>
          <p:cNvSpPr/>
          <p:nvPr/>
        </p:nvSpPr>
        <p:spPr>
          <a:xfrm>
            <a:off x="352866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Elipse"/>
          <p:cNvSpPr/>
          <p:nvPr/>
        </p:nvSpPr>
        <p:spPr>
          <a:xfrm>
            <a:off x="374468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Elipse"/>
          <p:cNvSpPr/>
          <p:nvPr/>
        </p:nvSpPr>
        <p:spPr>
          <a:xfrm>
            <a:off x="396071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Elipse"/>
          <p:cNvSpPr/>
          <p:nvPr/>
        </p:nvSpPr>
        <p:spPr>
          <a:xfrm>
            <a:off x="417673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Elipse"/>
          <p:cNvSpPr/>
          <p:nvPr/>
        </p:nvSpPr>
        <p:spPr>
          <a:xfrm>
            <a:off x="439275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Elipse"/>
          <p:cNvSpPr/>
          <p:nvPr/>
        </p:nvSpPr>
        <p:spPr>
          <a:xfrm>
            <a:off x="460878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Elipse"/>
          <p:cNvSpPr/>
          <p:nvPr/>
        </p:nvSpPr>
        <p:spPr>
          <a:xfrm>
            <a:off x="482480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Elipse"/>
          <p:cNvSpPr/>
          <p:nvPr/>
        </p:nvSpPr>
        <p:spPr>
          <a:xfrm>
            <a:off x="5040830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Elipse"/>
          <p:cNvSpPr/>
          <p:nvPr/>
        </p:nvSpPr>
        <p:spPr>
          <a:xfrm>
            <a:off x="5256854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Elipse"/>
          <p:cNvSpPr/>
          <p:nvPr/>
        </p:nvSpPr>
        <p:spPr>
          <a:xfrm>
            <a:off x="5472878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Elipse"/>
          <p:cNvSpPr/>
          <p:nvPr/>
        </p:nvSpPr>
        <p:spPr>
          <a:xfrm>
            <a:off x="5688902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Elipse"/>
          <p:cNvSpPr/>
          <p:nvPr/>
        </p:nvSpPr>
        <p:spPr>
          <a:xfrm>
            <a:off x="5904926" y="126876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Elipse"/>
          <p:cNvSpPr/>
          <p:nvPr/>
        </p:nvSpPr>
        <p:spPr>
          <a:xfrm>
            <a:off x="288059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Elipse"/>
          <p:cNvSpPr/>
          <p:nvPr/>
        </p:nvSpPr>
        <p:spPr>
          <a:xfrm>
            <a:off x="309661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Elipse"/>
          <p:cNvSpPr/>
          <p:nvPr/>
        </p:nvSpPr>
        <p:spPr>
          <a:xfrm>
            <a:off x="374468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Elipse"/>
          <p:cNvSpPr/>
          <p:nvPr/>
        </p:nvSpPr>
        <p:spPr>
          <a:xfrm>
            <a:off x="396071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Elipse"/>
          <p:cNvSpPr/>
          <p:nvPr/>
        </p:nvSpPr>
        <p:spPr>
          <a:xfrm>
            <a:off x="417673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Elipse"/>
          <p:cNvSpPr/>
          <p:nvPr/>
        </p:nvSpPr>
        <p:spPr>
          <a:xfrm>
            <a:off x="439275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Elipse"/>
          <p:cNvSpPr/>
          <p:nvPr/>
        </p:nvSpPr>
        <p:spPr>
          <a:xfrm>
            <a:off x="460878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Elipse"/>
          <p:cNvSpPr/>
          <p:nvPr/>
        </p:nvSpPr>
        <p:spPr>
          <a:xfrm>
            <a:off x="482480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Elipse"/>
          <p:cNvSpPr/>
          <p:nvPr/>
        </p:nvSpPr>
        <p:spPr>
          <a:xfrm>
            <a:off x="5040830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Elipse"/>
          <p:cNvSpPr/>
          <p:nvPr/>
        </p:nvSpPr>
        <p:spPr>
          <a:xfrm>
            <a:off x="5256854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Elipse"/>
          <p:cNvSpPr/>
          <p:nvPr/>
        </p:nvSpPr>
        <p:spPr>
          <a:xfrm>
            <a:off x="5472878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Elipse"/>
          <p:cNvSpPr/>
          <p:nvPr/>
        </p:nvSpPr>
        <p:spPr>
          <a:xfrm>
            <a:off x="5688902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Elipse"/>
          <p:cNvSpPr/>
          <p:nvPr/>
        </p:nvSpPr>
        <p:spPr>
          <a:xfrm>
            <a:off x="5904926" y="148478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Elipse"/>
          <p:cNvSpPr/>
          <p:nvPr/>
        </p:nvSpPr>
        <p:spPr>
          <a:xfrm>
            <a:off x="288059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Elipse"/>
          <p:cNvSpPr/>
          <p:nvPr/>
        </p:nvSpPr>
        <p:spPr>
          <a:xfrm>
            <a:off x="309661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374468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Elipse"/>
          <p:cNvSpPr/>
          <p:nvPr/>
        </p:nvSpPr>
        <p:spPr>
          <a:xfrm>
            <a:off x="396071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Elipse"/>
          <p:cNvSpPr/>
          <p:nvPr/>
        </p:nvSpPr>
        <p:spPr>
          <a:xfrm>
            <a:off x="439275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Elipse"/>
          <p:cNvSpPr/>
          <p:nvPr/>
        </p:nvSpPr>
        <p:spPr>
          <a:xfrm>
            <a:off x="460878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Elipse"/>
          <p:cNvSpPr/>
          <p:nvPr/>
        </p:nvSpPr>
        <p:spPr>
          <a:xfrm>
            <a:off x="482480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Elipse"/>
          <p:cNvSpPr/>
          <p:nvPr/>
        </p:nvSpPr>
        <p:spPr>
          <a:xfrm>
            <a:off x="504083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Elipse"/>
          <p:cNvSpPr/>
          <p:nvPr/>
        </p:nvSpPr>
        <p:spPr>
          <a:xfrm>
            <a:off x="5256854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Elipse"/>
          <p:cNvSpPr/>
          <p:nvPr/>
        </p:nvSpPr>
        <p:spPr>
          <a:xfrm>
            <a:off x="5472878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Elipse"/>
          <p:cNvSpPr/>
          <p:nvPr/>
        </p:nvSpPr>
        <p:spPr>
          <a:xfrm>
            <a:off x="5688902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Elipse"/>
          <p:cNvSpPr/>
          <p:nvPr/>
        </p:nvSpPr>
        <p:spPr>
          <a:xfrm>
            <a:off x="5904926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Elipse"/>
          <p:cNvSpPr/>
          <p:nvPr/>
        </p:nvSpPr>
        <p:spPr>
          <a:xfrm>
            <a:off x="6120950" y="170080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Elipse"/>
          <p:cNvSpPr/>
          <p:nvPr/>
        </p:nvSpPr>
        <p:spPr>
          <a:xfrm>
            <a:off x="288059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Elipse"/>
          <p:cNvSpPr/>
          <p:nvPr/>
        </p:nvSpPr>
        <p:spPr>
          <a:xfrm>
            <a:off x="309661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331263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352866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374468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396071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460878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482480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Elipse"/>
          <p:cNvSpPr/>
          <p:nvPr/>
        </p:nvSpPr>
        <p:spPr>
          <a:xfrm>
            <a:off x="504083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Elipse"/>
          <p:cNvSpPr/>
          <p:nvPr/>
        </p:nvSpPr>
        <p:spPr>
          <a:xfrm>
            <a:off x="5256854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Elipse"/>
          <p:cNvSpPr/>
          <p:nvPr/>
        </p:nvSpPr>
        <p:spPr>
          <a:xfrm>
            <a:off x="5472878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Elipse"/>
          <p:cNvSpPr/>
          <p:nvPr/>
        </p:nvSpPr>
        <p:spPr>
          <a:xfrm>
            <a:off x="5688902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Elipse"/>
          <p:cNvSpPr/>
          <p:nvPr/>
        </p:nvSpPr>
        <p:spPr>
          <a:xfrm>
            <a:off x="5904926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Elipse"/>
          <p:cNvSpPr/>
          <p:nvPr/>
        </p:nvSpPr>
        <p:spPr>
          <a:xfrm>
            <a:off x="6120950" y="191683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Elipse"/>
          <p:cNvSpPr/>
          <p:nvPr/>
        </p:nvSpPr>
        <p:spPr>
          <a:xfrm>
            <a:off x="288059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Elipse"/>
          <p:cNvSpPr/>
          <p:nvPr/>
        </p:nvSpPr>
        <p:spPr>
          <a:xfrm>
            <a:off x="309661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Elipse"/>
          <p:cNvSpPr/>
          <p:nvPr/>
        </p:nvSpPr>
        <p:spPr>
          <a:xfrm>
            <a:off x="331263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Elipse"/>
          <p:cNvSpPr/>
          <p:nvPr/>
        </p:nvSpPr>
        <p:spPr>
          <a:xfrm>
            <a:off x="352866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Elipse"/>
          <p:cNvSpPr/>
          <p:nvPr/>
        </p:nvSpPr>
        <p:spPr>
          <a:xfrm>
            <a:off x="374468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Elipse"/>
          <p:cNvSpPr/>
          <p:nvPr/>
        </p:nvSpPr>
        <p:spPr>
          <a:xfrm>
            <a:off x="439275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Elipse"/>
          <p:cNvSpPr/>
          <p:nvPr/>
        </p:nvSpPr>
        <p:spPr>
          <a:xfrm>
            <a:off x="460878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482480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Elipse"/>
          <p:cNvSpPr/>
          <p:nvPr/>
        </p:nvSpPr>
        <p:spPr>
          <a:xfrm>
            <a:off x="504083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Elipse"/>
          <p:cNvSpPr/>
          <p:nvPr/>
        </p:nvSpPr>
        <p:spPr>
          <a:xfrm>
            <a:off x="5256854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Elipse"/>
          <p:cNvSpPr/>
          <p:nvPr/>
        </p:nvSpPr>
        <p:spPr>
          <a:xfrm>
            <a:off x="5472878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Elipse"/>
          <p:cNvSpPr/>
          <p:nvPr/>
        </p:nvSpPr>
        <p:spPr>
          <a:xfrm>
            <a:off x="5688902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Elipse"/>
          <p:cNvSpPr/>
          <p:nvPr/>
        </p:nvSpPr>
        <p:spPr>
          <a:xfrm>
            <a:off x="5904926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Elipse"/>
          <p:cNvSpPr/>
          <p:nvPr/>
        </p:nvSpPr>
        <p:spPr>
          <a:xfrm>
            <a:off x="6120950" y="213285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288059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3096614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331263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352866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374468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439275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Elipse"/>
          <p:cNvSpPr/>
          <p:nvPr/>
        </p:nvSpPr>
        <p:spPr>
          <a:xfrm>
            <a:off x="460878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Elipse"/>
          <p:cNvSpPr/>
          <p:nvPr/>
        </p:nvSpPr>
        <p:spPr>
          <a:xfrm>
            <a:off x="482480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Elipse"/>
          <p:cNvSpPr/>
          <p:nvPr/>
        </p:nvSpPr>
        <p:spPr>
          <a:xfrm>
            <a:off x="5472878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Elipse"/>
          <p:cNvSpPr/>
          <p:nvPr/>
        </p:nvSpPr>
        <p:spPr>
          <a:xfrm>
            <a:off x="5688902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Elipse"/>
          <p:cNvSpPr/>
          <p:nvPr/>
        </p:nvSpPr>
        <p:spPr>
          <a:xfrm>
            <a:off x="5904926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156 Elipse"/>
          <p:cNvSpPr/>
          <p:nvPr/>
        </p:nvSpPr>
        <p:spPr>
          <a:xfrm>
            <a:off x="6120950" y="234888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Elipse"/>
          <p:cNvSpPr/>
          <p:nvPr/>
        </p:nvSpPr>
        <p:spPr>
          <a:xfrm>
            <a:off x="288059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Elipse"/>
          <p:cNvSpPr/>
          <p:nvPr/>
        </p:nvSpPr>
        <p:spPr>
          <a:xfrm>
            <a:off x="309661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159 Elipse"/>
          <p:cNvSpPr/>
          <p:nvPr/>
        </p:nvSpPr>
        <p:spPr>
          <a:xfrm>
            <a:off x="331263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160 Elipse"/>
          <p:cNvSpPr/>
          <p:nvPr/>
        </p:nvSpPr>
        <p:spPr>
          <a:xfrm>
            <a:off x="352866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161 Elipse"/>
          <p:cNvSpPr/>
          <p:nvPr/>
        </p:nvSpPr>
        <p:spPr>
          <a:xfrm>
            <a:off x="374468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162 Elipse"/>
          <p:cNvSpPr/>
          <p:nvPr/>
        </p:nvSpPr>
        <p:spPr>
          <a:xfrm>
            <a:off x="396071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163 Elipse"/>
          <p:cNvSpPr/>
          <p:nvPr/>
        </p:nvSpPr>
        <p:spPr>
          <a:xfrm>
            <a:off x="4176734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164 Elipse"/>
          <p:cNvSpPr/>
          <p:nvPr/>
        </p:nvSpPr>
        <p:spPr>
          <a:xfrm>
            <a:off x="4392758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165 Elipse"/>
          <p:cNvSpPr/>
          <p:nvPr/>
        </p:nvSpPr>
        <p:spPr>
          <a:xfrm>
            <a:off x="4608782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166 Elipse"/>
          <p:cNvSpPr/>
          <p:nvPr/>
        </p:nvSpPr>
        <p:spPr>
          <a:xfrm>
            <a:off x="482480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171 Elipse"/>
          <p:cNvSpPr/>
          <p:nvPr/>
        </p:nvSpPr>
        <p:spPr>
          <a:xfrm>
            <a:off x="5904926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172 Elipse"/>
          <p:cNvSpPr/>
          <p:nvPr/>
        </p:nvSpPr>
        <p:spPr>
          <a:xfrm>
            <a:off x="6120950" y="256490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173 Elipse"/>
          <p:cNvSpPr/>
          <p:nvPr/>
        </p:nvSpPr>
        <p:spPr>
          <a:xfrm>
            <a:off x="288059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174 Elipse"/>
          <p:cNvSpPr/>
          <p:nvPr/>
        </p:nvSpPr>
        <p:spPr>
          <a:xfrm>
            <a:off x="309661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175 Elipse"/>
          <p:cNvSpPr/>
          <p:nvPr/>
        </p:nvSpPr>
        <p:spPr>
          <a:xfrm>
            <a:off x="331263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176 Elipse"/>
          <p:cNvSpPr/>
          <p:nvPr/>
        </p:nvSpPr>
        <p:spPr>
          <a:xfrm>
            <a:off x="352866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177 Elipse"/>
          <p:cNvSpPr/>
          <p:nvPr/>
        </p:nvSpPr>
        <p:spPr>
          <a:xfrm>
            <a:off x="374468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178 Elipse"/>
          <p:cNvSpPr/>
          <p:nvPr/>
        </p:nvSpPr>
        <p:spPr>
          <a:xfrm>
            <a:off x="396071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179 Elipse"/>
          <p:cNvSpPr/>
          <p:nvPr/>
        </p:nvSpPr>
        <p:spPr>
          <a:xfrm>
            <a:off x="4176734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180 Elipse"/>
          <p:cNvSpPr/>
          <p:nvPr/>
        </p:nvSpPr>
        <p:spPr>
          <a:xfrm>
            <a:off x="439275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181 Elipse"/>
          <p:cNvSpPr/>
          <p:nvPr/>
        </p:nvSpPr>
        <p:spPr>
          <a:xfrm>
            <a:off x="460878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182 Elipse"/>
          <p:cNvSpPr/>
          <p:nvPr/>
        </p:nvSpPr>
        <p:spPr>
          <a:xfrm>
            <a:off x="482480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185 Elipse"/>
          <p:cNvSpPr/>
          <p:nvPr/>
        </p:nvSpPr>
        <p:spPr>
          <a:xfrm>
            <a:off x="5472878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186 Elipse"/>
          <p:cNvSpPr/>
          <p:nvPr/>
        </p:nvSpPr>
        <p:spPr>
          <a:xfrm>
            <a:off x="5688902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187 Elipse"/>
          <p:cNvSpPr/>
          <p:nvPr/>
        </p:nvSpPr>
        <p:spPr>
          <a:xfrm>
            <a:off x="5904926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188 Elipse"/>
          <p:cNvSpPr/>
          <p:nvPr/>
        </p:nvSpPr>
        <p:spPr>
          <a:xfrm>
            <a:off x="6120950" y="278092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189 Elipse"/>
          <p:cNvSpPr/>
          <p:nvPr/>
        </p:nvSpPr>
        <p:spPr>
          <a:xfrm>
            <a:off x="288059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190 Elipse"/>
          <p:cNvSpPr/>
          <p:nvPr/>
        </p:nvSpPr>
        <p:spPr>
          <a:xfrm>
            <a:off x="309661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191 Elipse"/>
          <p:cNvSpPr/>
          <p:nvPr/>
        </p:nvSpPr>
        <p:spPr>
          <a:xfrm>
            <a:off x="331263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192 Elipse"/>
          <p:cNvSpPr/>
          <p:nvPr/>
        </p:nvSpPr>
        <p:spPr>
          <a:xfrm>
            <a:off x="352866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193 Elipse"/>
          <p:cNvSpPr/>
          <p:nvPr/>
        </p:nvSpPr>
        <p:spPr>
          <a:xfrm>
            <a:off x="374468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196 Elipse"/>
          <p:cNvSpPr/>
          <p:nvPr/>
        </p:nvSpPr>
        <p:spPr>
          <a:xfrm>
            <a:off x="439275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197 Elipse"/>
          <p:cNvSpPr/>
          <p:nvPr/>
        </p:nvSpPr>
        <p:spPr>
          <a:xfrm>
            <a:off x="460878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198 Elipse"/>
          <p:cNvSpPr/>
          <p:nvPr/>
        </p:nvSpPr>
        <p:spPr>
          <a:xfrm>
            <a:off x="482480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199 Elipse"/>
          <p:cNvSpPr/>
          <p:nvPr/>
        </p:nvSpPr>
        <p:spPr>
          <a:xfrm>
            <a:off x="504083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200 Elipse"/>
          <p:cNvSpPr/>
          <p:nvPr/>
        </p:nvSpPr>
        <p:spPr>
          <a:xfrm>
            <a:off x="5256854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201 Elipse"/>
          <p:cNvSpPr/>
          <p:nvPr/>
        </p:nvSpPr>
        <p:spPr>
          <a:xfrm>
            <a:off x="5472878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202 Elipse"/>
          <p:cNvSpPr/>
          <p:nvPr/>
        </p:nvSpPr>
        <p:spPr>
          <a:xfrm>
            <a:off x="5688902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203 Elipse"/>
          <p:cNvSpPr/>
          <p:nvPr/>
        </p:nvSpPr>
        <p:spPr>
          <a:xfrm>
            <a:off x="5904926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204 Elipse"/>
          <p:cNvSpPr/>
          <p:nvPr/>
        </p:nvSpPr>
        <p:spPr>
          <a:xfrm>
            <a:off x="6120950" y="299695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205 Elipse"/>
          <p:cNvSpPr/>
          <p:nvPr/>
        </p:nvSpPr>
        <p:spPr>
          <a:xfrm>
            <a:off x="288059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206 Elipse"/>
          <p:cNvSpPr/>
          <p:nvPr/>
        </p:nvSpPr>
        <p:spPr>
          <a:xfrm>
            <a:off x="309661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207 Elipse"/>
          <p:cNvSpPr/>
          <p:nvPr/>
        </p:nvSpPr>
        <p:spPr>
          <a:xfrm>
            <a:off x="331263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208 Elipse"/>
          <p:cNvSpPr/>
          <p:nvPr/>
        </p:nvSpPr>
        <p:spPr>
          <a:xfrm>
            <a:off x="352866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209 Elipse"/>
          <p:cNvSpPr/>
          <p:nvPr/>
        </p:nvSpPr>
        <p:spPr>
          <a:xfrm>
            <a:off x="374468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212 Elipse"/>
          <p:cNvSpPr/>
          <p:nvPr/>
        </p:nvSpPr>
        <p:spPr>
          <a:xfrm>
            <a:off x="439275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213 Elipse"/>
          <p:cNvSpPr/>
          <p:nvPr/>
        </p:nvSpPr>
        <p:spPr>
          <a:xfrm>
            <a:off x="460878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214 Elipse"/>
          <p:cNvSpPr/>
          <p:nvPr/>
        </p:nvSpPr>
        <p:spPr>
          <a:xfrm>
            <a:off x="482480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215 Elipse"/>
          <p:cNvSpPr/>
          <p:nvPr/>
        </p:nvSpPr>
        <p:spPr>
          <a:xfrm>
            <a:off x="504083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216 Elipse"/>
          <p:cNvSpPr/>
          <p:nvPr/>
        </p:nvSpPr>
        <p:spPr>
          <a:xfrm>
            <a:off x="5256854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217 Elipse"/>
          <p:cNvSpPr/>
          <p:nvPr/>
        </p:nvSpPr>
        <p:spPr>
          <a:xfrm>
            <a:off x="5472878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218 Elipse"/>
          <p:cNvSpPr/>
          <p:nvPr/>
        </p:nvSpPr>
        <p:spPr>
          <a:xfrm>
            <a:off x="5688902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219 Elipse"/>
          <p:cNvSpPr/>
          <p:nvPr/>
        </p:nvSpPr>
        <p:spPr>
          <a:xfrm>
            <a:off x="5904926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220 Elipse"/>
          <p:cNvSpPr/>
          <p:nvPr/>
        </p:nvSpPr>
        <p:spPr>
          <a:xfrm>
            <a:off x="6120950" y="321297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221 Elipse"/>
          <p:cNvSpPr/>
          <p:nvPr/>
        </p:nvSpPr>
        <p:spPr>
          <a:xfrm>
            <a:off x="288059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222 Elipse"/>
          <p:cNvSpPr/>
          <p:nvPr/>
        </p:nvSpPr>
        <p:spPr>
          <a:xfrm>
            <a:off x="309661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223 Elipse"/>
          <p:cNvSpPr/>
          <p:nvPr/>
        </p:nvSpPr>
        <p:spPr>
          <a:xfrm>
            <a:off x="331263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224 Elipse"/>
          <p:cNvSpPr/>
          <p:nvPr/>
        </p:nvSpPr>
        <p:spPr>
          <a:xfrm>
            <a:off x="352866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227 Elipse"/>
          <p:cNvSpPr/>
          <p:nvPr/>
        </p:nvSpPr>
        <p:spPr>
          <a:xfrm>
            <a:off x="417673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228 Elipse"/>
          <p:cNvSpPr/>
          <p:nvPr/>
        </p:nvSpPr>
        <p:spPr>
          <a:xfrm>
            <a:off x="439275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229 Elipse"/>
          <p:cNvSpPr/>
          <p:nvPr/>
        </p:nvSpPr>
        <p:spPr>
          <a:xfrm>
            <a:off x="460878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230 Elipse"/>
          <p:cNvSpPr/>
          <p:nvPr/>
        </p:nvSpPr>
        <p:spPr>
          <a:xfrm>
            <a:off x="482480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231 Elipse"/>
          <p:cNvSpPr/>
          <p:nvPr/>
        </p:nvSpPr>
        <p:spPr>
          <a:xfrm>
            <a:off x="504083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232 Elipse"/>
          <p:cNvSpPr/>
          <p:nvPr/>
        </p:nvSpPr>
        <p:spPr>
          <a:xfrm>
            <a:off x="5256854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233 Elipse"/>
          <p:cNvSpPr/>
          <p:nvPr/>
        </p:nvSpPr>
        <p:spPr>
          <a:xfrm>
            <a:off x="5472878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234 Elipse"/>
          <p:cNvSpPr/>
          <p:nvPr/>
        </p:nvSpPr>
        <p:spPr>
          <a:xfrm>
            <a:off x="5688902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235 Elipse"/>
          <p:cNvSpPr/>
          <p:nvPr/>
        </p:nvSpPr>
        <p:spPr>
          <a:xfrm>
            <a:off x="5904926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236 Elipse"/>
          <p:cNvSpPr/>
          <p:nvPr/>
        </p:nvSpPr>
        <p:spPr>
          <a:xfrm>
            <a:off x="6120950" y="342900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237 Elipse"/>
          <p:cNvSpPr/>
          <p:nvPr/>
        </p:nvSpPr>
        <p:spPr>
          <a:xfrm>
            <a:off x="288059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238 Elipse"/>
          <p:cNvSpPr/>
          <p:nvPr/>
        </p:nvSpPr>
        <p:spPr>
          <a:xfrm>
            <a:off x="309661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239 Elipse"/>
          <p:cNvSpPr/>
          <p:nvPr/>
        </p:nvSpPr>
        <p:spPr>
          <a:xfrm>
            <a:off x="331263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240 Elipse"/>
          <p:cNvSpPr/>
          <p:nvPr/>
        </p:nvSpPr>
        <p:spPr>
          <a:xfrm>
            <a:off x="352866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243 Elipse"/>
          <p:cNvSpPr/>
          <p:nvPr/>
        </p:nvSpPr>
        <p:spPr>
          <a:xfrm>
            <a:off x="417673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244 Elipse"/>
          <p:cNvSpPr/>
          <p:nvPr/>
        </p:nvSpPr>
        <p:spPr>
          <a:xfrm>
            <a:off x="4392758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245 Elipse"/>
          <p:cNvSpPr/>
          <p:nvPr/>
        </p:nvSpPr>
        <p:spPr>
          <a:xfrm>
            <a:off x="4608782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246 Elipse"/>
          <p:cNvSpPr/>
          <p:nvPr/>
        </p:nvSpPr>
        <p:spPr>
          <a:xfrm>
            <a:off x="4824806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247 Elipse"/>
          <p:cNvSpPr/>
          <p:nvPr/>
        </p:nvSpPr>
        <p:spPr>
          <a:xfrm>
            <a:off x="504083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248 Elipse"/>
          <p:cNvSpPr/>
          <p:nvPr/>
        </p:nvSpPr>
        <p:spPr>
          <a:xfrm>
            <a:off x="5256854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252 Elipse"/>
          <p:cNvSpPr/>
          <p:nvPr/>
        </p:nvSpPr>
        <p:spPr>
          <a:xfrm>
            <a:off x="6120950" y="3645024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253 Elipse"/>
          <p:cNvSpPr/>
          <p:nvPr/>
        </p:nvSpPr>
        <p:spPr>
          <a:xfrm>
            <a:off x="288059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254 Elipse"/>
          <p:cNvSpPr/>
          <p:nvPr/>
        </p:nvSpPr>
        <p:spPr>
          <a:xfrm>
            <a:off x="309661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255 Elipse"/>
          <p:cNvSpPr/>
          <p:nvPr/>
        </p:nvSpPr>
        <p:spPr>
          <a:xfrm>
            <a:off x="331263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259 Elipse"/>
          <p:cNvSpPr/>
          <p:nvPr/>
        </p:nvSpPr>
        <p:spPr>
          <a:xfrm>
            <a:off x="417673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260 Elipse"/>
          <p:cNvSpPr/>
          <p:nvPr/>
        </p:nvSpPr>
        <p:spPr>
          <a:xfrm>
            <a:off x="4392758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261 Elipse"/>
          <p:cNvSpPr/>
          <p:nvPr/>
        </p:nvSpPr>
        <p:spPr>
          <a:xfrm>
            <a:off x="4608782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262 Elipse"/>
          <p:cNvSpPr/>
          <p:nvPr/>
        </p:nvSpPr>
        <p:spPr>
          <a:xfrm>
            <a:off x="4824806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263 Elipse"/>
          <p:cNvSpPr/>
          <p:nvPr/>
        </p:nvSpPr>
        <p:spPr>
          <a:xfrm>
            <a:off x="504083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264 Elipse"/>
          <p:cNvSpPr/>
          <p:nvPr/>
        </p:nvSpPr>
        <p:spPr>
          <a:xfrm>
            <a:off x="5256854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268 Elipse"/>
          <p:cNvSpPr/>
          <p:nvPr/>
        </p:nvSpPr>
        <p:spPr>
          <a:xfrm>
            <a:off x="6120950" y="3861048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269 Elipse"/>
          <p:cNvSpPr/>
          <p:nvPr/>
        </p:nvSpPr>
        <p:spPr>
          <a:xfrm>
            <a:off x="288059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270 Elipse"/>
          <p:cNvSpPr/>
          <p:nvPr/>
        </p:nvSpPr>
        <p:spPr>
          <a:xfrm>
            <a:off x="309661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273 Elipse"/>
          <p:cNvSpPr/>
          <p:nvPr/>
        </p:nvSpPr>
        <p:spPr>
          <a:xfrm>
            <a:off x="374468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274 Elipse"/>
          <p:cNvSpPr/>
          <p:nvPr/>
        </p:nvSpPr>
        <p:spPr>
          <a:xfrm>
            <a:off x="396071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275 Elipse"/>
          <p:cNvSpPr/>
          <p:nvPr/>
        </p:nvSpPr>
        <p:spPr>
          <a:xfrm>
            <a:off x="417673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Elipse"/>
          <p:cNvSpPr/>
          <p:nvPr/>
        </p:nvSpPr>
        <p:spPr>
          <a:xfrm>
            <a:off x="439275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277 Elipse"/>
          <p:cNvSpPr/>
          <p:nvPr/>
        </p:nvSpPr>
        <p:spPr>
          <a:xfrm>
            <a:off x="4608782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278 Elipse"/>
          <p:cNvSpPr/>
          <p:nvPr/>
        </p:nvSpPr>
        <p:spPr>
          <a:xfrm>
            <a:off x="482480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279 Elipse"/>
          <p:cNvSpPr/>
          <p:nvPr/>
        </p:nvSpPr>
        <p:spPr>
          <a:xfrm>
            <a:off x="504083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280 Elipse"/>
          <p:cNvSpPr/>
          <p:nvPr/>
        </p:nvSpPr>
        <p:spPr>
          <a:xfrm>
            <a:off x="5256854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281 Elipse"/>
          <p:cNvSpPr/>
          <p:nvPr/>
        </p:nvSpPr>
        <p:spPr>
          <a:xfrm>
            <a:off x="5472878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Elipse"/>
          <p:cNvSpPr/>
          <p:nvPr/>
        </p:nvSpPr>
        <p:spPr>
          <a:xfrm>
            <a:off x="5904926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Elipse"/>
          <p:cNvSpPr/>
          <p:nvPr/>
        </p:nvSpPr>
        <p:spPr>
          <a:xfrm>
            <a:off x="6120950" y="4077072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Elipse"/>
          <p:cNvSpPr/>
          <p:nvPr/>
        </p:nvSpPr>
        <p:spPr>
          <a:xfrm>
            <a:off x="288059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Elipse"/>
          <p:cNvSpPr/>
          <p:nvPr/>
        </p:nvSpPr>
        <p:spPr>
          <a:xfrm>
            <a:off x="309661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Elipse"/>
          <p:cNvSpPr/>
          <p:nvPr/>
        </p:nvSpPr>
        <p:spPr>
          <a:xfrm>
            <a:off x="6120950" y="126876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Elipse"/>
          <p:cNvSpPr/>
          <p:nvPr/>
        </p:nvSpPr>
        <p:spPr>
          <a:xfrm>
            <a:off x="3312638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Elipse"/>
          <p:cNvSpPr/>
          <p:nvPr/>
        </p:nvSpPr>
        <p:spPr>
          <a:xfrm>
            <a:off x="3528662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92 Elipse"/>
          <p:cNvSpPr/>
          <p:nvPr/>
        </p:nvSpPr>
        <p:spPr>
          <a:xfrm>
            <a:off x="6120950" y="148478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Elipse"/>
          <p:cNvSpPr/>
          <p:nvPr/>
        </p:nvSpPr>
        <p:spPr>
          <a:xfrm>
            <a:off x="3312638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3528662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Elipse"/>
          <p:cNvSpPr/>
          <p:nvPr/>
        </p:nvSpPr>
        <p:spPr>
          <a:xfrm>
            <a:off x="4176734" y="170080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4176734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4392758" y="191683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Elipse"/>
          <p:cNvSpPr/>
          <p:nvPr/>
        </p:nvSpPr>
        <p:spPr>
          <a:xfrm>
            <a:off x="3960710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4176734" y="213285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396071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417673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5040830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Elipse"/>
          <p:cNvSpPr/>
          <p:nvPr/>
        </p:nvSpPr>
        <p:spPr>
          <a:xfrm>
            <a:off x="5256854" y="234888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67 Elipse"/>
          <p:cNvSpPr/>
          <p:nvPr/>
        </p:nvSpPr>
        <p:spPr>
          <a:xfrm>
            <a:off x="5040830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168 Elipse"/>
          <p:cNvSpPr/>
          <p:nvPr/>
        </p:nvSpPr>
        <p:spPr>
          <a:xfrm>
            <a:off x="5256854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169 Elipse"/>
          <p:cNvSpPr/>
          <p:nvPr/>
        </p:nvSpPr>
        <p:spPr>
          <a:xfrm>
            <a:off x="5472878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170 Elipse"/>
          <p:cNvSpPr/>
          <p:nvPr/>
        </p:nvSpPr>
        <p:spPr>
          <a:xfrm>
            <a:off x="5688902" y="256490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183 Elipse"/>
          <p:cNvSpPr/>
          <p:nvPr/>
        </p:nvSpPr>
        <p:spPr>
          <a:xfrm>
            <a:off x="5040830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184 Elipse"/>
          <p:cNvSpPr/>
          <p:nvPr/>
        </p:nvSpPr>
        <p:spPr>
          <a:xfrm>
            <a:off x="5256854" y="278092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194 Elipse"/>
          <p:cNvSpPr/>
          <p:nvPr/>
        </p:nvSpPr>
        <p:spPr>
          <a:xfrm>
            <a:off x="3960710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195 Elipse"/>
          <p:cNvSpPr/>
          <p:nvPr/>
        </p:nvSpPr>
        <p:spPr>
          <a:xfrm>
            <a:off x="4176734" y="299695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210 Elipse"/>
          <p:cNvSpPr/>
          <p:nvPr/>
        </p:nvSpPr>
        <p:spPr>
          <a:xfrm>
            <a:off x="3960710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211 Elipse"/>
          <p:cNvSpPr/>
          <p:nvPr/>
        </p:nvSpPr>
        <p:spPr>
          <a:xfrm>
            <a:off x="4176734" y="321297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225 Elipse"/>
          <p:cNvSpPr/>
          <p:nvPr/>
        </p:nvSpPr>
        <p:spPr>
          <a:xfrm>
            <a:off x="3744686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226 Elipse"/>
          <p:cNvSpPr/>
          <p:nvPr/>
        </p:nvSpPr>
        <p:spPr>
          <a:xfrm>
            <a:off x="3960710" y="3429000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241 Elipse"/>
          <p:cNvSpPr/>
          <p:nvPr/>
        </p:nvSpPr>
        <p:spPr>
          <a:xfrm>
            <a:off x="374468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242 Elipse"/>
          <p:cNvSpPr/>
          <p:nvPr/>
        </p:nvSpPr>
        <p:spPr>
          <a:xfrm>
            <a:off x="3960710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249 Elipse"/>
          <p:cNvSpPr/>
          <p:nvPr/>
        </p:nvSpPr>
        <p:spPr>
          <a:xfrm>
            <a:off x="5472878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250 Elipse"/>
          <p:cNvSpPr/>
          <p:nvPr/>
        </p:nvSpPr>
        <p:spPr>
          <a:xfrm>
            <a:off x="5688902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251 Elipse"/>
          <p:cNvSpPr/>
          <p:nvPr/>
        </p:nvSpPr>
        <p:spPr>
          <a:xfrm>
            <a:off x="5904926" y="3645024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256 Elipse"/>
          <p:cNvSpPr/>
          <p:nvPr/>
        </p:nvSpPr>
        <p:spPr>
          <a:xfrm>
            <a:off x="352866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257 Elipse"/>
          <p:cNvSpPr/>
          <p:nvPr/>
        </p:nvSpPr>
        <p:spPr>
          <a:xfrm>
            <a:off x="374468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258 Elipse"/>
          <p:cNvSpPr/>
          <p:nvPr/>
        </p:nvSpPr>
        <p:spPr>
          <a:xfrm>
            <a:off x="3960710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265 Elipse"/>
          <p:cNvSpPr/>
          <p:nvPr/>
        </p:nvSpPr>
        <p:spPr>
          <a:xfrm>
            <a:off x="5472878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266 Elipse"/>
          <p:cNvSpPr/>
          <p:nvPr/>
        </p:nvSpPr>
        <p:spPr>
          <a:xfrm>
            <a:off x="5688902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267 Elipse"/>
          <p:cNvSpPr/>
          <p:nvPr/>
        </p:nvSpPr>
        <p:spPr>
          <a:xfrm>
            <a:off x="5904926" y="3861048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271 Elipse"/>
          <p:cNvSpPr/>
          <p:nvPr/>
        </p:nvSpPr>
        <p:spPr>
          <a:xfrm>
            <a:off x="3312638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272 Elipse"/>
          <p:cNvSpPr/>
          <p:nvPr/>
        </p:nvSpPr>
        <p:spPr>
          <a:xfrm>
            <a:off x="352866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282 Elipse"/>
          <p:cNvSpPr/>
          <p:nvPr/>
        </p:nvSpPr>
        <p:spPr>
          <a:xfrm>
            <a:off x="5688902" y="4077072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Elipse"/>
          <p:cNvSpPr/>
          <p:nvPr/>
        </p:nvSpPr>
        <p:spPr>
          <a:xfrm>
            <a:off x="3312638" y="4293096"/>
            <a:ext cx="107234" cy="1072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288 Elipse"/>
          <p:cNvSpPr/>
          <p:nvPr/>
        </p:nvSpPr>
        <p:spPr>
          <a:xfrm>
            <a:off x="352866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289 Elipse"/>
          <p:cNvSpPr/>
          <p:nvPr/>
        </p:nvSpPr>
        <p:spPr>
          <a:xfrm>
            <a:off x="374468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Elipse"/>
          <p:cNvSpPr/>
          <p:nvPr/>
        </p:nvSpPr>
        <p:spPr>
          <a:xfrm>
            <a:off x="396071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Elipse"/>
          <p:cNvSpPr/>
          <p:nvPr/>
        </p:nvSpPr>
        <p:spPr>
          <a:xfrm>
            <a:off x="417673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292 Elipse"/>
          <p:cNvSpPr/>
          <p:nvPr/>
        </p:nvSpPr>
        <p:spPr>
          <a:xfrm>
            <a:off x="439275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293 Elipse"/>
          <p:cNvSpPr/>
          <p:nvPr/>
        </p:nvSpPr>
        <p:spPr>
          <a:xfrm>
            <a:off x="460878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294 Elipse"/>
          <p:cNvSpPr/>
          <p:nvPr/>
        </p:nvSpPr>
        <p:spPr>
          <a:xfrm>
            <a:off x="482480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Elipse"/>
          <p:cNvSpPr/>
          <p:nvPr/>
        </p:nvSpPr>
        <p:spPr>
          <a:xfrm>
            <a:off x="504083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Elipse"/>
          <p:cNvSpPr/>
          <p:nvPr/>
        </p:nvSpPr>
        <p:spPr>
          <a:xfrm>
            <a:off x="5256854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Elipse"/>
          <p:cNvSpPr/>
          <p:nvPr/>
        </p:nvSpPr>
        <p:spPr>
          <a:xfrm>
            <a:off x="5472878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Elipse"/>
          <p:cNvSpPr/>
          <p:nvPr/>
        </p:nvSpPr>
        <p:spPr>
          <a:xfrm>
            <a:off x="5688902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Elipse"/>
          <p:cNvSpPr/>
          <p:nvPr/>
        </p:nvSpPr>
        <p:spPr>
          <a:xfrm>
            <a:off x="5904926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Elipse"/>
          <p:cNvSpPr/>
          <p:nvPr/>
        </p:nvSpPr>
        <p:spPr>
          <a:xfrm>
            <a:off x="6120950" y="4293096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301 Elipse"/>
          <p:cNvSpPr/>
          <p:nvPr/>
        </p:nvSpPr>
        <p:spPr>
          <a:xfrm>
            <a:off x="288059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302 Elipse"/>
          <p:cNvSpPr/>
          <p:nvPr/>
        </p:nvSpPr>
        <p:spPr>
          <a:xfrm>
            <a:off x="309661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303 Elipse"/>
          <p:cNvSpPr/>
          <p:nvPr/>
        </p:nvSpPr>
        <p:spPr>
          <a:xfrm>
            <a:off x="331263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304 Elipse"/>
          <p:cNvSpPr/>
          <p:nvPr/>
        </p:nvSpPr>
        <p:spPr>
          <a:xfrm>
            <a:off x="352866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305 Elipse"/>
          <p:cNvSpPr/>
          <p:nvPr/>
        </p:nvSpPr>
        <p:spPr>
          <a:xfrm>
            <a:off x="374468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Elipse"/>
          <p:cNvSpPr/>
          <p:nvPr/>
        </p:nvSpPr>
        <p:spPr>
          <a:xfrm>
            <a:off x="396071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Elipse"/>
          <p:cNvSpPr/>
          <p:nvPr/>
        </p:nvSpPr>
        <p:spPr>
          <a:xfrm>
            <a:off x="417673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308 Elipse"/>
          <p:cNvSpPr/>
          <p:nvPr/>
        </p:nvSpPr>
        <p:spPr>
          <a:xfrm>
            <a:off x="439275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Elipse"/>
          <p:cNvSpPr/>
          <p:nvPr/>
        </p:nvSpPr>
        <p:spPr>
          <a:xfrm>
            <a:off x="460878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Elipse"/>
          <p:cNvSpPr/>
          <p:nvPr/>
        </p:nvSpPr>
        <p:spPr>
          <a:xfrm>
            <a:off x="482480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311 Elipse"/>
          <p:cNvSpPr/>
          <p:nvPr/>
        </p:nvSpPr>
        <p:spPr>
          <a:xfrm>
            <a:off x="504083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Elipse"/>
          <p:cNvSpPr/>
          <p:nvPr/>
        </p:nvSpPr>
        <p:spPr>
          <a:xfrm>
            <a:off x="5256854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Elipse"/>
          <p:cNvSpPr/>
          <p:nvPr/>
        </p:nvSpPr>
        <p:spPr>
          <a:xfrm>
            <a:off x="5472878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314 Elipse"/>
          <p:cNvSpPr/>
          <p:nvPr/>
        </p:nvSpPr>
        <p:spPr>
          <a:xfrm>
            <a:off x="5688902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315 Elipse"/>
          <p:cNvSpPr/>
          <p:nvPr/>
        </p:nvSpPr>
        <p:spPr>
          <a:xfrm>
            <a:off x="5904926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Elipse"/>
          <p:cNvSpPr/>
          <p:nvPr/>
        </p:nvSpPr>
        <p:spPr>
          <a:xfrm>
            <a:off x="6120950" y="4509120"/>
            <a:ext cx="107234" cy="1072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38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PROPOSED METHOD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94" name="493 Grupo"/>
          <p:cNvGrpSpPr/>
          <p:nvPr/>
        </p:nvGrpSpPr>
        <p:grpSpPr>
          <a:xfrm>
            <a:off x="3261838" y="1153100"/>
            <a:ext cx="2582224" cy="3572044"/>
            <a:chOff x="3261838" y="1062261"/>
            <a:chExt cx="2582224" cy="3750765"/>
          </a:xfrm>
        </p:grpSpPr>
        <p:sp>
          <p:nvSpPr>
            <p:cNvPr id="495" name="Line 30"/>
            <p:cNvSpPr>
              <a:spLocks noChangeShapeType="1"/>
            </p:cNvSpPr>
            <p:nvPr/>
          </p:nvSpPr>
          <p:spPr bwMode="auto">
            <a:xfrm flipH="1">
              <a:off x="3261838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 flipH="1">
              <a:off x="3695204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Line 30"/>
            <p:cNvSpPr>
              <a:spLocks noChangeShapeType="1"/>
            </p:cNvSpPr>
            <p:nvPr/>
          </p:nvSpPr>
          <p:spPr bwMode="auto">
            <a:xfrm flipH="1">
              <a:off x="4117727" y="107011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8" name="Line 30"/>
            <p:cNvSpPr>
              <a:spLocks noChangeShapeType="1"/>
            </p:cNvSpPr>
            <p:nvPr/>
          </p:nvSpPr>
          <p:spPr bwMode="auto">
            <a:xfrm flipH="1">
              <a:off x="4551093" y="106226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9" name="Line 30"/>
            <p:cNvSpPr>
              <a:spLocks noChangeShapeType="1"/>
            </p:cNvSpPr>
            <p:nvPr/>
          </p:nvSpPr>
          <p:spPr bwMode="auto">
            <a:xfrm flipH="1">
              <a:off x="4988173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0" name="Line 30"/>
            <p:cNvSpPr>
              <a:spLocks noChangeShapeType="1"/>
            </p:cNvSpPr>
            <p:nvPr/>
          </p:nvSpPr>
          <p:spPr bwMode="auto">
            <a:xfrm flipH="1">
              <a:off x="5421539" y="1068611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" name="Line 30"/>
            <p:cNvSpPr>
              <a:spLocks noChangeShapeType="1"/>
            </p:cNvSpPr>
            <p:nvPr/>
          </p:nvSpPr>
          <p:spPr bwMode="auto">
            <a:xfrm flipH="1">
              <a:off x="5844062" y="1076466"/>
              <a:ext cx="0" cy="37365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39315" y="1700808"/>
            <a:ext cx="2046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Scanning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order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passes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Context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formation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Probability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model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107950" lvl="1" indent="-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Arithmetic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3">
                    <a:lumMod val="75000"/>
                  </a:schemeClr>
                </a:solidFill>
              </a:rPr>
              <a:t>coder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7" name="Rectangle 11"/>
          <p:cNvSpPr>
            <a:spLocks noChangeArrowheads="1"/>
          </p:cNvSpPr>
          <p:nvPr/>
        </p:nvSpPr>
        <p:spPr bwMode="auto">
          <a:xfrm>
            <a:off x="6733550" y="1722452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094757" y="2569220"/>
            <a:ext cx="3133427" cy="107234"/>
            <a:chOff x="2878733" y="1268760"/>
            <a:chExt cx="3133427" cy="107234"/>
          </a:xfrm>
        </p:grpSpPr>
        <p:sp>
          <p:nvSpPr>
            <p:cNvPr id="332" name="331 Elipse"/>
            <p:cNvSpPr/>
            <p:nvPr/>
          </p:nvSpPr>
          <p:spPr>
            <a:xfrm>
              <a:off x="2878733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348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REDEVISED MECHANISMS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8" name="Rectangle 11"/>
          <p:cNvSpPr>
            <a:spLocks noChangeArrowheads="1"/>
          </p:cNvSpPr>
          <p:nvPr/>
        </p:nvSpPr>
        <p:spPr bwMode="auto">
          <a:xfrm>
            <a:off x="6732240" y="197954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6732240" y="2267580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6" name="Rectangle 11"/>
          <p:cNvSpPr>
            <a:spLocks noChangeArrowheads="1"/>
          </p:cNvSpPr>
          <p:nvPr/>
        </p:nvSpPr>
        <p:spPr bwMode="auto">
          <a:xfrm>
            <a:off x="6732240" y="2533968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68" name="Group 2"/>
          <p:cNvGrpSpPr>
            <a:grpSpLocks/>
          </p:cNvGrpSpPr>
          <p:nvPr/>
        </p:nvGrpSpPr>
        <p:grpSpPr bwMode="auto">
          <a:xfrm rot="498828">
            <a:off x="2876971" y="4827041"/>
            <a:ext cx="186744" cy="185987"/>
            <a:chOff x="1281" y="579"/>
            <a:chExt cx="3187" cy="3172"/>
          </a:xfrm>
        </p:grpSpPr>
        <p:sp>
          <p:nvSpPr>
            <p:cNvPr id="56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57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78" name="Group 12"/>
          <p:cNvGrpSpPr>
            <a:grpSpLocks/>
          </p:cNvGrpSpPr>
          <p:nvPr/>
        </p:nvGrpSpPr>
        <p:grpSpPr bwMode="auto">
          <a:xfrm rot="1606593">
            <a:off x="3054167" y="4901132"/>
            <a:ext cx="154925" cy="154168"/>
            <a:chOff x="1281" y="579"/>
            <a:chExt cx="3187" cy="3172"/>
          </a:xfrm>
        </p:grpSpPr>
        <p:sp>
          <p:nvSpPr>
            <p:cNvPr id="57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58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88" name="Rectangle 34"/>
          <p:cNvSpPr>
            <a:spLocks noChangeArrowheads="1"/>
          </p:cNvSpPr>
          <p:nvPr/>
        </p:nvSpPr>
        <p:spPr bwMode="auto">
          <a:xfrm>
            <a:off x="2846189" y="478631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52" name="Group 2"/>
          <p:cNvGrpSpPr>
            <a:grpSpLocks/>
          </p:cNvGrpSpPr>
          <p:nvPr/>
        </p:nvGrpSpPr>
        <p:grpSpPr bwMode="auto">
          <a:xfrm rot="498828">
            <a:off x="3316028" y="4829187"/>
            <a:ext cx="186744" cy="185987"/>
            <a:chOff x="1281" y="579"/>
            <a:chExt cx="3187" cy="3172"/>
          </a:xfrm>
        </p:grpSpPr>
        <p:sp>
          <p:nvSpPr>
            <p:cNvPr id="653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54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5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6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7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8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9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0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1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62" name="Group 12"/>
          <p:cNvGrpSpPr>
            <a:grpSpLocks/>
          </p:cNvGrpSpPr>
          <p:nvPr/>
        </p:nvGrpSpPr>
        <p:grpSpPr bwMode="auto">
          <a:xfrm rot="1606593">
            <a:off x="3493224" y="4903278"/>
            <a:ext cx="154925" cy="154168"/>
            <a:chOff x="1281" y="579"/>
            <a:chExt cx="3187" cy="3172"/>
          </a:xfrm>
        </p:grpSpPr>
        <p:sp>
          <p:nvSpPr>
            <p:cNvPr id="663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64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6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7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8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9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0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1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72" name="Rectangle 34"/>
          <p:cNvSpPr>
            <a:spLocks noChangeArrowheads="1"/>
          </p:cNvSpPr>
          <p:nvPr/>
        </p:nvSpPr>
        <p:spPr bwMode="auto">
          <a:xfrm>
            <a:off x="3285246" y="4788461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73" name="Group 2"/>
          <p:cNvGrpSpPr>
            <a:grpSpLocks/>
          </p:cNvGrpSpPr>
          <p:nvPr/>
        </p:nvGrpSpPr>
        <p:grpSpPr bwMode="auto">
          <a:xfrm rot="498828">
            <a:off x="3752972" y="4830870"/>
            <a:ext cx="186744" cy="185987"/>
            <a:chOff x="1281" y="579"/>
            <a:chExt cx="3187" cy="3172"/>
          </a:xfrm>
        </p:grpSpPr>
        <p:sp>
          <p:nvSpPr>
            <p:cNvPr id="674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75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6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7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8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9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0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1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2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83" name="Group 12"/>
          <p:cNvGrpSpPr>
            <a:grpSpLocks/>
          </p:cNvGrpSpPr>
          <p:nvPr/>
        </p:nvGrpSpPr>
        <p:grpSpPr bwMode="auto">
          <a:xfrm rot="1606593">
            <a:off x="3930168" y="4904961"/>
            <a:ext cx="154925" cy="154168"/>
            <a:chOff x="1281" y="579"/>
            <a:chExt cx="3187" cy="3172"/>
          </a:xfrm>
        </p:grpSpPr>
        <p:sp>
          <p:nvSpPr>
            <p:cNvPr id="684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85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6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7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8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9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0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1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2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93" name="Rectangle 34"/>
          <p:cNvSpPr>
            <a:spLocks noChangeArrowheads="1"/>
          </p:cNvSpPr>
          <p:nvPr/>
        </p:nvSpPr>
        <p:spPr bwMode="auto">
          <a:xfrm>
            <a:off x="3722190" y="479014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694" name="Group 2"/>
          <p:cNvGrpSpPr>
            <a:grpSpLocks/>
          </p:cNvGrpSpPr>
          <p:nvPr/>
        </p:nvGrpSpPr>
        <p:grpSpPr bwMode="auto">
          <a:xfrm rot="498828">
            <a:off x="4182505" y="4833016"/>
            <a:ext cx="186744" cy="185987"/>
            <a:chOff x="1281" y="579"/>
            <a:chExt cx="3187" cy="3172"/>
          </a:xfrm>
        </p:grpSpPr>
        <p:sp>
          <p:nvSpPr>
            <p:cNvPr id="695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96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7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8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0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1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2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3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4" name="Group 12"/>
          <p:cNvGrpSpPr>
            <a:grpSpLocks/>
          </p:cNvGrpSpPr>
          <p:nvPr/>
        </p:nvGrpSpPr>
        <p:grpSpPr bwMode="auto">
          <a:xfrm rot="1606593">
            <a:off x="4359701" y="4907107"/>
            <a:ext cx="154925" cy="154168"/>
            <a:chOff x="1281" y="579"/>
            <a:chExt cx="3187" cy="3172"/>
          </a:xfrm>
        </p:grpSpPr>
        <p:sp>
          <p:nvSpPr>
            <p:cNvPr id="705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06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7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8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9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0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1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2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3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14" name="Rectangle 34"/>
          <p:cNvSpPr>
            <a:spLocks noChangeArrowheads="1"/>
          </p:cNvSpPr>
          <p:nvPr/>
        </p:nvSpPr>
        <p:spPr bwMode="auto">
          <a:xfrm>
            <a:off x="4151723" y="4792290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15" name="Group 2"/>
          <p:cNvGrpSpPr>
            <a:grpSpLocks/>
          </p:cNvGrpSpPr>
          <p:nvPr/>
        </p:nvGrpSpPr>
        <p:grpSpPr bwMode="auto">
          <a:xfrm rot="498828">
            <a:off x="4607544" y="4830735"/>
            <a:ext cx="186744" cy="185987"/>
            <a:chOff x="1281" y="579"/>
            <a:chExt cx="3187" cy="3172"/>
          </a:xfrm>
        </p:grpSpPr>
        <p:sp>
          <p:nvSpPr>
            <p:cNvPr id="716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17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8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9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0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1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2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3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4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25" name="Group 12"/>
          <p:cNvGrpSpPr>
            <a:grpSpLocks/>
          </p:cNvGrpSpPr>
          <p:nvPr/>
        </p:nvGrpSpPr>
        <p:grpSpPr bwMode="auto">
          <a:xfrm rot="1606593">
            <a:off x="4784740" y="4904826"/>
            <a:ext cx="154925" cy="154168"/>
            <a:chOff x="1281" y="579"/>
            <a:chExt cx="3187" cy="3172"/>
          </a:xfrm>
        </p:grpSpPr>
        <p:sp>
          <p:nvSpPr>
            <p:cNvPr id="726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27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8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9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0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1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2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3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4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35" name="Rectangle 34"/>
          <p:cNvSpPr>
            <a:spLocks noChangeArrowheads="1"/>
          </p:cNvSpPr>
          <p:nvPr/>
        </p:nvSpPr>
        <p:spPr bwMode="auto">
          <a:xfrm>
            <a:off x="4576762" y="4790009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36" name="Group 2"/>
          <p:cNvGrpSpPr>
            <a:grpSpLocks/>
          </p:cNvGrpSpPr>
          <p:nvPr/>
        </p:nvGrpSpPr>
        <p:grpSpPr bwMode="auto">
          <a:xfrm rot="498828">
            <a:off x="5046601" y="4832881"/>
            <a:ext cx="186744" cy="185987"/>
            <a:chOff x="1281" y="579"/>
            <a:chExt cx="3187" cy="3172"/>
          </a:xfrm>
        </p:grpSpPr>
        <p:sp>
          <p:nvSpPr>
            <p:cNvPr id="737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38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9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0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1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2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3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4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5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46" name="Group 12"/>
          <p:cNvGrpSpPr>
            <a:grpSpLocks/>
          </p:cNvGrpSpPr>
          <p:nvPr/>
        </p:nvGrpSpPr>
        <p:grpSpPr bwMode="auto">
          <a:xfrm rot="1606593">
            <a:off x="5223797" y="4906972"/>
            <a:ext cx="154925" cy="154168"/>
            <a:chOff x="1281" y="579"/>
            <a:chExt cx="3187" cy="3172"/>
          </a:xfrm>
        </p:grpSpPr>
        <p:sp>
          <p:nvSpPr>
            <p:cNvPr id="747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48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9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0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1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2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3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4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5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56" name="Rectangle 34"/>
          <p:cNvSpPr>
            <a:spLocks noChangeArrowheads="1"/>
          </p:cNvSpPr>
          <p:nvPr/>
        </p:nvSpPr>
        <p:spPr bwMode="auto">
          <a:xfrm>
            <a:off x="5015819" y="4792155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57" name="Group 2"/>
          <p:cNvGrpSpPr>
            <a:grpSpLocks/>
          </p:cNvGrpSpPr>
          <p:nvPr/>
        </p:nvGrpSpPr>
        <p:grpSpPr bwMode="auto">
          <a:xfrm rot="498828">
            <a:off x="5483545" y="4834564"/>
            <a:ext cx="186744" cy="185987"/>
            <a:chOff x="1281" y="579"/>
            <a:chExt cx="3187" cy="3172"/>
          </a:xfrm>
        </p:grpSpPr>
        <p:sp>
          <p:nvSpPr>
            <p:cNvPr id="758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59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0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1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2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3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4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5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6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67" name="Group 12"/>
          <p:cNvGrpSpPr>
            <a:grpSpLocks/>
          </p:cNvGrpSpPr>
          <p:nvPr/>
        </p:nvGrpSpPr>
        <p:grpSpPr bwMode="auto">
          <a:xfrm rot="1606593">
            <a:off x="5660741" y="4908655"/>
            <a:ext cx="154925" cy="154168"/>
            <a:chOff x="1281" y="579"/>
            <a:chExt cx="3187" cy="3172"/>
          </a:xfrm>
        </p:grpSpPr>
        <p:sp>
          <p:nvSpPr>
            <p:cNvPr id="768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69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0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1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2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3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4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5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6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77" name="Rectangle 34"/>
          <p:cNvSpPr>
            <a:spLocks noChangeArrowheads="1"/>
          </p:cNvSpPr>
          <p:nvPr/>
        </p:nvSpPr>
        <p:spPr bwMode="auto">
          <a:xfrm>
            <a:off x="5452763" y="4793838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778" name="Group 2"/>
          <p:cNvGrpSpPr>
            <a:grpSpLocks/>
          </p:cNvGrpSpPr>
          <p:nvPr/>
        </p:nvGrpSpPr>
        <p:grpSpPr bwMode="auto">
          <a:xfrm rot="498828">
            <a:off x="5913078" y="4836710"/>
            <a:ext cx="186744" cy="185987"/>
            <a:chOff x="1281" y="579"/>
            <a:chExt cx="3187" cy="3172"/>
          </a:xfrm>
        </p:grpSpPr>
        <p:sp>
          <p:nvSpPr>
            <p:cNvPr id="779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780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1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2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3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4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5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6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7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88" name="Group 12"/>
          <p:cNvGrpSpPr>
            <a:grpSpLocks/>
          </p:cNvGrpSpPr>
          <p:nvPr/>
        </p:nvGrpSpPr>
        <p:grpSpPr bwMode="auto">
          <a:xfrm rot="1606593">
            <a:off x="6090274" y="4910801"/>
            <a:ext cx="154925" cy="154168"/>
            <a:chOff x="1281" y="579"/>
            <a:chExt cx="3187" cy="3172"/>
          </a:xfrm>
        </p:grpSpPr>
        <p:sp>
          <p:nvSpPr>
            <p:cNvPr id="789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90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1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98" name="Rectangle 34"/>
          <p:cNvSpPr>
            <a:spLocks noChangeArrowheads="1"/>
          </p:cNvSpPr>
          <p:nvPr/>
        </p:nvSpPr>
        <p:spPr bwMode="auto">
          <a:xfrm>
            <a:off x="5882296" y="4795984"/>
            <a:ext cx="385167" cy="302418"/>
          </a:xfrm>
          <a:prstGeom prst="rect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anchor="ctr">
            <a:no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AC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99" name="798 Rectángulo"/>
          <p:cNvSpPr/>
          <p:nvPr/>
        </p:nvSpPr>
        <p:spPr>
          <a:xfrm>
            <a:off x="2834259" y="5733256"/>
            <a:ext cx="4194177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807 Rectángulo"/>
          <p:cNvSpPr/>
          <p:nvPr/>
        </p:nvSpPr>
        <p:spPr>
          <a:xfrm>
            <a:off x="2868196" y="5770142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808 Rectángulo"/>
          <p:cNvSpPr/>
          <p:nvPr/>
        </p:nvSpPr>
        <p:spPr>
          <a:xfrm>
            <a:off x="3213213" y="5770366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809 Rectángulo"/>
          <p:cNvSpPr/>
          <p:nvPr/>
        </p:nvSpPr>
        <p:spPr>
          <a:xfrm>
            <a:off x="3556098" y="5769549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810 Rectángulo"/>
          <p:cNvSpPr/>
          <p:nvPr/>
        </p:nvSpPr>
        <p:spPr>
          <a:xfrm>
            <a:off x="3898734" y="5769773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811 Rectángulo"/>
          <p:cNvSpPr/>
          <p:nvPr/>
        </p:nvSpPr>
        <p:spPr>
          <a:xfrm>
            <a:off x="4242197" y="5770142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812 Rectángulo"/>
          <p:cNvSpPr/>
          <p:nvPr/>
        </p:nvSpPr>
        <p:spPr>
          <a:xfrm>
            <a:off x="4591976" y="5770366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813 Rectángulo"/>
          <p:cNvSpPr/>
          <p:nvPr/>
        </p:nvSpPr>
        <p:spPr>
          <a:xfrm>
            <a:off x="4939623" y="5769549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814 Rectángulo"/>
          <p:cNvSpPr/>
          <p:nvPr/>
        </p:nvSpPr>
        <p:spPr>
          <a:xfrm>
            <a:off x="5284640" y="5769773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" name="815 Rectángulo"/>
          <p:cNvSpPr/>
          <p:nvPr/>
        </p:nvSpPr>
        <p:spPr>
          <a:xfrm>
            <a:off x="5630113" y="5769564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7" name="816 Rectángulo"/>
          <p:cNvSpPr/>
          <p:nvPr/>
        </p:nvSpPr>
        <p:spPr>
          <a:xfrm>
            <a:off x="5979892" y="5769788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817 Rectángulo"/>
          <p:cNvSpPr/>
          <p:nvPr/>
        </p:nvSpPr>
        <p:spPr>
          <a:xfrm>
            <a:off x="6327539" y="5768971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818 Rectángulo"/>
          <p:cNvSpPr/>
          <p:nvPr/>
        </p:nvSpPr>
        <p:spPr>
          <a:xfrm>
            <a:off x="6672556" y="5769195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481 Rectángulo"/>
          <p:cNvSpPr/>
          <p:nvPr/>
        </p:nvSpPr>
        <p:spPr>
          <a:xfrm>
            <a:off x="7020272" y="5733256"/>
            <a:ext cx="367953" cy="17489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482 Rectángulo"/>
          <p:cNvSpPr/>
          <p:nvPr/>
        </p:nvSpPr>
        <p:spPr>
          <a:xfrm>
            <a:off x="7027093" y="5768778"/>
            <a:ext cx="321469" cy="10214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483 Rectángulo"/>
          <p:cNvSpPr/>
          <p:nvPr/>
        </p:nvSpPr>
        <p:spPr>
          <a:xfrm>
            <a:off x="3556495" y="5769969"/>
            <a:ext cx="321469" cy="10214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799 Rectángulo"/>
          <p:cNvSpPr/>
          <p:nvPr/>
        </p:nvSpPr>
        <p:spPr>
          <a:xfrm>
            <a:off x="2886075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800 Rectángulo"/>
          <p:cNvSpPr/>
          <p:nvPr/>
        </p:nvSpPr>
        <p:spPr>
          <a:xfrm>
            <a:off x="3319189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801 Rectángulo"/>
          <p:cNvSpPr/>
          <p:nvPr/>
        </p:nvSpPr>
        <p:spPr>
          <a:xfrm>
            <a:off x="3759695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802 Rectángulo"/>
          <p:cNvSpPr/>
          <p:nvPr/>
        </p:nvSpPr>
        <p:spPr>
          <a:xfrm>
            <a:off x="4199952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32000">
                <a:schemeClr val="bg1"/>
              </a:gs>
              <a:gs pos="28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803 Rectángulo"/>
          <p:cNvSpPr/>
          <p:nvPr/>
        </p:nvSpPr>
        <p:spPr>
          <a:xfrm>
            <a:off x="4612464" y="5138737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5000">
                <a:schemeClr val="bg1"/>
              </a:gs>
              <a:gs pos="72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804 Rectángulo"/>
          <p:cNvSpPr/>
          <p:nvPr/>
        </p:nvSpPr>
        <p:spPr>
          <a:xfrm>
            <a:off x="5045578" y="5138961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805 Rectángulo"/>
          <p:cNvSpPr/>
          <p:nvPr/>
        </p:nvSpPr>
        <p:spPr>
          <a:xfrm>
            <a:off x="5486084" y="5138144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chemeClr val="bg1"/>
              </a:gs>
              <a:gs pos="45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806 Rectángulo"/>
          <p:cNvSpPr/>
          <p:nvPr/>
        </p:nvSpPr>
        <p:spPr>
          <a:xfrm>
            <a:off x="5919198" y="5138368"/>
            <a:ext cx="321469" cy="1021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bg1"/>
              </a:gs>
              <a:gs pos="17000">
                <a:schemeClr val="bg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Rectangle 11"/>
          <p:cNvSpPr>
            <a:spLocks noChangeArrowheads="1"/>
          </p:cNvSpPr>
          <p:nvPr/>
        </p:nvSpPr>
        <p:spPr bwMode="auto">
          <a:xfrm>
            <a:off x="6732240" y="2807983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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03" name="Line 30"/>
          <p:cNvSpPr>
            <a:spLocks noChangeShapeType="1"/>
          </p:cNvSpPr>
          <p:nvPr/>
        </p:nvSpPr>
        <p:spPr bwMode="auto">
          <a:xfrm>
            <a:off x="3062719" y="5241143"/>
            <a:ext cx="1357449" cy="52782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4" name="Line 30"/>
          <p:cNvSpPr>
            <a:spLocks noChangeShapeType="1"/>
          </p:cNvSpPr>
          <p:nvPr/>
        </p:nvSpPr>
        <p:spPr bwMode="auto">
          <a:xfrm>
            <a:off x="3464253" y="5241143"/>
            <a:ext cx="2379809" cy="529224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6" name="Line 30"/>
          <p:cNvSpPr>
            <a:spLocks noChangeShapeType="1"/>
          </p:cNvSpPr>
          <p:nvPr/>
        </p:nvSpPr>
        <p:spPr bwMode="auto">
          <a:xfrm>
            <a:off x="4359247" y="5241144"/>
            <a:ext cx="393464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7" name="Line 30"/>
          <p:cNvSpPr>
            <a:spLocks noChangeShapeType="1"/>
          </p:cNvSpPr>
          <p:nvPr/>
        </p:nvSpPr>
        <p:spPr bwMode="auto">
          <a:xfrm>
            <a:off x="4769344" y="5241144"/>
            <a:ext cx="1718929" cy="52782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8" name="Line 30"/>
          <p:cNvSpPr>
            <a:spLocks noChangeShapeType="1"/>
          </p:cNvSpPr>
          <p:nvPr/>
        </p:nvSpPr>
        <p:spPr bwMode="auto">
          <a:xfrm flipH="1">
            <a:off x="5094447" y="5241145"/>
            <a:ext cx="548112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9" name="Line 30"/>
          <p:cNvSpPr>
            <a:spLocks noChangeShapeType="1"/>
          </p:cNvSpPr>
          <p:nvPr/>
        </p:nvSpPr>
        <p:spPr bwMode="auto">
          <a:xfrm>
            <a:off x="6061302" y="5241145"/>
            <a:ext cx="89439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10" name="Line 30"/>
          <p:cNvSpPr>
            <a:spLocks noChangeShapeType="1"/>
          </p:cNvSpPr>
          <p:nvPr/>
        </p:nvSpPr>
        <p:spPr bwMode="auto">
          <a:xfrm>
            <a:off x="5223342" y="5241145"/>
            <a:ext cx="1609947" cy="52922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6" name="Line 30"/>
          <p:cNvSpPr>
            <a:spLocks noChangeShapeType="1"/>
          </p:cNvSpPr>
          <p:nvPr/>
        </p:nvSpPr>
        <p:spPr bwMode="auto">
          <a:xfrm>
            <a:off x="3911985" y="5241145"/>
            <a:ext cx="3275841" cy="52763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7" name="486 Pentágono"/>
          <p:cNvSpPr/>
          <p:nvPr/>
        </p:nvSpPr>
        <p:spPr>
          <a:xfrm>
            <a:off x="315" y="6613525"/>
            <a:ext cx="570584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15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3705"/>
            <a:ext cx="1635024" cy="122626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7" y="4610811"/>
            <a:ext cx="1043703" cy="728417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7" y="4360734"/>
            <a:ext cx="1268833" cy="885539"/>
          </a:xfrm>
          <a:prstGeom prst="rect">
            <a:avLst/>
          </a:prstGeom>
        </p:spPr>
      </p:pic>
      <p:grpSp>
        <p:nvGrpSpPr>
          <p:cNvPr id="18" name="17 Grupo"/>
          <p:cNvGrpSpPr/>
          <p:nvPr/>
        </p:nvGrpSpPr>
        <p:grpSpPr>
          <a:xfrm rot="630674">
            <a:off x="5342345" y="3147160"/>
            <a:ext cx="796088" cy="789817"/>
            <a:chOff x="2771799" y="1153100"/>
            <a:chExt cx="3600401" cy="3572044"/>
          </a:xfrm>
        </p:grpSpPr>
        <p:sp>
          <p:nvSpPr>
            <p:cNvPr id="19" name="18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19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204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300" name="299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205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234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293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36" name="235 Grupo"/>
            <p:cNvGrpSpPr/>
            <p:nvPr/>
          </p:nvGrpSpPr>
          <p:grpSpPr>
            <a:xfrm>
              <a:off x="2878733" y="1916832"/>
              <a:ext cx="3133427" cy="107234"/>
              <a:chOff x="2878733" y="1268760"/>
              <a:chExt cx="3133427" cy="107234"/>
            </a:xfrm>
          </p:grpSpPr>
          <p:sp>
            <p:nvSpPr>
              <p:cNvPr id="285" name="284 Elipse"/>
              <p:cNvSpPr/>
              <p:nvPr/>
            </p:nvSpPr>
            <p:spPr>
              <a:xfrm>
                <a:off x="2878733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7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8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0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1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2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3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4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5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7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8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0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2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3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4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5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7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8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9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0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1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8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1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2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3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4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5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7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8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9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0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1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2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3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4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42" name="34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1055756"/>
            <a:ext cx="1023237" cy="695404"/>
          </a:xfrm>
          <a:prstGeom prst="rect">
            <a:avLst/>
          </a:prstGeom>
        </p:spPr>
      </p:pic>
      <p:pic>
        <p:nvPicPr>
          <p:cNvPr id="343" name="34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2" y="892421"/>
            <a:ext cx="495477" cy="495477"/>
          </a:xfrm>
          <a:prstGeom prst="rect">
            <a:avLst/>
          </a:prstGeom>
        </p:spPr>
      </p:pic>
      <p:sp>
        <p:nvSpPr>
          <p:cNvPr id="344" name="343 Rectángulo"/>
          <p:cNvSpPr/>
          <p:nvPr/>
        </p:nvSpPr>
        <p:spPr>
          <a:xfrm>
            <a:off x="7308304" y="6130171"/>
            <a:ext cx="16947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5" name="Rectangle 11"/>
          <p:cNvSpPr>
            <a:spLocks noChangeArrowheads="1"/>
          </p:cNvSpPr>
          <p:nvPr/>
        </p:nvSpPr>
        <p:spPr bwMode="auto">
          <a:xfrm>
            <a:off x="7202841" y="6025578"/>
            <a:ext cx="65434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sz="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sz="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6" name="345 Rectángulo"/>
          <p:cNvSpPr/>
          <p:nvPr/>
        </p:nvSpPr>
        <p:spPr>
          <a:xfrm>
            <a:off x="2091624" y="892421"/>
            <a:ext cx="1495956" cy="8083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346 Rectángulo"/>
          <p:cNvSpPr/>
          <p:nvPr/>
        </p:nvSpPr>
        <p:spPr>
          <a:xfrm>
            <a:off x="4181380" y="1890236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>
            <a:off x="5021388" y="2996952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6376380" y="4293096"/>
            <a:ext cx="2228068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349 Rectángulo"/>
          <p:cNvSpPr/>
          <p:nvPr/>
        </p:nvSpPr>
        <p:spPr>
          <a:xfrm>
            <a:off x="7015189" y="6025578"/>
            <a:ext cx="1661267" cy="49976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11"/>
          <p:cNvSpPr>
            <a:spLocks noChangeArrowheads="1"/>
          </p:cNvSpPr>
          <p:nvPr/>
        </p:nvSpPr>
        <p:spPr bwMode="auto">
          <a:xfrm>
            <a:off x="136840" y="83973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1358352" y="1890235"/>
            <a:ext cx="321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TRADITIONAL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2576393" y="3043484"/>
            <a:ext cx="2826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PROPOSED METHOD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4" name="Rectangle 11"/>
          <p:cNvSpPr>
            <a:spLocks noChangeArrowheads="1"/>
          </p:cNvSpPr>
          <p:nvPr/>
        </p:nvSpPr>
        <p:spPr bwMode="auto">
          <a:xfrm>
            <a:off x="3812151" y="418710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55" name="Rectangle 11"/>
          <p:cNvSpPr>
            <a:spLocks noChangeArrowheads="1"/>
          </p:cNvSpPr>
          <p:nvPr/>
        </p:nvSpPr>
        <p:spPr bwMode="auto">
          <a:xfrm>
            <a:off x="6001995" y="5562643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283968" y="5517232"/>
            <a:ext cx="4536504" cy="12631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Rectángulo"/>
          <p:cNvSpPr/>
          <p:nvPr/>
        </p:nvSpPr>
        <p:spPr>
          <a:xfrm>
            <a:off x="211172" y="613013"/>
            <a:ext cx="6165207" cy="34640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4968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 PERFORMANCE EVALUATION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83328" y="1556792"/>
            <a:ext cx="4063435" cy="4614970"/>
            <a:chOff x="183328" y="1556792"/>
            <a:chExt cx="4063435" cy="4614970"/>
          </a:xfrm>
        </p:grpSpPr>
        <p:sp>
          <p:nvSpPr>
            <p:cNvPr id="799" name="Text Box 13"/>
            <p:cNvSpPr txBox="1">
              <a:spLocks noChangeArrowheads="1"/>
            </p:cNvSpPr>
            <p:nvPr/>
          </p:nvSpPr>
          <p:spPr bwMode="auto">
            <a:xfrm>
              <a:off x="1115615" y="5521371"/>
              <a:ext cx="2141637" cy="65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natural images</a:t>
              </a:r>
            </a:p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(2048x2560, 8 bps)</a:t>
              </a:r>
              <a:endPara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1556792"/>
              <a:ext cx="1266572" cy="1583216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768" y="1684452"/>
              <a:ext cx="1266572" cy="1583216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328" y="3389802"/>
              <a:ext cx="1979019" cy="1583215"/>
            </a:xfrm>
            <a:prstGeom prst="rect">
              <a:avLst/>
            </a:prstGeom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744" y="3573016"/>
              <a:ext cx="1979019" cy="1583215"/>
            </a:xfrm>
            <a:prstGeom prst="rect">
              <a:avLst/>
            </a:prstGeom>
          </p:spPr>
        </p:pic>
      </p:grpSp>
      <p:grpSp>
        <p:nvGrpSpPr>
          <p:cNvPr id="11" name="10 Grupo"/>
          <p:cNvGrpSpPr/>
          <p:nvPr/>
        </p:nvGrpSpPr>
        <p:grpSpPr>
          <a:xfrm>
            <a:off x="4852306" y="1916832"/>
            <a:ext cx="4054411" cy="4263403"/>
            <a:chOff x="4852306" y="1916832"/>
            <a:chExt cx="4054411" cy="4263403"/>
          </a:xfrm>
        </p:grpSpPr>
        <p:sp>
          <p:nvSpPr>
            <p:cNvPr id="800" name="Text Box 13"/>
            <p:cNvSpPr txBox="1">
              <a:spLocks noChangeArrowheads="1"/>
            </p:cNvSpPr>
            <p:nvPr/>
          </p:nvSpPr>
          <p:spPr bwMode="auto">
            <a:xfrm>
              <a:off x="6012160" y="5529844"/>
              <a:ext cx="2088232" cy="65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aerial images</a:t>
              </a:r>
            </a:p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(7200x4950, 8 bps)</a:t>
              </a:r>
              <a:endPara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641" y="1916832"/>
              <a:ext cx="1894171" cy="1312416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7927" y="3765779"/>
              <a:ext cx="1894171" cy="132629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2546" y="2326580"/>
              <a:ext cx="1894171" cy="1262473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2306" y="3347976"/>
              <a:ext cx="1894171" cy="1315191"/>
            </a:xfrm>
            <a:prstGeom prst="rect">
              <a:avLst/>
            </a:prstGeom>
          </p:spPr>
        </p:pic>
      </p:grpSp>
      <p:sp>
        <p:nvSpPr>
          <p:cNvPr id="17" name="16 Pentágono"/>
          <p:cNvSpPr/>
          <p:nvPr/>
        </p:nvSpPr>
        <p:spPr>
          <a:xfrm>
            <a:off x="314" y="6613525"/>
            <a:ext cx="586783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7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4968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 PERFORMANCE EVALUATION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3" y="2272642"/>
            <a:ext cx="4539729" cy="3168352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" y="2272536"/>
            <a:ext cx="4539729" cy="3168352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2" y="1207949"/>
            <a:ext cx="591392" cy="73924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23" y="1207949"/>
            <a:ext cx="591392" cy="73924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73" y="1207948"/>
            <a:ext cx="924051" cy="73924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1207947"/>
            <a:ext cx="924051" cy="739241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6" y="1268760"/>
            <a:ext cx="884433" cy="612798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09" y="1262282"/>
            <a:ext cx="884433" cy="619276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00" y="1267102"/>
            <a:ext cx="931627" cy="620933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6" y="1267464"/>
            <a:ext cx="884433" cy="614094"/>
          </a:xfrm>
          <a:prstGeom prst="rect">
            <a:avLst/>
          </a:prstGeom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115615" y="5521371"/>
            <a:ext cx="2141637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natural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(2048x2560,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012160" y="5529844"/>
            <a:ext cx="2088232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aerial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(7200x4950,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615586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96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4968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 PERFORMANCE EVALUATION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4" y="2271462"/>
            <a:ext cx="4539729" cy="3168352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" y="2271462"/>
            <a:ext cx="4539729" cy="3168352"/>
          </a:xfrm>
          <a:prstGeom prst="rect">
            <a:avLst/>
          </a:prstGeom>
        </p:spPr>
      </p:pic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115615" y="5521371"/>
            <a:ext cx="2141637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natural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(2048x2560,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012160" y="5529844"/>
            <a:ext cx="2088232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aerial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(7200x4950,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2" y="1207949"/>
            <a:ext cx="591392" cy="739240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23" y="1207949"/>
            <a:ext cx="591392" cy="73924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73" y="1207948"/>
            <a:ext cx="924051" cy="739241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1207947"/>
            <a:ext cx="924051" cy="739241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6" y="1268760"/>
            <a:ext cx="884433" cy="612798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09" y="1262282"/>
            <a:ext cx="884433" cy="619276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00" y="1267102"/>
            <a:ext cx="931627" cy="620933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6" y="1267464"/>
            <a:ext cx="884433" cy="614094"/>
          </a:xfrm>
          <a:prstGeom prst="rect">
            <a:avLst/>
          </a:prstGeom>
        </p:spPr>
      </p:pic>
      <p:sp>
        <p:nvSpPr>
          <p:cNvPr id="21" name="20 Pentágono"/>
          <p:cNvSpPr/>
          <p:nvPr/>
        </p:nvSpPr>
        <p:spPr>
          <a:xfrm>
            <a:off x="314" y="6613525"/>
            <a:ext cx="637188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32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4968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 PERFORMANCE EVALUATION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5" y="2271462"/>
            <a:ext cx="4539729" cy="3168352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" y="2272536"/>
            <a:ext cx="4539729" cy="3168352"/>
          </a:xfrm>
          <a:prstGeom prst="rect">
            <a:avLst/>
          </a:prstGeom>
        </p:spPr>
      </p:pic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115615" y="5521371"/>
            <a:ext cx="2141637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natural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(2048x2560,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012160" y="5529844"/>
            <a:ext cx="2088232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aerial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(7200x4950,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2" y="1207949"/>
            <a:ext cx="591392" cy="739240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23" y="1207949"/>
            <a:ext cx="591392" cy="73924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73" y="1207948"/>
            <a:ext cx="924051" cy="739241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1207947"/>
            <a:ext cx="924051" cy="739241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6" y="1268760"/>
            <a:ext cx="884433" cy="612798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09" y="1262282"/>
            <a:ext cx="884433" cy="619276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00" y="1267102"/>
            <a:ext cx="931627" cy="620933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6" y="1267464"/>
            <a:ext cx="884433" cy="614094"/>
          </a:xfrm>
          <a:prstGeom prst="rect">
            <a:avLst/>
          </a:prstGeom>
        </p:spPr>
      </p:pic>
      <p:sp>
        <p:nvSpPr>
          <p:cNvPr id="21" name="20 Pentágono"/>
          <p:cNvSpPr/>
          <p:nvPr/>
        </p:nvSpPr>
        <p:spPr>
          <a:xfrm>
            <a:off x="314" y="6613525"/>
            <a:ext cx="652069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32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23528" y="1052736"/>
            <a:ext cx="8625544" cy="5330911"/>
            <a:chOff x="323528" y="1052736"/>
            <a:chExt cx="8625544" cy="5330911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052736"/>
              <a:ext cx="2648880" cy="2648880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6424" y="3573016"/>
              <a:ext cx="2648880" cy="2648880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268760"/>
              <a:ext cx="2648880" cy="2648880"/>
            </a:xfrm>
            <a:prstGeom prst="rect">
              <a:avLst/>
            </a:prstGeom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6444208" y="5733256"/>
              <a:ext cx="2504864" cy="65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satellite images</a:t>
              </a:r>
            </a:p>
            <a:p>
              <a:pPr algn="ctr" eaLnBrk="1">
                <a:lnSpc>
                  <a:spcPct val="101000"/>
                </a:lnSpc>
              </a:pP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(10240x10240, 8 bps)</a:t>
              </a:r>
              <a:endPara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9 Pentágono"/>
          <p:cNvSpPr/>
          <p:nvPr/>
        </p:nvSpPr>
        <p:spPr>
          <a:xfrm>
            <a:off x="314" y="6613525"/>
            <a:ext cx="673192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329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5385721" cy="3758784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10 Pentágono"/>
          <p:cNvSpPr/>
          <p:nvPr/>
        </p:nvSpPr>
        <p:spPr>
          <a:xfrm>
            <a:off x="314" y="6613525"/>
            <a:ext cx="694795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8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5385721" cy="3758784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28800"/>
            <a:ext cx="5385721" cy="3758784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314" y="6613525"/>
            <a:ext cx="709196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97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28800"/>
            <a:ext cx="5385721" cy="3758784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628800"/>
            <a:ext cx="5385721" cy="3758784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314" y="6613525"/>
            <a:ext cx="723598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97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6400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GENERAL-PURPOSE PROCESSORS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409574" y="3478619"/>
            <a:ext cx="6610698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 Grupo"/>
          <p:cNvGrpSpPr/>
          <p:nvPr/>
        </p:nvGrpSpPr>
        <p:grpSpPr>
          <a:xfrm>
            <a:off x="362466" y="2370271"/>
            <a:ext cx="2226379" cy="1250913"/>
            <a:chOff x="362466" y="2370271"/>
            <a:chExt cx="2226379" cy="1250913"/>
          </a:xfrm>
        </p:grpSpPr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467544" y="3331743"/>
              <a:ext cx="505754" cy="2894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197X</a:t>
              </a:r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 rot="19826201">
              <a:off x="362466" y="2370271"/>
              <a:ext cx="22263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CPUs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single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core</a:t>
              </a:r>
              <a:endPara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4737842" y="3335745"/>
            <a:ext cx="4382995" cy="1735822"/>
            <a:chOff x="4737842" y="3335745"/>
            <a:chExt cx="4382995" cy="1735822"/>
          </a:xfrm>
        </p:grpSpPr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4863423" y="3335745"/>
              <a:ext cx="500665" cy="2894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2006</a:t>
              </a:r>
            </a:p>
          </p:txBody>
        </p: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 rot="1773799" flipH="1">
              <a:off x="4737842" y="4702235"/>
              <a:ext cx="43829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CUDA: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GPUs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general-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purpose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computing</a:t>
              </a:r>
              <a:endPara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4283968" y="2254126"/>
            <a:ext cx="2657430" cy="1371060"/>
            <a:chOff x="4283968" y="2254126"/>
            <a:chExt cx="2657430" cy="1371060"/>
          </a:xfrm>
        </p:grpSpPr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283968" y="3335745"/>
              <a:ext cx="500665" cy="28944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2005</a:t>
              </a: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 rot="19826201">
              <a:off x="4285415" y="2254126"/>
              <a:ext cx="26559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CPUs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multiples</a:t>
              </a:r>
              <a:r>
                <a:rPr lang="es-E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cores</a:t>
              </a:r>
              <a:endPara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1475656" y="2761090"/>
            <a:ext cx="2624920" cy="648072"/>
            <a:chOff x="1475656" y="2761090"/>
            <a:chExt cx="2624920" cy="648072"/>
          </a:xfrm>
        </p:grpSpPr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1567635" y="2761090"/>
              <a:ext cx="24965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clock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frequency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7" name="46 Grupo"/>
            <p:cNvGrpSpPr/>
            <p:nvPr/>
          </p:nvGrpSpPr>
          <p:grpSpPr>
            <a:xfrm>
              <a:off x="1475656" y="2888873"/>
              <a:ext cx="91979" cy="142712"/>
              <a:chOff x="1671709" y="4365104"/>
              <a:chExt cx="91979" cy="142712"/>
            </a:xfrm>
          </p:grpSpPr>
          <p:cxnSp>
            <p:nvCxnSpPr>
              <p:cNvPr id="48" name="47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48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87003" y="3039830"/>
              <a:ext cx="2513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Refine set of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instructions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7" name="66 Grupo"/>
            <p:cNvGrpSpPr/>
            <p:nvPr/>
          </p:nvGrpSpPr>
          <p:grpSpPr>
            <a:xfrm>
              <a:off x="1495024" y="3167613"/>
              <a:ext cx="91979" cy="142712"/>
              <a:chOff x="1671709" y="4365104"/>
              <a:chExt cx="91979" cy="142712"/>
            </a:xfrm>
          </p:grpSpPr>
          <p:cxnSp>
            <p:nvCxnSpPr>
              <p:cNvPr id="68" name="67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8 Grupo"/>
          <p:cNvGrpSpPr/>
          <p:nvPr/>
        </p:nvGrpSpPr>
        <p:grpSpPr>
          <a:xfrm>
            <a:off x="5566848" y="3049122"/>
            <a:ext cx="2036807" cy="369332"/>
            <a:chOff x="5566848" y="3049122"/>
            <a:chExt cx="2036807" cy="369332"/>
          </a:xfrm>
        </p:grpSpPr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5658827" y="3049122"/>
              <a:ext cx="1944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Embed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more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cores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1" name="70 Grupo"/>
            <p:cNvGrpSpPr/>
            <p:nvPr/>
          </p:nvGrpSpPr>
          <p:grpSpPr>
            <a:xfrm>
              <a:off x="5566848" y="3176905"/>
              <a:ext cx="91979" cy="142712"/>
              <a:chOff x="1671709" y="4365104"/>
              <a:chExt cx="91979" cy="142712"/>
            </a:xfrm>
          </p:grpSpPr>
          <p:cxnSp>
            <p:nvCxnSpPr>
              <p:cNvPr id="72" name="71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4 Grupo"/>
          <p:cNvGrpSpPr/>
          <p:nvPr/>
        </p:nvGrpSpPr>
        <p:grpSpPr>
          <a:xfrm>
            <a:off x="4067944" y="2401050"/>
            <a:ext cx="615874" cy="814973"/>
            <a:chOff x="4067944" y="2401050"/>
            <a:chExt cx="615874" cy="814973"/>
          </a:xfrm>
        </p:grpSpPr>
        <p:cxnSp>
          <p:nvCxnSpPr>
            <p:cNvPr id="74" name="73 Conector recto de flecha"/>
            <p:cNvCxnSpPr/>
            <p:nvPr/>
          </p:nvCxnSpPr>
          <p:spPr>
            <a:xfrm flipV="1">
              <a:off x="4283968" y="2689082"/>
              <a:ext cx="0" cy="44134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74 Conector recto de flecha"/>
            <p:cNvCxnSpPr/>
            <p:nvPr/>
          </p:nvCxnSpPr>
          <p:spPr>
            <a:xfrm flipV="1">
              <a:off x="4338172" y="2725085"/>
              <a:ext cx="0" cy="44134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75 Conector recto de flecha"/>
            <p:cNvCxnSpPr/>
            <p:nvPr/>
          </p:nvCxnSpPr>
          <p:spPr>
            <a:xfrm flipV="1">
              <a:off x="4398591" y="2774682"/>
              <a:ext cx="0" cy="44134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11"/>
            <p:cNvSpPr>
              <a:spLocks noChangeArrowheads="1"/>
            </p:cNvSpPr>
            <p:nvPr/>
          </p:nvSpPr>
          <p:spPr bwMode="auto">
            <a:xfrm>
              <a:off x="4067944" y="2401050"/>
              <a:ext cx="6158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400" b="1" dirty="0" smtClean="0">
                  <a:solidFill>
                    <a:srgbClr val="C00000"/>
                  </a:solidFill>
                </a:rPr>
                <a:t>4 GHz</a:t>
              </a: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064197" y="3621184"/>
            <a:ext cx="3065395" cy="652074"/>
            <a:chOff x="6064197" y="3621184"/>
            <a:chExt cx="3065395" cy="652074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6156176" y="3621184"/>
              <a:ext cx="1971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Refine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architecture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9" name="78 Grupo"/>
            <p:cNvGrpSpPr/>
            <p:nvPr/>
          </p:nvGrpSpPr>
          <p:grpSpPr>
            <a:xfrm>
              <a:off x="6064197" y="3748967"/>
              <a:ext cx="91979" cy="142712"/>
              <a:chOff x="1671709" y="4365104"/>
              <a:chExt cx="91979" cy="142712"/>
            </a:xfrm>
          </p:grpSpPr>
          <p:cxnSp>
            <p:nvCxnSpPr>
              <p:cNvPr id="80" name="79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80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6633011" y="3903926"/>
              <a:ext cx="24965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clock</a:t>
              </a: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frequency</a:t>
              </a:r>
              <a:endPara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3" name="82 Grupo"/>
            <p:cNvGrpSpPr/>
            <p:nvPr/>
          </p:nvGrpSpPr>
          <p:grpSpPr>
            <a:xfrm>
              <a:off x="6541032" y="4031709"/>
              <a:ext cx="91979" cy="142712"/>
              <a:chOff x="1671709" y="4365104"/>
              <a:chExt cx="91979" cy="142712"/>
            </a:xfrm>
          </p:grpSpPr>
          <p:cxnSp>
            <p:nvCxnSpPr>
              <p:cNvPr id="84" name="83 Conector recto de flecha"/>
              <p:cNvCxnSpPr/>
              <p:nvPr/>
            </p:nvCxnSpPr>
            <p:spPr>
              <a:xfrm flipV="1">
                <a:off x="1763688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84 Conector recto de flecha"/>
              <p:cNvCxnSpPr/>
              <p:nvPr/>
            </p:nvCxnSpPr>
            <p:spPr>
              <a:xfrm flipV="1">
                <a:off x="1671709" y="4365104"/>
                <a:ext cx="0" cy="14271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9 Grupo"/>
          <p:cNvGrpSpPr/>
          <p:nvPr/>
        </p:nvGrpSpPr>
        <p:grpSpPr>
          <a:xfrm>
            <a:off x="4738138" y="980728"/>
            <a:ext cx="4226350" cy="1425603"/>
            <a:chOff x="4738138" y="980728"/>
            <a:chExt cx="4226350" cy="1425603"/>
          </a:xfrm>
        </p:grpSpPr>
        <p:grpSp>
          <p:nvGrpSpPr>
            <p:cNvPr id="31" name="30 Grupo"/>
            <p:cNvGrpSpPr/>
            <p:nvPr/>
          </p:nvGrpSpPr>
          <p:grpSpPr>
            <a:xfrm>
              <a:off x="7573942" y="1350060"/>
              <a:ext cx="1246530" cy="1056271"/>
              <a:chOff x="6980390" y="1718411"/>
              <a:chExt cx="1246530" cy="1056271"/>
            </a:xfrm>
          </p:grpSpPr>
          <p:sp>
            <p:nvSpPr>
              <p:cNvPr id="102" name="101 Rectángulo"/>
              <p:cNvSpPr/>
              <p:nvPr/>
            </p:nvSpPr>
            <p:spPr>
              <a:xfrm>
                <a:off x="6980390" y="1754374"/>
                <a:ext cx="1246530" cy="10203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18 Grupo"/>
              <p:cNvGrpSpPr/>
              <p:nvPr/>
            </p:nvGrpSpPr>
            <p:grpSpPr>
              <a:xfrm>
                <a:off x="7087472" y="1993627"/>
                <a:ext cx="222205" cy="504056"/>
                <a:chOff x="7171823" y="1052736"/>
                <a:chExt cx="349293" cy="792346"/>
              </a:xfrm>
            </p:grpSpPr>
            <p:sp>
              <p:nvSpPr>
                <p:cNvPr id="7" name="6 Rectángulo"/>
                <p:cNvSpPr/>
                <p:nvPr/>
              </p:nvSpPr>
              <p:spPr>
                <a:xfrm>
                  <a:off x="7171823" y="1272023"/>
                  <a:ext cx="349293" cy="34929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85 Conector recto de flecha"/>
                <p:cNvCxnSpPr>
                  <a:endCxn id="7" idx="0"/>
                </p:cNvCxnSpPr>
                <p:nvPr/>
              </p:nvCxnSpPr>
              <p:spPr>
                <a:xfrm>
                  <a:off x="7346469" y="1052736"/>
                  <a:ext cx="1" cy="219287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86 Conector recto de flecha"/>
                <p:cNvCxnSpPr/>
                <p:nvPr/>
              </p:nvCxnSpPr>
              <p:spPr>
                <a:xfrm flipV="1">
                  <a:off x="7346469" y="1622956"/>
                  <a:ext cx="1" cy="222126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diamond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87 Grupo"/>
              <p:cNvGrpSpPr/>
              <p:nvPr/>
            </p:nvGrpSpPr>
            <p:grpSpPr>
              <a:xfrm>
                <a:off x="7350974" y="1992202"/>
                <a:ext cx="222205" cy="504056"/>
                <a:chOff x="7171823" y="1052736"/>
                <a:chExt cx="349293" cy="792346"/>
              </a:xfrm>
            </p:grpSpPr>
            <p:sp>
              <p:nvSpPr>
                <p:cNvPr id="89" name="88 Rectángulo"/>
                <p:cNvSpPr/>
                <p:nvPr/>
              </p:nvSpPr>
              <p:spPr>
                <a:xfrm>
                  <a:off x="7171823" y="1272023"/>
                  <a:ext cx="349293" cy="34929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89 Conector recto de flecha"/>
                <p:cNvCxnSpPr>
                  <a:endCxn id="89" idx="0"/>
                </p:cNvCxnSpPr>
                <p:nvPr/>
              </p:nvCxnSpPr>
              <p:spPr>
                <a:xfrm>
                  <a:off x="7346469" y="1052736"/>
                  <a:ext cx="1" cy="219287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90 Conector recto de flecha"/>
                <p:cNvCxnSpPr/>
                <p:nvPr/>
              </p:nvCxnSpPr>
              <p:spPr>
                <a:xfrm flipV="1">
                  <a:off x="7346469" y="1622956"/>
                  <a:ext cx="1" cy="222126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diamond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91 Grupo"/>
              <p:cNvGrpSpPr/>
              <p:nvPr/>
            </p:nvGrpSpPr>
            <p:grpSpPr>
              <a:xfrm>
                <a:off x="7614477" y="1993627"/>
                <a:ext cx="222205" cy="504056"/>
                <a:chOff x="7171823" y="1052736"/>
                <a:chExt cx="349293" cy="792346"/>
              </a:xfrm>
            </p:grpSpPr>
            <p:sp>
              <p:nvSpPr>
                <p:cNvPr id="93" name="92 Rectángulo"/>
                <p:cNvSpPr/>
                <p:nvPr/>
              </p:nvSpPr>
              <p:spPr>
                <a:xfrm>
                  <a:off x="7171823" y="1272023"/>
                  <a:ext cx="349293" cy="34929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93 Conector recto de flecha"/>
                <p:cNvCxnSpPr>
                  <a:endCxn id="93" idx="0"/>
                </p:cNvCxnSpPr>
                <p:nvPr/>
              </p:nvCxnSpPr>
              <p:spPr>
                <a:xfrm>
                  <a:off x="7346469" y="1052736"/>
                  <a:ext cx="1" cy="219287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94 Conector recto de flecha"/>
                <p:cNvCxnSpPr/>
                <p:nvPr/>
              </p:nvCxnSpPr>
              <p:spPr>
                <a:xfrm flipV="1">
                  <a:off x="7346469" y="1622956"/>
                  <a:ext cx="1" cy="222126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diamond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95 Grupo"/>
              <p:cNvGrpSpPr/>
              <p:nvPr/>
            </p:nvGrpSpPr>
            <p:grpSpPr>
              <a:xfrm>
                <a:off x="7880016" y="1993627"/>
                <a:ext cx="222205" cy="504056"/>
                <a:chOff x="7171823" y="1052736"/>
                <a:chExt cx="349293" cy="792346"/>
              </a:xfrm>
            </p:grpSpPr>
            <p:sp>
              <p:nvSpPr>
                <p:cNvPr id="97" name="96 Rectángulo"/>
                <p:cNvSpPr/>
                <p:nvPr/>
              </p:nvSpPr>
              <p:spPr>
                <a:xfrm>
                  <a:off x="7171823" y="1272023"/>
                  <a:ext cx="349293" cy="34929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97 Conector recto de flecha"/>
                <p:cNvCxnSpPr>
                  <a:endCxn id="97" idx="0"/>
                </p:cNvCxnSpPr>
                <p:nvPr/>
              </p:nvCxnSpPr>
              <p:spPr>
                <a:xfrm>
                  <a:off x="7346469" y="1052736"/>
                  <a:ext cx="1" cy="219287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 de flecha"/>
                <p:cNvCxnSpPr/>
                <p:nvPr/>
              </p:nvCxnSpPr>
              <p:spPr>
                <a:xfrm flipV="1">
                  <a:off x="7346469" y="1622956"/>
                  <a:ext cx="1" cy="222126"/>
                </a:xfrm>
                <a:prstGeom prst="straightConnector1">
                  <a:avLst/>
                </a:prstGeom>
                <a:ln w="12700" cmpd="sng">
                  <a:solidFill>
                    <a:schemeClr val="tx1">
                      <a:lumMod val="75000"/>
                      <a:lumOff val="25000"/>
                    </a:schemeClr>
                  </a:solidFill>
                  <a:tailEnd type="diamond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Rectangle 11"/>
              <p:cNvSpPr>
                <a:spLocks noChangeArrowheads="1"/>
              </p:cNvSpPr>
              <p:nvPr/>
            </p:nvSpPr>
            <p:spPr bwMode="auto">
              <a:xfrm>
                <a:off x="7155120" y="1718411"/>
                <a:ext cx="91871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instructions</a:t>
                </a:r>
                <a:endParaRPr lang="es-E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1" name="Rectangle 11"/>
              <p:cNvSpPr>
                <a:spLocks noChangeArrowheads="1"/>
              </p:cNvSpPr>
              <p:nvPr/>
            </p:nvSpPr>
            <p:spPr bwMode="auto">
              <a:xfrm>
                <a:off x="7350974" y="2497683"/>
                <a:ext cx="46031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data</a:t>
                </a:r>
              </a:p>
            </p:txBody>
          </p:sp>
        </p:grpSp>
        <p:sp>
          <p:nvSpPr>
            <p:cNvPr id="158" name="Rectangle 11"/>
            <p:cNvSpPr>
              <a:spLocks noChangeArrowheads="1"/>
            </p:cNvSpPr>
            <p:nvPr/>
          </p:nvSpPr>
          <p:spPr bwMode="auto">
            <a:xfrm>
              <a:off x="4738138" y="980728"/>
              <a:ext cx="4226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</a:t>
              </a: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Instruction</a:t>
              </a: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s-E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</a:t>
              </a: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(MIMD)</a:t>
              </a: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2235873" y="4986500"/>
            <a:ext cx="3992311" cy="1466836"/>
            <a:chOff x="2235873" y="4986500"/>
            <a:chExt cx="3992311" cy="1466836"/>
          </a:xfrm>
        </p:grpSpPr>
        <p:grpSp>
          <p:nvGrpSpPr>
            <p:cNvPr id="37" name="36 Grupo"/>
            <p:cNvGrpSpPr/>
            <p:nvPr/>
          </p:nvGrpSpPr>
          <p:grpSpPr>
            <a:xfrm>
              <a:off x="4065021" y="4986500"/>
              <a:ext cx="1923799" cy="1111890"/>
              <a:chOff x="4100576" y="4779768"/>
              <a:chExt cx="1923799" cy="1111890"/>
            </a:xfrm>
          </p:grpSpPr>
          <p:sp>
            <p:nvSpPr>
              <p:cNvPr id="103" name="102 Rectángulo"/>
              <p:cNvSpPr/>
              <p:nvPr/>
            </p:nvSpPr>
            <p:spPr>
              <a:xfrm>
                <a:off x="4100576" y="4805676"/>
                <a:ext cx="1923799" cy="10859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151 Conector recto de flecha"/>
              <p:cNvCxnSpPr/>
              <p:nvPr/>
            </p:nvCxnSpPr>
            <p:spPr>
              <a:xfrm>
                <a:off x="4588586" y="5190444"/>
                <a:ext cx="1219766" cy="1425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152 Conector recto de flecha"/>
              <p:cNvCxnSpPr/>
              <p:nvPr/>
            </p:nvCxnSpPr>
            <p:spPr>
              <a:xfrm>
                <a:off x="5808352" y="5191869"/>
                <a:ext cx="0" cy="224938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153 Conector recto de flecha"/>
              <p:cNvCxnSpPr/>
              <p:nvPr/>
            </p:nvCxnSpPr>
            <p:spPr>
              <a:xfrm>
                <a:off x="4588586" y="5409029"/>
                <a:ext cx="1219766" cy="1425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104 Rectángulo"/>
              <p:cNvSpPr/>
              <p:nvPr/>
            </p:nvSpPr>
            <p:spPr>
              <a:xfrm>
                <a:off x="4512209" y="5122595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105 Conector recto de flecha"/>
              <p:cNvCxnSpPr/>
              <p:nvPr/>
            </p:nvCxnSpPr>
            <p:spPr>
              <a:xfrm>
                <a:off x="4364502" y="5189019"/>
                <a:ext cx="143368" cy="1425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121 Rectángulo"/>
              <p:cNvSpPr/>
              <p:nvPr/>
            </p:nvSpPr>
            <p:spPr>
              <a:xfrm>
                <a:off x="4728232" y="5122595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122 Rectángulo"/>
              <p:cNvSpPr/>
              <p:nvPr/>
            </p:nvSpPr>
            <p:spPr>
              <a:xfrm>
                <a:off x="4948578" y="5122595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Rectángulo"/>
              <p:cNvSpPr/>
              <p:nvPr/>
            </p:nvSpPr>
            <p:spPr>
              <a:xfrm>
                <a:off x="5160280" y="5122595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Rectángulo"/>
              <p:cNvSpPr/>
              <p:nvPr/>
            </p:nvSpPr>
            <p:spPr>
              <a:xfrm>
                <a:off x="4512209" y="5344799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125 Rectángulo"/>
              <p:cNvSpPr/>
              <p:nvPr/>
            </p:nvSpPr>
            <p:spPr>
              <a:xfrm>
                <a:off x="4728232" y="5344799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126 Rectángulo"/>
              <p:cNvSpPr/>
              <p:nvPr/>
            </p:nvSpPr>
            <p:spPr>
              <a:xfrm>
                <a:off x="4948578" y="5344799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127 Rectángulo"/>
              <p:cNvSpPr/>
              <p:nvPr/>
            </p:nvSpPr>
            <p:spPr>
              <a:xfrm>
                <a:off x="5160280" y="5344799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136 Rectángulo"/>
              <p:cNvSpPr/>
              <p:nvPr/>
            </p:nvSpPr>
            <p:spPr>
              <a:xfrm>
                <a:off x="5377099" y="5123364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137 Rectángulo"/>
              <p:cNvSpPr/>
              <p:nvPr/>
            </p:nvSpPr>
            <p:spPr>
              <a:xfrm>
                <a:off x="5588801" y="5123364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138 Rectángulo"/>
              <p:cNvSpPr/>
              <p:nvPr/>
            </p:nvSpPr>
            <p:spPr>
              <a:xfrm>
                <a:off x="5377099" y="5345568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139 Rectángulo"/>
              <p:cNvSpPr/>
              <p:nvPr/>
            </p:nvSpPr>
            <p:spPr>
              <a:xfrm>
                <a:off x="5588801" y="5345568"/>
                <a:ext cx="131310" cy="1313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106 Conector recto de flecha"/>
              <p:cNvCxnSpPr/>
              <p:nvPr/>
            </p:nvCxnSpPr>
            <p:spPr>
              <a:xfrm flipV="1">
                <a:off x="5654456" y="5476110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140 Conector recto de flecha"/>
              <p:cNvCxnSpPr/>
              <p:nvPr/>
            </p:nvCxnSpPr>
            <p:spPr>
              <a:xfrm flipV="1">
                <a:off x="5441961" y="5476115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141 Conector recto de flecha"/>
              <p:cNvCxnSpPr/>
              <p:nvPr/>
            </p:nvCxnSpPr>
            <p:spPr>
              <a:xfrm flipV="1">
                <a:off x="5225584" y="5476115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142 Conector recto de flecha"/>
              <p:cNvCxnSpPr/>
              <p:nvPr/>
            </p:nvCxnSpPr>
            <p:spPr>
              <a:xfrm flipV="1">
                <a:off x="5013089" y="5476120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143 Conector recto de flecha"/>
              <p:cNvCxnSpPr/>
              <p:nvPr/>
            </p:nvCxnSpPr>
            <p:spPr>
              <a:xfrm flipV="1">
                <a:off x="4787186" y="5475073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144 Conector recto de flecha"/>
              <p:cNvCxnSpPr/>
              <p:nvPr/>
            </p:nvCxnSpPr>
            <p:spPr>
              <a:xfrm flipV="1">
                <a:off x="4574691" y="5475078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145 Conector recto de flecha"/>
              <p:cNvCxnSpPr/>
              <p:nvPr/>
            </p:nvCxnSpPr>
            <p:spPr>
              <a:xfrm>
                <a:off x="5657985" y="5014371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146 Conector recto de flecha"/>
              <p:cNvCxnSpPr/>
              <p:nvPr/>
            </p:nvCxnSpPr>
            <p:spPr>
              <a:xfrm>
                <a:off x="5445490" y="5014376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147 Conector recto de flecha"/>
              <p:cNvCxnSpPr/>
              <p:nvPr/>
            </p:nvCxnSpPr>
            <p:spPr>
              <a:xfrm>
                <a:off x="5229113" y="5014376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148 Conector recto de flecha"/>
              <p:cNvCxnSpPr/>
              <p:nvPr/>
            </p:nvCxnSpPr>
            <p:spPr>
              <a:xfrm>
                <a:off x="5016618" y="5014381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149 Conector recto de flecha"/>
              <p:cNvCxnSpPr/>
              <p:nvPr/>
            </p:nvCxnSpPr>
            <p:spPr>
              <a:xfrm>
                <a:off x="4790715" y="5013334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150 Conector recto de flecha"/>
              <p:cNvCxnSpPr/>
              <p:nvPr/>
            </p:nvCxnSpPr>
            <p:spPr>
              <a:xfrm>
                <a:off x="4578220" y="5013339"/>
                <a:ext cx="1" cy="107970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ectangle 11"/>
              <p:cNvSpPr>
                <a:spLocks noChangeArrowheads="1"/>
              </p:cNvSpPr>
              <p:nvPr/>
            </p:nvSpPr>
            <p:spPr bwMode="auto">
              <a:xfrm>
                <a:off x="4909376" y="4779768"/>
                <a:ext cx="46031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data</a:t>
                </a:r>
              </a:p>
            </p:txBody>
          </p:sp>
          <p:sp>
            <p:nvSpPr>
              <p:cNvPr id="156" name="Rectangle 11"/>
              <p:cNvSpPr>
                <a:spLocks noChangeArrowheads="1"/>
              </p:cNvSpPr>
              <p:nvPr/>
            </p:nvSpPr>
            <p:spPr bwMode="auto">
              <a:xfrm>
                <a:off x="4909635" y="5571856"/>
                <a:ext cx="46031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data</a:t>
                </a: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 rot="16200000">
                <a:off x="3779719" y="5127351"/>
                <a:ext cx="91871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instructions</a:t>
                </a:r>
                <a:endParaRPr lang="es-E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59" name="Rectangle 11"/>
            <p:cNvSpPr>
              <a:spLocks noChangeArrowheads="1"/>
            </p:cNvSpPr>
            <p:nvPr/>
          </p:nvSpPr>
          <p:spPr bwMode="auto">
            <a:xfrm>
              <a:off x="2235873" y="6084004"/>
              <a:ext cx="39923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Single </a:t>
              </a:r>
              <a:r>
                <a:rPr lang="es-E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Instruction</a:t>
              </a: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s-E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</a:t>
              </a:r>
              <a:r>
                <a:rPr lang="es-E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(SIMD)</a:t>
              </a:r>
            </a:p>
          </p:txBody>
        </p:sp>
      </p:grpSp>
      <p:sp>
        <p:nvSpPr>
          <p:cNvPr id="104" name="103 Pentágono"/>
          <p:cNvSpPr/>
          <p:nvPr/>
        </p:nvSpPr>
        <p:spPr>
          <a:xfrm>
            <a:off x="325" y="6613525"/>
            <a:ext cx="82725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74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628800"/>
            <a:ext cx="5385721" cy="3758784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5385721" cy="3758784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314" y="6613525"/>
            <a:ext cx="730799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97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5385721" cy="3758784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314" y="6613525"/>
            <a:ext cx="737999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" y="1677302"/>
            <a:ext cx="5294903" cy="36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776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THROUGHPUT EVALUATION (</a:t>
            </a:r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1080120" cy="10801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0" y="4318479"/>
            <a:ext cx="1080120" cy="10801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88" y="3068960"/>
            <a:ext cx="1080120" cy="1080120"/>
          </a:xfrm>
          <a:prstGeom prst="rect">
            <a:avLst/>
          </a:prstGeom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444208" y="5733256"/>
            <a:ext cx="2504864" cy="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satellite images</a:t>
            </a:r>
          </a:p>
          <a:p>
            <a:pPr algn="ctr" eaLnBrk="1">
              <a:lnSpc>
                <a:spcPct val="101000"/>
              </a:lnSpc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(10240x10240, 8 bps)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314" y="6613525"/>
            <a:ext cx="737999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87624" y="5517232"/>
            <a:ext cx="4752528" cy="7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CPU: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Intel i7-3770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@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3.40GHz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GPU: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Nvidia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GTX TITAN Black @ 980MHz</a:t>
            </a:r>
          </a:p>
          <a:p>
            <a:pPr algn="ctr" eaLnBrk="1">
              <a:lnSpc>
                <a:spcPct val="101000"/>
              </a:lnSpc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Coding parameters: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codeblocks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64x64, 5 levels of DWT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" y="1677302"/>
            <a:ext cx="5294903" cy="3695400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6" y="1677302"/>
            <a:ext cx="5294903" cy="36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3705"/>
            <a:ext cx="1635024" cy="1226267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7" y="4610811"/>
            <a:ext cx="1043703" cy="72841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7" y="4360734"/>
            <a:ext cx="1268833" cy="885539"/>
          </a:xfrm>
          <a:prstGeom prst="rect">
            <a:avLst/>
          </a:prstGeom>
        </p:spPr>
      </p:pic>
      <p:grpSp>
        <p:nvGrpSpPr>
          <p:cNvPr id="17" name="16 Grupo"/>
          <p:cNvGrpSpPr/>
          <p:nvPr/>
        </p:nvGrpSpPr>
        <p:grpSpPr>
          <a:xfrm rot="630674">
            <a:off x="5342345" y="3147160"/>
            <a:ext cx="796088" cy="789817"/>
            <a:chOff x="2771799" y="1153100"/>
            <a:chExt cx="3600401" cy="3572044"/>
          </a:xfrm>
        </p:grpSpPr>
        <p:sp>
          <p:nvSpPr>
            <p:cNvPr id="18" name="17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18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19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4" name="203 Grupo"/>
            <p:cNvGrpSpPr/>
            <p:nvPr/>
          </p:nvGrpSpPr>
          <p:grpSpPr>
            <a:xfrm>
              <a:off x="3312638" y="1268760"/>
              <a:ext cx="2915546" cy="3131570"/>
              <a:chOff x="3312638" y="1268760"/>
              <a:chExt cx="2915546" cy="3131570"/>
            </a:xfrm>
            <a:solidFill>
              <a:schemeClr val="bg1">
                <a:lumMod val="95000"/>
              </a:schemeClr>
            </a:solidFill>
          </p:grpSpPr>
          <p:sp>
            <p:nvSpPr>
              <p:cNvPr id="299" name="298 Elipse"/>
              <p:cNvSpPr/>
              <p:nvPr/>
            </p:nvSpPr>
            <p:spPr>
              <a:xfrm>
                <a:off x="6120950" y="126876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299 Elipse"/>
              <p:cNvSpPr/>
              <p:nvPr/>
            </p:nvSpPr>
            <p:spPr>
              <a:xfrm>
                <a:off x="3312638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Elipse"/>
              <p:cNvSpPr/>
              <p:nvPr/>
            </p:nvSpPr>
            <p:spPr>
              <a:xfrm>
                <a:off x="3528662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Elipse"/>
              <p:cNvSpPr/>
              <p:nvPr/>
            </p:nvSpPr>
            <p:spPr>
              <a:xfrm>
                <a:off x="6120950" y="148478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Elipse"/>
              <p:cNvSpPr/>
              <p:nvPr/>
            </p:nvSpPr>
            <p:spPr>
              <a:xfrm>
                <a:off x="3312638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Elipse"/>
              <p:cNvSpPr/>
              <p:nvPr/>
            </p:nvSpPr>
            <p:spPr>
              <a:xfrm>
                <a:off x="3528662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Elipse"/>
              <p:cNvSpPr/>
              <p:nvPr/>
            </p:nvSpPr>
            <p:spPr>
              <a:xfrm>
                <a:off x="4176734" y="170080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Elipse"/>
              <p:cNvSpPr/>
              <p:nvPr/>
            </p:nvSpPr>
            <p:spPr>
              <a:xfrm>
                <a:off x="4176734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Elipse"/>
              <p:cNvSpPr/>
              <p:nvPr/>
            </p:nvSpPr>
            <p:spPr>
              <a:xfrm>
                <a:off x="4392758" y="191683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Elipse"/>
              <p:cNvSpPr/>
              <p:nvPr/>
            </p:nvSpPr>
            <p:spPr>
              <a:xfrm>
                <a:off x="3960710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Elipse"/>
              <p:cNvSpPr/>
              <p:nvPr/>
            </p:nvSpPr>
            <p:spPr>
              <a:xfrm>
                <a:off x="4176734" y="213285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Elipse"/>
              <p:cNvSpPr/>
              <p:nvPr/>
            </p:nvSpPr>
            <p:spPr>
              <a:xfrm>
                <a:off x="396071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Elipse"/>
              <p:cNvSpPr/>
              <p:nvPr/>
            </p:nvSpPr>
            <p:spPr>
              <a:xfrm>
                <a:off x="417673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Elipse"/>
              <p:cNvSpPr/>
              <p:nvPr/>
            </p:nvSpPr>
            <p:spPr>
              <a:xfrm>
                <a:off x="5040830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Elipse"/>
              <p:cNvSpPr/>
              <p:nvPr/>
            </p:nvSpPr>
            <p:spPr>
              <a:xfrm>
                <a:off x="5256854" y="234888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Elipse"/>
              <p:cNvSpPr/>
              <p:nvPr/>
            </p:nvSpPr>
            <p:spPr>
              <a:xfrm>
                <a:off x="5040830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Elipse"/>
              <p:cNvSpPr/>
              <p:nvPr/>
            </p:nvSpPr>
            <p:spPr>
              <a:xfrm>
                <a:off x="5256854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Elipse"/>
              <p:cNvSpPr/>
              <p:nvPr/>
            </p:nvSpPr>
            <p:spPr>
              <a:xfrm>
                <a:off x="5472878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Elipse"/>
              <p:cNvSpPr/>
              <p:nvPr/>
            </p:nvSpPr>
            <p:spPr>
              <a:xfrm>
                <a:off x="5688902" y="256490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Elipse"/>
              <p:cNvSpPr/>
              <p:nvPr/>
            </p:nvSpPr>
            <p:spPr>
              <a:xfrm>
                <a:off x="5040830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Elipse"/>
              <p:cNvSpPr/>
              <p:nvPr/>
            </p:nvSpPr>
            <p:spPr>
              <a:xfrm>
                <a:off x="5256854" y="278092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Elipse"/>
              <p:cNvSpPr/>
              <p:nvPr/>
            </p:nvSpPr>
            <p:spPr>
              <a:xfrm>
                <a:off x="3960710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Elipse"/>
              <p:cNvSpPr/>
              <p:nvPr/>
            </p:nvSpPr>
            <p:spPr>
              <a:xfrm>
                <a:off x="4176734" y="299695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Elipse"/>
              <p:cNvSpPr/>
              <p:nvPr/>
            </p:nvSpPr>
            <p:spPr>
              <a:xfrm>
                <a:off x="3960710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Elipse"/>
              <p:cNvSpPr/>
              <p:nvPr/>
            </p:nvSpPr>
            <p:spPr>
              <a:xfrm>
                <a:off x="4176734" y="321297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Elipse"/>
              <p:cNvSpPr/>
              <p:nvPr/>
            </p:nvSpPr>
            <p:spPr>
              <a:xfrm>
                <a:off x="3744686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Elipse"/>
              <p:cNvSpPr/>
              <p:nvPr/>
            </p:nvSpPr>
            <p:spPr>
              <a:xfrm>
                <a:off x="3960710" y="3429000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Elipse"/>
              <p:cNvSpPr/>
              <p:nvPr/>
            </p:nvSpPr>
            <p:spPr>
              <a:xfrm>
                <a:off x="374468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Elipse"/>
              <p:cNvSpPr/>
              <p:nvPr/>
            </p:nvSpPr>
            <p:spPr>
              <a:xfrm>
                <a:off x="3960710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Elipse"/>
              <p:cNvSpPr/>
              <p:nvPr/>
            </p:nvSpPr>
            <p:spPr>
              <a:xfrm>
                <a:off x="5472878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Elipse"/>
              <p:cNvSpPr/>
              <p:nvPr/>
            </p:nvSpPr>
            <p:spPr>
              <a:xfrm>
                <a:off x="5688902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Elipse"/>
              <p:cNvSpPr/>
              <p:nvPr/>
            </p:nvSpPr>
            <p:spPr>
              <a:xfrm>
                <a:off x="5904926" y="3645024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Elipse"/>
              <p:cNvSpPr/>
              <p:nvPr/>
            </p:nvSpPr>
            <p:spPr>
              <a:xfrm>
                <a:off x="352866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Elipse"/>
              <p:cNvSpPr/>
              <p:nvPr/>
            </p:nvSpPr>
            <p:spPr>
              <a:xfrm>
                <a:off x="374468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Elipse"/>
              <p:cNvSpPr/>
              <p:nvPr/>
            </p:nvSpPr>
            <p:spPr>
              <a:xfrm>
                <a:off x="3960710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Elipse"/>
              <p:cNvSpPr/>
              <p:nvPr/>
            </p:nvSpPr>
            <p:spPr>
              <a:xfrm>
                <a:off x="5472878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Elipse"/>
              <p:cNvSpPr/>
              <p:nvPr/>
            </p:nvSpPr>
            <p:spPr>
              <a:xfrm>
                <a:off x="5688902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Elipse"/>
              <p:cNvSpPr/>
              <p:nvPr/>
            </p:nvSpPr>
            <p:spPr>
              <a:xfrm>
                <a:off x="5904926" y="3861048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Elipse"/>
              <p:cNvSpPr/>
              <p:nvPr/>
            </p:nvSpPr>
            <p:spPr>
              <a:xfrm>
                <a:off x="3312638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Elipse"/>
              <p:cNvSpPr/>
              <p:nvPr/>
            </p:nvSpPr>
            <p:spPr>
              <a:xfrm>
                <a:off x="352866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Elipse"/>
              <p:cNvSpPr/>
              <p:nvPr/>
            </p:nvSpPr>
            <p:spPr>
              <a:xfrm>
                <a:off x="5688902" y="4077072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Elipse"/>
              <p:cNvSpPr/>
              <p:nvPr/>
            </p:nvSpPr>
            <p:spPr>
              <a:xfrm>
                <a:off x="3312638" y="4293096"/>
                <a:ext cx="107234" cy="107234"/>
              </a:xfrm>
              <a:prstGeom prst="ellipse">
                <a:avLst/>
              </a:pr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204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4" name="233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292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3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35" name="234 Grupo"/>
            <p:cNvGrpSpPr/>
            <p:nvPr/>
          </p:nvGrpSpPr>
          <p:grpSpPr>
            <a:xfrm>
              <a:off x="2878733" y="1916832"/>
              <a:ext cx="3133427" cy="107234"/>
              <a:chOff x="2878733" y="1268760"/>
              <a:chExt cx="3133427" cy="107234"/>
            </a:xfrm>
          </p:grpSpPr>
          <p:sp>
            <p:nvSpPr>
              <p:cNvPr id="284" name="283 Elipse"/>
              <p:cNvSpPr/>
              <p:nvPr/>
            </p:nvSpPr>
            <p:spPr>
              <a:xfrm>
                <a:off x="2878733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284 Elipse"/>
              <p:cNvSpPr/>
              <p:nvPr/>
            </p:nvSpPr>
            <p:spPr>
              <a:xfrm>
                <a:off x="331263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Elipse"/>
              <p:cNvSpPr/>
              <p:nvPr/>
            </p:nvSpPr>
            <p:spPr>
              <a:xfrm>
                <a:off x="374468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4176734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4608782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5040830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5472878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5904926" y="1268760"/>
                <a:ext cx="107234" cy="10723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Line 30"/>
            <p:cNvSpPr>
              <a:spLocks noChangeShapeType="1"/>
            </p:cNvSpPr>
            <p:nvPr/>
          </p:nvSpPr>
          <p:spPr bwMode="auto">
            <a:xfrm flipV="1">
              <a:off x="2987824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7" name="Line 30"/>
            <p:cNvSpPr>
              <a:spLocks noChangeShapeType="1"/>
            </p:cNvSpPr>
            <p:nvPr/>
          </p:nvSpPr>
          <p:spPr bwMode="auto">
            <a:xfrm flipV="1">
              <a:off x="342225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8" name="Line 30"/>
            <p:cNvSpPr>
              <a:spLocks noChangeShapeType="1"/>
            </p:cNvSpPr>
            <p:nvPr/>
          </p:nvSpPr>
          <p:spPr bwMode="auto">
            <a:xfrm flipV="1">
              <a:off x="3856193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flipV="1">
              <a:off x="4285860" y="1322522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0" name="Line 30"/>
            <p:cNvSpPr>
              <a:spLocks noChangeShapeType="1"/>
            </p:cNvSpPr>
            <p:nvPr/>
          </p:nvSpPr>
          <p:spPr bwMode="auto">
            <a:xfrm flipV="1">
              <a:off x="4718397" y="1320116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1" name="Line 30"/>
            <p:cNvSpPr>
              <a:spLocks noChangeShapeType="1"/>
            </p:cNvSpPr>
            <p:nvPr/>
          </p:nvSpPr>
          <p:spPr bwMode="auto">
            <a:xfrm flipV="1">
              <a:off x="515044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2" name="Line 30"/>
            <p:cNvSpPr>
              <a:spLocks noChangeShapeType="1"/>
            </p:cNvSpPr>
            <p:nvPr/>
          </p:nvSpPr>
          <p:spPr bwMode="auto">
            <a:xfrm flipV="1">
              <a:off x="5584385" y="1320918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3" name="Line 30"/>
            <p:cNvSpPr>
              <a:spLocks noChangeShapeType="1"/>
            </p:cNvSpPr>
            <p:nvPr/>
          </p:nvSpPr>
          <p:spPr bwMode="auto">
            <a:xfrm flipV="1">
              <a:off x="6014052" y="1321720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4" name="Line 30"/>
            <p:cNvSpPr>
              <a:spLocks noChangeShapeType="1"/>
            </p:cNvSpPr>
            <p:nvPr/>
          </p:nvSpPr>
          <p:spPr bwMode="auto">
            <a:xfrm flipV="1">
              <a:off x="2987246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5" name="Line 30"/>
            <p:cNvSpPr>
              <a:spLocks noChangeShapeType="1"/>
            </p:cNvSpPr>
            <p:nvPr/>
          </p:nvSpPr>
          <p:spPr bwMode="auto">
            <a:xfrm flipV="1">
              <a:off x="342167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 flipV="1">
              <a:off x="3855615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7" name="Line 30"/>
            <p:cNvSpPr>
              <a:spLocks noChangeShapeType="1"/>
            </p:cNvSpPr>
            <p:nvPr/>
          </p:nvSpPr>
          <p:spPr bwMode="auto">
            <a:xfrm flipV="1">
              <a:off x="4285282" y="154012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8" name="Line 30"/>
            <p:cNvSpPr>
              <a:spLocks noChangeShapeType="1"/>
            </p:cNvSpPr>
            <p:nvPr/>
          </p:nvSpPr>
          <p:spPr bwMode="auto">
            <a:xfrm flipV="1">
              <a:off x="4717819" y="1537719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V="1">
              <a:off x="514986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0" name="Line 30"/>
            <p:cNvSpPr>
              <a:spLocks noChangeShapeType="1"/>
            </p:cNvSpPr>
            <p:nvPr/>
          </p:nvSpPr>
          <p:spPr bwMode="auto">
            <a:xfrm flipV="1">
              <a:off x="5583807" y="153852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V="1">
              <a:off x="6013474" y="153932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2" name="Line 30"/>
            <p:cNvSpPr>
              <a:spLocks noChangeShapeType="1"/>
            </p:cNvSpPr>
            <p:nvPr/>
          </p:nvSpPr>
          <p:spPr bwMode="auto">
            <a:xfrm flipV="1">
              <a:off x="2987824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3" name="Line 30"/>
            <p:cNvSpPr>
              <a:spLocks noChangeShapeType="1"/>
            </p:cNvSpPr>
            <p:nvPr/>
          </p:nvSpPr>
          <p:spPr bwMode="auto">
            <a:xfrm flipV="1">
              <a:off x="342225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4" name="Line 30"/>
            <p:cNvSpPr>
              <a:spLocks noChangeShapeType="1"/>
            </p:cNvSpPr>
            <p:nvPr/>
          </p:nvSpPr>
          <p:spPr bwMode="auto">
            <a:xfrm flipV="1">
              <a:off x="3856193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5" name="Line 30"/>
            <p:cNvSpPr>
              <a:spLocks noChangeShapeType="1"/>
            </p:cNvSpPr>
            <p:nvPr/>
          </p:nvSpPr>
          <p:spPr bwMode="auto">
            <a:xfrm flipV="1">
              <a:off x="4285860" y="1751387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Line 30"/>
            <p:cNvSpPr>
              <a:spLocks noChangeShapeType="1"/>
            </p:cNvSpPr>
            <p:nvPr/>
          </p:nvSpPr>
          <p:spPr bwMode="auto">
            <a:xfrm flipV="1">
              <a:off x="4718397" y="1748981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7" name="Line 30"/>
            <p:cNvSpPr>
              <a:spLocks noChangeShapeType="1"/>
            </p:cNvSpPr>
            <p:nvPr/>
          </p:nvSpPr>
          <p:spPr bwMode="auto">
            <a:xfrm flipV="1">
              <a:off x="515044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8" name="Line 30"/>
            <p:cNvSpPr>
              <a:spLocks noChangeShapeType="1"/>
            </p:cNvSpPr>
            <p:nvPr/>
          </p:nvSpPr>
          <p:spPr bwMode="auto">
            <a:xfrm flipV="1">
              <a:off x="5584385" y="1749783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9" name="Line 30"/>
            <p:cNvSpPr>
              <a:spLocks noChangeShapeType="1"/>
            </p:cNvSpPr>
            <p:nvPr/>
          </p:nvSpPr>
          <p:spPr bwMode="auto">
            <a:xfrm flipV="1">
              <a:off x="6014052" y="1750585"/>
              <a:ext cx="1087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0" name="Line 30"/>
            <p:cNvSpPr>
              <a:spLocks noChangeShapeType="1"/>
            </p:cNvSpPr>
            <p:nvPr/>
          </p:nvSpPr>
          <p:spPr bwMode="auto">
            <a:xfrm flipH="1">
              <a:off x="2971800" y="136445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1" name="Line 30"/>
            <p:cNvSpPr>
              <a:spLocks noChangeShapeType="1"/>
            </p:cNvSpPr>
            <p:nvPr/>
          </p:nvSpPr>
          <p:spPr bwMode="auto">
            <a:xfrm flipH="1">
              <a:off x="3403769" y="136457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Line 30"/>
            <p:cNvSpPr>
              <a:spLocks noChangeShapeType="1"/>
            </p:cNvSpPr>
            <p:nvPr/>
          </p:nvSpPr>
          <p:spPr bwMode="auto">
            <a:xfrm flipH="1">
              <a:off x="3835896" y="1367981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30"/>
            <p:cNvSpPr>
              <a:spLocks noChangeShapeType="1"/>
            </p:cNvSpPr>
            <p:nvPr/>
          </p:nvSpPr>
          <p:spPr bwMode="auto">
            <a:xfrm flipH="1">
              <a:off x="4270246" y="136334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30"/>
            <p:cNvSpPr>
              <a:spLocks noChangeShapeType="1"/>
            </p:cNvSpPr>
            <p:nvPr/>
          </p:nvSpPr>
          <p:spPr bwMode="auto">
            <a:xfrm flipH="1">
              <a:off x="4699992" y="136331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30"/>
            <p:cNvSpPr>
              <a:spLocks noChangeShapeType="1"/>
            </p:cNvSpPr>
            <p:nvPr/>
          </p:nvSpPr>
          <p:spPr bwMode="auto">
            <a:xfrm flipH="1">
              <a:off x="5131961" y="136343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30"/>
            <p:cNvSpPr>
              <a:spLocks noChangeShapeType="1"/>
            </p:cNvSpPr>
            <p:nvPr/>
          </p:nvSpPr>
          <p:spPr bwMode="auto">
            <a:xfrm flipH="1">
              <a:off x="5564088" y="1366838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Line 30"/>
            <p:cNvSpPr>
              <a:spLocks noChangeShapeType="1"/>
            </p:cNvSpPr>
            <p:nvPr/>
          </p:nvSpPr>
          <p:spPr bwMode="auto">
            <a:xfrm flipH="1">
              <a:off x="5998438" y="136219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8" name="Line 30"/>
            <p:cNvSpPr>
              <a:spLocks noChangeShapeType="1"/>
            </p:cNvSpPr>
            <p:nvPr/>
          </p:nvSpPr>
          <p:spPr bwMode="auto">
            <a:xfrm flipH="1">
              <a:off x="2973538" y="158060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 flipH="1">
              <a:off x="3405507" y="158072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 flipH="1">
              <a:off x="3837634" y="15841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1" name="Line 30"/>
            <p:cNvSpPr>
              <a:spLocks noChangeShapeType="1"/>
            </p:cNvSpPr>
            <p:nvPr/>
          </p:nvSpPr>
          <p:spPr bwMode="auto">
            <a:xfrm flipH="1">
              <a:off x="4271984" y="1579485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2" name="Line 30"/>
            <p:cNvSpPr>
              <a:spLocks noChangeShapeType="1"/>
            </p:cNvSpPr>
            <p:nvPr/>
          </p:nvSpPr>
          <p:spPr bwMode="auto">
            <a:xfrm flipH="1">
              <a:off x="4701730" y="157945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3" name="Line 30"/>
            <p:cNvSpPr>
              <a:spLocks noChangeShapeType="1"/>
            </p:cNvSpPr>
            <p:nvPr/>
          </p:nvSpPr>
          <p:spPr bwMode="auto">
            <a:xfrm flipH="1">
              <a:off x="5133699" y="157958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4" name="Line 30"/>
            <p:cNvSpPr>
              <a:spLocks noChangeShapeType="1"/>
            </p:cNvSpPr>
            <p:nvPr/>
          </p:nvSpPr>
          <p:spPr bwMode="auto">
            <a:xfrm flipH="1">
              <a:off x="5565826" y="15829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5" name="Line 30"/>
            <p:cNvSpPr>
              <a:spLocks noChangeShapeType="1"/>
            </p:cNvSpPr>
            <p:nvPr/>
          </p:nvSpPr>
          <p:spPr bwMode="auto">
            <a:xfrm flipH="1">
              <a:off x="6000176" y="1578342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" name="Line 30"/>
            <p:cNvSpPr>
              <a:spLocks noChangeShapeType="1"/>
            </p:cNvSpPr>
            <p:nvPr/>
          </p:nvSpPr>
          <p:spPr bwMode="auto">
            <a:xfrm flipH="1">
              <a:off x="2978300" y="179662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7" name="Line 30"/>
            <p:cNvSpPr>
              <a:spLocks noChangeShapeType="1"/>
            </p:cNvSpPr>
            <p:nvPr/>
          </p:nvSpPr>
          <p:spPr bwMode="auto">
            <a:xfrm flipH="1">
              <a:off x="3410269" y="179674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8" name="Line 30"/>
            <p:cNvSpPr>
              <a:spLocks noChangeShapeType="1"/>
            </p:cNvSpPr>
            <p:nvPr/>
          </p:nvSpPr>
          <p:spPr bwMode="auto">
            <a:xfrm flipH="1">
              <a:off x="3842396" y="1800150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9" name="Line 30"/>
            <p:cNvSpPr>
              <a:spLocks noChangeShapeType="1"/>
            </p:cNvSpPr>
            <p:nvPr/>
          </p:nvSpPr>
          <p:spPr bwMode="auto">
            <a:xfrm flipH="1">
              <a:off x="4276746" y="1795509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0" name="Line 30"/>
            <p:cNvSpPr>
              <a:spLocks noChangeShapeType="1"/>
            </p:cNvSpPr>
            <p:nvPr/>
          </p:nvSpPr>
          <p:spPr bwMode="auto">
            <a:xfrm flipH="1">
              <a:off x="4706492" y="1795483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1" name="Line 30"/>
            <p:cNvSpPr>
              <a:spLocks noChangeShapeType="1"/>
            </p:cNvSpPr>
            <p:nvPr/>
          </p:nvSpPr>
          <p:spPr bwMode="auto">
            <a:xfrm flipH="1">
              <a:off x="5138461" y="1795604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2" name="Line 30"/>
            <p:cNvSpPr>
              <a:spLocks noChangeShapeType="1"/>
            </p:cNvSpPr>
            <p:nvPr/>
          </p:nvSpPr>
          <p:spPr bwMode="auto">
            <a:xfrm flipH="1">
              <a:off x="5570588" y="1799007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3" name="Line 30"/>
            <p:cNvSpPr>
              <a:spLocks noChangeShapeType="1"/>
            </p:cNvSpPr>
            <p:nvPr/>
          </p:nvSpPr>
          <p:spPr bwMode="auto">
            <a:xfrm flipH="1">
              <a:off x="6004938" y="1794366"/>
              <a:ext cx="138112" cy="130968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41" name="34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1055756"/>
            <a:ext cx="1023237" cy="695404"/>
          </a:xfrm>
          <a:prstGeom prst="rect">
            <a:avLst/>
          </a:prstGeom>
        </p:spPr>
      </p:pic>
      <p:pic>
        <p:nvPicPr>
          <p:cNvPr id="342" name="34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2" y="892421"/>
            <a:ext cx="495477" cy="495477"/>
          </a:xfrm>
          <a:prstGeom prst="rect">
            <a:avLst/>
          </a:prstGeom>
        </p:spPr>
      </p:pic>
      <p:sp>
        <p:nvSpPr>
          <p:cNvPr id="343" name="342 Rectángulo"/>
          <p:cNvSpPr/>
          <p:nvPr/>
        </p:nvSpPr>
        <p:spPr>
          <a:xfrm>
            <a:off x="7308304" y="6130171"/>
            <a:ext cx="16947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4" name="Rectangle 11"/>
          <p:cNvSpPr>
            <a:spLocks noChangeArrowheads="1"/>
          </p:cNvSpPr>
          <p:nvPr/>
        </p:nvSpPr>
        <p:spPr bwMode="auto">
          <a:xfrm>
            <a:off x="7202841" y="6025578"/>
            <a:ext cx="65434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sz="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sz="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5" name="344 Rectángulo"/>
          <p:cNvSpPr/>
          <p:nvPr/>
        </p:nvSpPr>
        <p:spPr>
          <a:xfrm>
            <a:off x="2091624" y="892421"/>
            <a:ext cx="1495956" cy="8083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345 Rectángulo"/>
          <p:cNvSpPr/>
          <p:nvPr/>
        </p:nvSpPr>
        <p:spPr>
          <a:xfrm>
            <a:off x="4181380" y="1890236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346 Rectángulo"/>
          <p:cNvSpPr/>
          <p:nvPr/>
        </p:nvSpPr>
        <p:spPr>
          <a:xfrm>
            <a:off x="5021388" y="2996952"/>
            <a:ext cx="1495956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>
            <a:off x="6376380" y="4293096"/>
            <a:ext cx="2228068" cy="108012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>
            <a:off x="7015189" y="6025578"/>
            <a:ext cx="1661267" cy="49976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11"/>
          <p:cNvSpPr>
            <a:spLocks noChangeArrowheads="1"/>
          </p:cNvSpPr>
          <p:nvPr/>
        </p:nvSpPr>
        <p:spPr bwMode="auto">
          <a:xfrm>
            <a:off x="136840" y="83973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1" name="Rectangle 11"/>
          <p:cNvSpPr>
            <a:spLocks noChangeArrowheads="1"/>
          </p:cNvSpPr>
          <p:nvPr/>
        </p:nvSpPr>
        <p:spPr bwMode="auto">
          <a:xfrm>
            <a:off x="1358352" y="1890235"/>
            <a:ext cx="321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TRADITIONAL SCHEMES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2576393" y="3043484"/>
            <a:ext cx="2826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PROPOSED METHOD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3812151" y="418710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54" name="Rectangle 11"/>
          <p:cNvSpPr>
            <a:spLocks noChangeArrowheads="1"/>
          </p:cNvSpPr>
          <p:nvPr/>
        </p:nvSpPr>
        <p:spPr bwMode="auto">
          <a:xfrm>
            <a:off x="6001995" y="5562643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06012" y="703292"/>
            <a:ext cx="8398435" cy="485935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55" y="548680"/>
            <a:ext cx="708185" cy="708185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1077062" y="827529"/>
            <a:ext cx="5688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 of high performance image/video coding systems in real scenarios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hardware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solutions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expensive</a:t>
            </a:r>
            <a:endParaRPr lang="es-ES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Upraising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SIMD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1520" y="476672"/>
            <a:ext cx="1255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965478" y="1189234"/>
            <a:ext cx="696262" cy="409566"/>
            <a:chOff x="6980390" y="1886946"/>
            <a:chExt cx="1224136" cy="720080"/>
          </a:xfrm>
        </p:grpSpPr>
        <p:sp>
          <p:nvSpPr>
            <p:cNvPr id="17" name="16 Rectángulo"/>
            <p:cNvSpPr/>
            <p:nvPr/>
          </p:nvSpPr>
          <p:spPr>
            <a:xfrm>
              <a:off x="6980390" y="1886946"/>
              <a:ext cx="1224136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17 Grupo"/>
            <p:cNvGrpSpPr/>
            <p:nvPr/>
          </p:nvGrpSpPr>
          <p:grpSpPr>
            <a:xfrm>
              <a:off x="7087472" y="1993627"/>
              <a:ext cx="222205" cy="504056"/>
              <a:chOff x="7171823" y="1052736"/>
              <a:chExt cx="349293" cy="792346"/>
            </a:xfrm>
          </p:grpSpPr>
          <p:sp>
            <p:nvSpPr>
              <p:cNvPr id="34" name="33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34 Conector recto de flecha"/>
              <p:cNvCxnSpPr>
                <a:endCxn id="34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18 Grupo"/>
            <p:cNvGrpSpPr/>
            <p:nvPr/>
          </p:nvGrpSpPr>
          <p:grpSpPr>
            <a:xfrm>
              <a:off x="7350974" y="1992202"/>
              <a:ext cx="222205" cy="504056"/>
              <a:chOff x="7171823" y="1052736"/>
              <a:chExt cx="349293" cy="792346"/>
            </a:xfrm>
          </p:grpSpPr>
          <p:sp>
            <p:nvSpPr>
              <p:cNvPr id="31" name="30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31 Conector recto de flecha"/>
              <p:cNvCxnSpPr>
                <a:endCxn id="31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2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19 Grupo"/>
            <p:cNvGrpSpPr/>
            <p:nvPr/>
          </p:nvGrpSpPr>
          <p:grpSpPr>
            <a:xfrm>
              <a:off x="7614477" y="1993627"/>
              <a:ext cx="222205" cy="504056"/>
              <a:chOff x="7171823" y="1052736"/>
              <a:chExt cx="349293" cy="792346"/>
            </a:xfrm>
          </p:grpSpPr>
          <p:sp>
            <p:nvSpPr>
              <p:cNvPr id="27" name="26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27 Conector recto de flecha"/>
              <p:cNvCxnSpPr>
                <a:endCxn id="27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20 Grupo"/>
            <p:cNvGrpSpPr/>
            <p:nvPr/>
          </p:nvGrpSpPr>
          <p:grpSpPr>
            <a:xfrm>
              <a:off x="7880016" y="1993627"/>
              <a:ext cx="222205" cy="504056"/>
              <a:chOff x="7171823" y="1052736"/>
              <a:chExt cx="349293" cy="792346"/>
            </a:xfrm>
          </p:grpSpPr>
          <p:sp>
            <p:nvSpPr>
              <p:cNvPr id="24" name="23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24 Conector recto de flecha"/>
              <p:cNvCxnSpPr>
                <a:endCxn id="24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36 Grupo"/>
          <p:cNvGrpSpPr/>
          <p:nvPr/>
        </p:nvGrpSpPr>
        <p:grpSpPr>
          <a:xfrm>
            <a:off x="5609759" y="1436085"/>
            <a:ext cx="901046" cy="450523"/>
            <a:chOff x="4286785" y="4912340"/>
            <a:chExt cx="1584176" cy="792088"/>
          </a:xfrm>
        </p:grpSpPr>
        <p:sp>
          <p:nvSpPr>
            <p:cNvPr id="38" name="37 Rectángulo"/>
            <p:cNvSpPr/>
            <p:nvPr/>
          </p:nvSpPr>
          <p:spPr>
            <a:xfrm>
              <a:off x="4286785" y="4912340"/>
              <a:ext cx="1584176" cy="7920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38 Conector recto de flecha"/>
            <p:cNvCxnSpPr/>
            <p:nvPr/>
          </p:nvCxnSpPr>
          <p:spPr>
            <a:xfrm>
              <a:off x="4588586" y="5190444"/>
              <a:ext cx="1219766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 de flecha"/>
            <p:cNvCxnSpPr/>
            <p:nvPr/>
          </p:nvCxnSpPr>
          <p:spPr>
            <a:xfrm>
              <a:off x="5808352" y="5191869"/>
              <a:ext cx="0" cy="224938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 de flecha"/>
            <p:cNvCxnSpPr/>
            <p:nvPr/>
          </p:nvCxnSpPr>
          <p:spPr>
            <a:xfrm>
              <a:off x="4588586" y="5409029"/>
              <a:ext cx="1219766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41 Rectángulo"/>
            <p:cNvSpPr/>
            <p:nvPr/>
          </p:nvSpPr>
          <p:spPr>
            <a:xfrm>
              <a:off x="4512209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42 Conector recto de flecha"/>
            <p:cNvCxnSpPr/>
            <p:nvPr/>
          </p:nvCxnSpPr>
          <p:spPr>
            <a:xfrm>
              <a:off x="4364502" y="5189019"/>
              <a:ext cx="143368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43 Rectángulo"/>
            <p:cNvSpPr/>
            <p:nvPr/>
          </p:nvSpPr>
          <p:spPr>
            <a:xfrm>
              <a:off x="4728232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4948578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5160280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4512209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4728232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4948578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5160280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5377099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5588801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5377099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5588801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54 Conector recto de flecha"/>
            <p:cNvCxnSpPr/>
            <p:nvPr/>
          </p:nvCxnSpPr>
          <p:spPr>
            <a:xfrm flipV="1">
              <a:off x="5654456" y="5476110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 de flecha"/>
            <p:cNvCxnSpPr/>
            <p:nvPr/>
          </p:nvCxnSpPr>
          <p:spPr>
            <a:xfrm flipV="1">
              <a:off x="5441961" y="5476115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 de flecha"/>
            <p:cNvCxnSpPr/>
            <p:nvPr/>
          </p:nvCxnSpPr>
          <p:spPr>
            <a:xfrm flipV="1">
              <a:off x="5225584" y="5476115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 de flecha"/>
            <p:cNvCxnSpPr/>
            <p:nvPr/>
          </p:nvCxnSpPr>
          <p:spPr>
            <a:xfrm flipV="1">
              <a:off x="5013089" y="5476120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 de flecha"/>
            <p:cNvCxnSpPr/>
            <p:nvPr/>
          </p:nvCxnSpPr>
          <p:spPr>
            <a:xfrm flipV="1">
              <a:off x="4787186" y="5475073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Conector recto de flecha"/>
            <p:cNvCxnSpPr/>
            <p:nvPr/>
          </p:nvCxnSpPr>
          <p:spPr>
            <a:xfrm flipV="1">
              <a:off x="4574691" y="5475078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/>
            <p:nvPr/>
          </p:nvCxnSpPr>
          <p:spPr>
            <a:xfrm>
              <a:off x="5657985" y="5014371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 de flecha"/>
            <p:cNvCxnSpPr/>
            <p:nvPr/>
          </p:nvCxnSpPr>
          <p:spPr>
            <a:xfrm>
              <a:off x="5445490" y="5014376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5229113" y="5014376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 de flecha"/>
            <p:cNvCxnSpPr/>
            <p:nvPr/>
          </p:nvCxnSpPr>
          <p:spPr>
            <a:xfrm>
              <a:off x="5016618" y="5014381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 de flecha"/>
            <p:cNvCxnSpPr/>
            <p:nvPr/>
          </p:nvCxnSpPr>
          <p:spPr>
            <a:xfrm>
              <a:off x="4790715" y="5013334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>
              <a:off x="4578220" y="5013339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13" y="975813"/>
            <a:ext cx="682771" cy="499788"/>
          </a:xfrm>
          <a:prstGeom prst="rect">
            <a:avLst/>
          </a:prstGeom>
        </p:spPr>
      </p:pic>
      <p:sp>
        <p:nvSpPr>
          <p:cNvPr id="70" name="69 Rectángulo"/>
          <p:cNvSpPr/>
          <p:nvPr/>
        </p:nvSpPr>
        <p:spPr>
          <a:xfrm>
            <a:off x="1077062" y="2142148"/>
            <a:ext cx="5688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coding systems have algorithms that are inherently sequential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Mechanisms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prevent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parallelism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bitplane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51520" y="1844824"/>
            <a:ext cx="1305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issues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7" name="476 Grupo"/>
          <p:cNvGrpSpPr/>
          <p:nvPr/>
        </p:nvGrpSpPr>
        <p:grpSpPr>
          <a:xfrm>
            <a:off x="6552732" y="3292640"/>
            <a:ext cx="1763684" cy="387336"/>
            <a:chOff x="3203848" y="4797152"/>
            <a:chExt cx="5832648" cy="1280952"/>
          </a:xfrm>
        </p:grpSpPr>
        <p:grpSp>
          <p:nvGrpSpPr>
            <p:cNvPr id="478" name="477 Grupo"/>
            <p:cNvGrpSpPr/>
            <p:nvPr/>
          </p:nvGrpSpPr>
          <p:grpSpPr>
            <a:xfrm>
              <a:off x="3203848" y="4860049"/>
              <a:ext cx="470103" cy="470103"/>
              <a:chOff x="2320418" y="5013176"/>
              <a:chExt cx="667406" cy="667406"/>
            </a:xfrm>
          </p:grpSpPr>
          <p:sp>
            <p:nvSpPr>
              <p:cNvPr id="604" name="603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604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605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606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607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608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609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610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611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478 Grupo"/>
            <p:cNvGrpSpPr/>
            <p:nvPr/>
          </p:nvGrpSpPr>
          <p:grpSpPr>
            <a:xfrm>
              <a:off x="3855270" y="4860049"/>
              <a:ext cx="470103" cy="470103"/>
              <a:chOff x="2320418" y="5013176"/>
              <a:chExt cx="667406" cy="667406"/>
            </a:xfrm>
          </p:grpSpPr>
          <p:sp>
            <p:nvSpPr>
              <p:cNvPr id="595" name="594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595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596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597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598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599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600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601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602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0" name="479 Grupo"/>
            <p:cNvGrpSpPr/>
            <p:nvPr/>
          </p:nvGrpSpPr>
          <p:grpSpPr>
            <a:xfrm>
              <a:off x="4890635" y="4860312"/>
              <a:ext cx="470103" cy="470103"/>
              <a:chOff x="2320418" y="5013176"/>
              <a:chExt cx="667406" cy="667406"/>
            </a:xfrm>
          </p:grpSpPr>
          <p:sp>
            <p:nvSpPr>
              <p:cNvPr id="586" name="585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586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587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588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589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590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591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592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593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480 Grupo"/>
            <p:cNvGrpSpPr/>
            <p:nvPr/>
          </p:nvGrpSpPr>
          <p:grpSpPr>
            <a:xfrm>
              <a:off x="5542057" y="4860312"/>
              <a:ext cx="470103" cy="470103"/>
              <a:chOff x="2320418" y="5013176"/>
              <a:chExt cx="667406" cy="667406"/>
            </a:xfrm>
          </p:grpSpPr>
          <p:sp>
            <p:nvSpPr>
              <p:cNvPr id="577" name="576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577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578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579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580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581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582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583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584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2" name="Line 30"/>
            <p:cNvSpPr>
              <a:spLocks noChangeShapeType="1"/>
            </p:cNvSpPr>
            <p:nvPr/>
          </p:nvSpPr>
          <p:spPr bwMode="auto">
            <a:xfrm flipH="1">
              <a:off x="4410371" y="5086001"/>
              <a:ext cx="39682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483" name="482 Grupo"/>
            <p:cNvGrpSpPr/>
            <p:nvPr/>
          </p:nvGrpSpPr>
          <p:grpSpPr>
            <a:xfrm>
              <a:off x="3894237" y="5448145"/>
              <a:ext cx="389731" cy="170302"/>
              <a:chOff x="3249631" y="5990432"/>
              <a:chExt cx="566738" cy="247650"/>
            </a:xfrm>
          </p:grpSpPr>
          <p:sp>
            <p:nvSpPr>
              <p:cNvPr id="562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3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04648" y="6049898"/>
                <a:ext cx="155823" cy="93349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4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5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6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7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8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9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0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1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2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3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4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5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6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84" name="483 Grupo"/>
            <p:cNvGrpSpPr/>
            <p:nvPr/>
          </p:nvGrpSpPr>
          <p:grpSpPr>
            <a:xfrm>
              <a:off x="4932040" y="5448186"/>
              <a:ext cx="389731" cy="170302"/>
              <a:chOff x="3249631" y="5990432"/>
              <a:chExt cx="566738" cy="247650"/>
            </a:xfrm>
          </p:grpSpPr>
          <p:sp>
            <p:nvSpPr>
              <p:cNvPr id="547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8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397641" y="5942684"/>
                <a:ext cx="62268" cy="214222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9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0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1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2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3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4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5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6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7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8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9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0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1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85" name="484 Grupo"/>
            <p:cNvGrpSpPr/>
            <p:nvPr/>
          </p:nvGrpSpPr>
          <p:grpSpPr>
            <a:xfrm>
              <a:off x="5601271" y="5448186"/>
              <a:ext cx="389731" cy="170302"/>
              <a:chOff x="3249631" y="5990432"/>
              <a:chExt cx="566738" cy="247650"/>
            </a:xfrm>
          </p:grpSpPr>
          <p:sp>
            <p:nvSpPr>
              <p:cNvPr id="532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3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52971" y="6098437"/>
                <a:ext cx="162689" cy="31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4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5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6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7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8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9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0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1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2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3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4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5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6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486" name="Line 30"/>
            <p:cNvSpPr>
              <a:spLocks noChangeShapeType="1"/>
            </p:cNvSpPr>
            <p:nvPr/>
          </p:nvSpPr>
          <p:spPr bwMode="auto">
            <a:xfrm>
              <a:off x="6426801" y="5202502"/>
              <a:ext cx="338531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7" name="Line 30"/>
            <p:cNvSpPr>
              <a:spLocks noChangeShapeType="1"/>
            </p:cNvSpPr>
            <p:nvPr/>
          </p:nvSpPr>
          <p:spPr bwMode="auto">
            <a:xfrm>
              <a:off x="3412143" y="5896996"/>
              <a:ext cx="30161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8" name="Line 30"/>
            <p:cNvSpPr>
              <a:spLocks noChangeShapeType="1"/>
            </p:cNvSpPr>
            <p:nvPr/>
          </p:nvSpPr>
          <p:spPr bwMode="auto">
            <a:xfrm flipV="1">
              <a:off x="3417762" y="5619786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9" name="Line 30"/>
            <p:cNvSpPr>
              <a:spLocks noChangeShapeType="1"/>
            </p:cNvSpPr>
            <p:nvPr/>
          </p:nvSpPr>
          <p:spPr bwMode="auto">
            <a:xfrm flipV="1">
              <a:off x="4090765" y="5619786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0" name="Line 30"/>
            <p:cNvSpPr>
              <a:spLocks noChangeShapeType="1"/>
            </p:cNvSpPr>
            <p:nvPr/>
          </p:nvSpPr>
          <p:spPr bwMode="auto">
            <a:xfrm flipV="1">
              <a:off x="5125913" y="5613653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1" name="Line 30"/>
            <p:cNvSpPr>
              <a:spLocks noChangeShapeType="1"/>
            </p:cNvSpPr>
            <p:nvPr/>
          </p:nvSpPr>
          <p:spPr bwMode="auto">
            <a:xfrm flipV="1">
              <a:off x="5795962" y="5613653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2" name="Line 30"/>
            <p:cNvSpPr>
              <a:spLocks noChangeShapeType="1"/>
            </p:cNvSpPr>
            <p:nvPr/>
          </p:nvSpPr>
          <p:spPr bwMode="auto">
            <a:xfrm flipV="1">
              <a:off x="6426801" y="5202501"/>
              <a:ext cx="0" cy="697797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493" name="Group 2"/>
            <p:cNvGrpSpPr>
              <a:grpSpLocks/>
            </p:cNvGrpSpPr>
            <p:nvPr/>
          </p:nvGrpSpPr>
          <p:grpSpPr bwMode="auto">
            <a:xfrm rot="498828">
              <a:off x="6841786" y="4857254"/>
              <a:ext cx="562365" cy="560084"/>
              <a:chOff x="1281" y="579"/>
              <a:chExt cx="3187" cy="3172"/>
            </a:xfrm>
          </p:grpSpPr>
          <p:sp>
            <p:nvSpPr>
              <p:cNvPr id="523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4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5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6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7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8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9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0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1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4" name="Group 12"/>
            <p:cNvGrpSpPr>
              <a:grpSpLocks/>
            </p:cNvGrpSpPr>
            <p:nvPr/>
          </p:nvGrpSpPr>
          <p:grpSpPr bwMode="auto">
            <a:xfrm rot="1606593">
              <a:off x="7378163" y="5064498"/>
              <a:ext cx="466546" cy="464265"/>
              <a:chOff x="1281" y="579"/>
              <a:chExt cx="3187" cy="3172"/>
            </a:xfrm>
          </p:grpSpPr>
          <p:sp>
            <p:nvSpPr>
              <p:cNvPr id="514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5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6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1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95" name="Rectangle 34"/>
            <p:cNvSpPr>
              <a:spLocks noChangeArrowheads="1"/>
            </p:cNvSpPr>
            <p:nvPr/>
          </p:nvSpPr>
          <p:spPr bwMode="auto">
            <a:xfrm>
              <a:off x="6764041" y="4797152"/>
              <a:ext cx="1120327" cy="797523"/>
            </a:xfrm>
            <a:prstGeom prst="rect">
              <a:avLst/>
            </a:prstGeom>
            <a:noFill/>
            <a:ln w="3175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>
              <a:off x="7353167" y="5594676"/>
              <a:ext cx="0" cy="288032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496 Rectángulo"/>
            <p:cNvSpPr/>
            <p:nvPr/>
          </p:nvSpPr>
          <p:spPr>
            <a:xfrm>
              <a:off x="7320645" y="5903211"/>
              <a:ext cx="1715851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8" name="497 Grupo"/>
            <p:cNvGrpSpPr/>
            <p:nvPr/>
          </p:nvGrpSpPr>
          <p:grpSpPr>
            <a:xfrm>
              <a:off x="3222355" y="5449484"/>
              <a:ext cx="389731" cy="170302"/>
              <a:chOff x="3249631" y="5990432"/>
              <a:chExt cx="566738" cy="247650"/>
            </a:xfrm>
          </p:grpSpPr>
          <p:sp>
            <p:nvSpPr>
              <p:cNvPr id="499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0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11874" y="6042669"/>
                <a:ext cx="152295" cy="104279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1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2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3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4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5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6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7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8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9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0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1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2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3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613" name="612 Grupo"/>
          <p:cNvGrpSpPr/>
          <p:nvPr/>
        </p:nvGrpSpPr>
        <p:grpSpPr>
          <a:xfrm>
            <a:off x="6482085" y="2295138"/>
            <a:ext cx="995250" cy="987411"/>
            <a:chOff x="2771799" y="1153100"/>
            <a:chExt cx="3600401" cy="3572044"/>
          </a:xfrm>
        </p:grpSpPr>
        <p:sp>
          <p:nvSpPr>
            <p:cNvPr id="614" name="613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614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615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616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617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618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619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620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621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622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623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624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625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626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627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62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629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630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631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632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633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634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635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636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637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638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639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640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641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642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643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644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645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646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647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648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649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650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651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652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653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654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655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656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657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658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659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660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661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662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663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664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665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666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667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668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669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670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671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672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673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674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675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676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677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678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679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680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681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682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683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684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685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686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687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688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689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690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691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692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693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694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695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696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697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698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699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700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701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702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703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704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705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706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707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708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709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710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711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712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713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714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715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716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717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718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719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720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721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722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723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724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725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726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727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728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729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730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731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732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733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734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735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736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737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738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739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740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741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742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743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744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745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746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747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748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749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750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751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752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753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754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755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756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757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758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759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760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761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762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763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764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765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766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767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768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769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770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771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772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773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774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775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776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777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778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779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780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781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782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783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784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785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786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787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788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789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790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791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792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793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794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795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796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797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798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799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800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801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80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803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804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805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806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807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808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809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810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811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812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813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814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815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816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817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818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819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820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821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822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823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824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825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826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827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828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829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830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831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832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833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834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835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836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837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838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839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840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841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842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843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844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845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846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847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848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849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850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851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852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853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854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855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856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857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858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859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860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861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862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863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864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865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866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867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868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869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1" name="870 Grupo"/>
            <p:cNvGrpSpPr/>
            <p:nvPr/>
          </p:nvGrpSpPr>
          <p:grpSpPr>
            <a:xfrm>
              <a:off x="2771799" y="2084663"/>
              <a:ext cx="3600401" cy="1728192"/>
              <a:chOff x="2686050" y="2084663"/>
              <a:chExt cx="3756024" cy="1728192"/>
            </a:xfrm>
          </p:grpSpPr>
          <p:sp>
            <p:nvSpPr>
              <p:cNvPr id="872" name="Line 30"/>
              <p:cNvSpPr>
                <a:spLocks noChangeShapeType="1"/>
              </p:cNvSpPr>
              <p:nvPr/>
            </p:nvSpPr>
            <p:spPr bwMode="auto">
              <a:xfrm flipH="1">
                <a:off x="2686050" y="2084663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3" name="Line 30"/>
              <p:cNvSpPr>
                <a:spLocks noChangeShapeType="1"/>
              </p:cNvSpPr>
              <p:nvPr/>
            </p:nvSpPr>
            <p:spPr bwMode="auto">
              <a:xfrm flipH="1">
                <a:off x="2699792" y="2947447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4" name="Line 30"/>
              <p:cNvSpPr>
                <a:spLocks noChangeShapeType="1"/>
              </p:cNvSpPr>
              <p:nvPr/>
            </p:nvSpPr>
            <p:spPr bwMode="auto">
              <a:xfrm flipH="1">
                <a:off x="2699792" y="3811543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875" name="874 Rectángulo"/>
          <p:cNvSpPr/>
          <p:nvPr/>
        </p:nvSpPr>
        <p:spPr>
          <a:xfrm>
            <a:off x="1005054" y="3916213"/>
            <a:ext cx="58838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6" name="Rectangle 11"/>
          <p:cNvSpPr>
            <a:spLocks noChangeArrowheads="1"/>
          </p:cNvSpPr>
          <p:nvPr/>
        </p:nvSpPr>
        <p:spPr bwMode="auto">
          <a:xfrm>
            <a:off x="179512" y="3608677"/>
            <a:ext cx="1879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77" name="876 Grupo"/>
          <p:cNvGrpSpPr/>
          <p:nvPr/>
        </p:nvGrpSpPr>
        <p:grpSpPr>
          <a:xfrm>
            <a:off x="7318255" y="3908541"/>
            <a:ext cx="1031406" cy="1015407"/>
            <a:chOff x="2771799" y="1153100"/>
            <a:chExt cx="3600401" cy="3572044"/>
          </a:xfrm>
        </p:grpSpPr>
        <p:sp>
          <p:nvSpPr>
            <p:cNvPr id="878" name="877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878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879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880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881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882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883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88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885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886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887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888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889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890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891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892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893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894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895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896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897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898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899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900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901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902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903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904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905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906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907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908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909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910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911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912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913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914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915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916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917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918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919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920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921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922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923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924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925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926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927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928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929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930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931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932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933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934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935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936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937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938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939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940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941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942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943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944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945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946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947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948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949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950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951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952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953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954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955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956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957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958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959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960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961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962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963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964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965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966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967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968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969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970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971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972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973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974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975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976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977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978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979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980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981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982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983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984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985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986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987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988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989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990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991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992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993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994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995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996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997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998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999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1000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1001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1002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1003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1004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1005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1006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1007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1008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1009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1010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1011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1012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1013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1014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1015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1016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1017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1018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1019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1020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1021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1022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1023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1024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1025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1026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1027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1028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1029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1030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1031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1032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1033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1034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1035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1036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1037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1038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1039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1040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1041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1042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1043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1044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1045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1046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1047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1048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1049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1050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1051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1052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1053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1054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1055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1056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1057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1058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1059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1060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1061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1062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1063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1064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1065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1066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1067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1068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106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1070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1071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1072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1073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1074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1075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1076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1077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1078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1079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1080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1081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1082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1083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108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108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1086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1087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1088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1089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1090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1091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1092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1093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1094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1095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1096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1097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1098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1099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1100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110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110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1103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1104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1105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1106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1107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1108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1109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1110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1111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1112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1113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1114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1115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1116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1117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1118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1119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1120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1121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1122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1123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1124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1125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1126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1127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1128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1129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1130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1131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1132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1133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5" name="1134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1136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7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8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9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0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1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2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143" name="1142 Grupo"/>
          <p:cNvGrpSpPr/>
          <p:nvPr/>
        </p:nvGrpSpPr>
        <p:grpSpPr>
          <a:xfrm>
            <a:off x="7317524" y="4953655"/>
            <a:ext cx="1358932" cy="334762"/>
            <a:chOff x="2834259" y="4786315"/>
            <a:chExt cx="4553966" cy="1121834"/>
          </a:xfrm>
        </p:grpSpPr>
        <p:grpSp>
          <p:nvGrpSpPr>
            <p:cNvPr id="1144" name="Group 2"/>
            <p:cNvGrpSpPr>
              <a:grpSpLocks/>
            </p:cNvGrpSpPr>
            <p:nvPr/>
          </p:nvGrpSpPr>
          <p:grpSpPr bwMode="auto">
            <a:xfrm rot="498828">
              <a:off x="2876971" y="4827041"/>
              <a:ext cx="186744" cy="185987"/>
              <a:chOff x="1281" y="579"/>
              <a:chExt cx="3187" cy="3172"/>
            </a:xfrm>
          </p:grpSpPr>
          <p:sp>
            <p:nvSpPr>
              <p:cNvPr id="1336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37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8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9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0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1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2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3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4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45" name="Group 12"/>
            <p:cNvGrpSpPr>
              <a:grpSpLocks/>
            </p:cNvGrpSpPr>
            <p:nvPr/>
          </p:nvGrpSpPr>
          <p:grpSpPr bwMode="auto">
            <a:xfrm rot="1606593">
              <a:off x="3054167" y="4901132"/>
              <a:ext cx="154925" cy="154168"/>
              <a:chOff x="1281" y="579"/>
              <a:chExt cx="3187" cy="3172"/>
            </a:xfrm>
          </p:grpSpPr>
          <p:sp>
            <p:nvSpPr>
              <p:cNvPr id="1327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28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9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0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1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2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3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4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5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46" name="Rectangle 34"/>
            <p:cNvSpPr>
              <a:spLocks noChangeArrowheads="1"/>
            </p:cNvSpPr>
            <p:nvPr/>
          </p:nvSpPr>
          <p:spPr bwMode="auto">
            <a:xfrm>
              <a:off x="2846189" y="4786315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47" name="Group 2"/>
            <p:cNvGrpSpPr>
              <a:grpSpLocks/>
            </p:cNvGrpSpPr>
            <p:nvPr/>
          </p:nvGrpSpPr>
          <p:grpSpPr bwMode="auto">
            <a:xfrm rot="498828">
              <a:off x="3316028" y="4829187"/>
              <a:ext cx="186744" cy="185987"/>
              <a:chOff x="1281" y="579"/>
              <a:chExt cx="3187" cy="3172"/>
            </a:xfrm>
          </p:grpSpPr>
          <p:sp>
            <p:nvSpPr>
              <p:cNvPr id="1318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19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0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2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3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4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5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6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48" name="Group 12"/>
            <p:cNvGrpSpPr>
              <a:grpSpLocks/>
            </p:cNvGrpSpPr>
            <p:nvPr/>
          </p:nvGrpSpPr>
          <p:grpSpPr bwMode="auto">
            <a:xfrm rot="1606593">
              <a:off x="3493224" y="4903278"/>
              <a:ext cx="154925" cy="154168"/>
              <a:chOff x="1281" y="579"/>
              <a:chExt cx="3187" cy="3172"/>
            </a:xfrm>
          </p:grpSpPr>
          <p:sp>
            <p:nvSpPr>
              <p:cNvPr id="1309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10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1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2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3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4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5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6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7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49" name="Rectangle 34"/>
            <p:cNvSpPr>
              <a:spLocks noChangeArrowheads="1"/>
            </p:cNvSpPr>
            <p:nvPr/>
          </p:nvSpPr>
          <p:spPr bwMode="auto">
            <a:xfrm>
              <a:off x="3285246" y="4788461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0" name="Group 2"/>
            <p:cNvGrpSpPr>
              <a:grpSpLocks/>
            </p:cNvGrpSpPr>
            <p:nvPr/>
          </p:nvGrpSpPr>
          <p:grpSpPr bwMode="auto">
            <a:xfrm rot="498828">
              <a:off x="3752972" y="4830870"/>
              <a:ext cx="186744" cy="185987"/>
              <a:chOff x="1281" y="579"/>
              <a:chExt cx="3187" cy="3172"/>
            </a:xfrm>
          </p:grpSpPr>
          <p:sp>
            <p:nvSpPr>
              <p:cNvPr id="1300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01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2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3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4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5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6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7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8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1" name="Group 12"/>
            <p:cNvGrpSpPr>
              <a:grpSpLocks/>
            </p:cNvGrpSpPr>
            <p:nvPr/>
          </p:nvGrpSpPr>
          <p:grpSpPr bwMode="auto">
            <a:xfrm rot="1606593">
              <a:off x="3930168" y="4904961"/>
              <a:ext cx="154925" cy="154168"/>
              <a:chOff x="1281" y="579"/>
              <a:chExt cx="3187" cy="3172"/>
            </a:xfrm>
          </p:grpSpPr>
          <p:sp>
            <p:nvSpPr>
              <p:cNvPr id="1291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92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3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4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5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6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7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8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9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2" name="Rectangle 34"/>
            <p:cNvSpPr>
              <a:spLocks noChangeArrowheads="1"/>
            </p:cNvSpPr>
            <p:nvPr/>
          </p:nvSpPr>
          <p:spPr bwMode="auto">
            <a:xfrm>
              <a:off x="3722190" y="4790144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3" name="Group 2"/>
            <p:cNvGrpSpPr>
              <a:grpSpLocks/>
            </p:cNvGrpSpPr>
            <p:nvPr/>
          </p:nvGrpSpPr>
          <p:grpSpPr bwMode="auto">
            <a:xfrm rot="498828">
              <a:off x="4182505" y="4833016"/>
              <a:ext cx="186744" cy="185987"/>
              <a:chOff x="1281" y="579"/>
              <a:chExt cx="3187" cy="3172"/>
            </a:xfrm>
          </p:grpSpPr>
          <p:sp>
            <p:nvSpPr>
              <p:cNvPr id="1282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83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4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5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6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7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8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9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0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4" name="Group 12"/>
            <p:cNvGrpSpPr>
              <a:grpSpLocks/>
            </p:cNvGrpSpPr>
            <p:nvPr/>
          </p:nvGrpSpPr>
          <p:grpSpPr bwMode="auto">
            <a:xfrm rot="1606593">
              <a:off x="4359701" y="4907107"/>
              <a:ext cx="154925" cy="154168"/>
              <a:chOff x="1281" y="579"/>
              <a:chExt cx="3187" cy="3172"/>
            </a:xfrm>
          </p:grpSpPr>
          <p:sp>
            <p:nvSpPr>
              <p:cNvPr id="1273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74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5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6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7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8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9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0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1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5" name="Rectangle 34"/>
            <p:cNvSpPr>
              <a:spLocks noChangeArrowheads="1"/>
            </p:cNvSpPr>
            <p:nvPr/>
          </p:nvSpPr>
          <p:spPr bwMode="auto">
            <a:xfrm>
              <a:off x="4151723" y="4792290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6" name="Group 2"/>
            <p:cNvGrpSpPr>
              <a:grpSpLocks/>
            </p:cNvGrpSpPr>
            <p:nvPr/>
          </p:nvGrpSpPr>
          <p:grpSpPr bwMode="auto">
            <a:xfrm rot="498828">
              <a:off x="4607544" y="4830735"/>
              <a:ext cx="186744" cy="185987"/>
              <a:chOff x="1281" y="579"/>
              <a:chExt cx="3187" cy="3172"/>
            </a:xfrm>
          </p:grpSpPr>
          <p:sp>
            <p:nvSpPr>
              <p:cNvPr id="1264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65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6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7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8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9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0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1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2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7" name="Group 12"/>
            <p:cNvGrpSpPr>
              <a:grpSpLocks/>
            </p:cNvGrpSpPr>
            <p:nvPr/>
          </p:nvGrpSpPr>
          <p:grpSpPr bwMode="auto">
            <a:xfrm rot="1606593">
              <a:off x="4784740" y="4904826"/>
              <a:ext cx="154925" cy="154168"/>
              <a:chOff x="1281" y="579"/>
              <a:chExt cx="3187" cy="3172"/>
            </a:xfrm>
          </p:grpSpPr>
          <p:sp>
            <p:nvSpPr>
              <p:cNvPr id="1255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56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7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8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1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2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3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8" name="Rectangle 34"/>
            <p:cNvSpPr>
              <a:spLocks noChangeArrowheads="1"/>
            </p:cNvSpPr>
            <p:nvPr/>
          </p:nvSpPr>
          <p:spPr bwMode="auto">
            <a:xfrm>
              <a:off x="4576762" y="4790009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9" name="Group 2"/>
            <p:cNvGrpSpPr>
              <a:grpSpLocks/>
            </p:cNvGrpSpPr>
            <p:nvPr/>
          </p:nvGrpSpPr>
          <p:grpSpPr bwMode="auto">
            <a:xfrm rot="498828">
              <a:off x="5046601" y="4832881"/>
              <a:ext cx="186744" cy="185987"/>
              <a:chOff x="1281" y="579"/>
              <a:chExt cx="3187" cy="3172"/>
            </a:xfrm>
          </p:grpSpPr>
          <p:sp>
            <p:nvSpPr>
              <p:cNvPr id="1246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47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8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9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0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1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2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3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4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0" name="Group 12"/>
            <p:cNvGrpSpPr>
              <a:grpSpLocks/>
            </p:cNvGrpSpPr>
            <p:nvPr/>
          </p:nvGrpSpPr>
          <p:grpSpPr bwMode="auto">
            <a:xfrm rot="1606593">
              <a:off x="5223797" y="4906972"/>
              <a:ext cx="154925" cy="154168"/>
              <a:chOff x="1281" y="579"/>
              <a:chExt cx="3187" cy="3172"/>
            </a:xfrm>
          </p:grpSpPr>
          <p:sp>
            <p:nvSpPr>
              <p:cNvPr id="1237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38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9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0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1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2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3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4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5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1" name="Rectangle 34"/>
            <p:cNvSpPr>
              <a:spLocks noChangeArrowheads="1"/>
            </p:cNvSpPr>
            <p:nvPr/>
          </p:nvSpPr>
          <p:spPr bwMode="auto">
            <a:xfrm>
              <a:off x="5015819" y="4792155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62" name="Group 2"/>
            <p:cNvGrpSpPr>
              <a:grpSpLocks/>
            </p:cNvGrpSpPr>
            <p:nvPr/>
          </p:nvGrpSpPr>
          <p:grpSpPr bwMode="auto">
            <a:xfrm rot="498828">
              <a:off x="5483545" y="4834564"/>
              <a:ext cx="186744" cy="185987"/>
              <a:chOff x="1281" y="579"/>
              <a:chExt cx="3187" cy="3172"/>
            </a:xfrm>
          </p:grpSpPr>
          <p:sp>
            <p:nvSpPr>
              <p:cNvPr id="1228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29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0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1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2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3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4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5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6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3" name="Group 12"/>
            <p:cNvGrpSpPr>
              <a:grpSpLocks/>
            </p:cNvGrpSpPr>
            <p:nvPr/>
          </p:nvGrpSpPr>
          <p:grpSpPr bwMode="auto">
            <a:xfrm rot="1606593">
              <a:off x="5660741" y="4908655"/>
              <a:ext cx="154925" cy="154168"/>
              <a:chOff x="1281" y="579"/>
              <a:chExt cx="3187" cy="3172"/>
            </a:xfrm>
          </p:grpSpPr>
          <p:sp>
            <p:nvSpPr>
              <p:cNvPr id="1219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20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1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2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3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4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5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6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7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4" name="Rectangle 34"/>
            <p:cNvSpPr>
              <a:spLocks noChangeArrowheads="1"/>
            </p:cNvSpPr>
            <p:nvPr/>
          </p:nvSpPr>
          <p:spPr bwMode="auto">
            <a:xfrm>
              <a:off x="5452763" y="4793838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65" name="Group 2"/>
            <p:cNvGrpSpPr>
              <a:grpSpLocks/>
            </p:cNvGrpSpPr>
            <p:nvPr/>
          </p:nvGrpSpPr>
          <p:grpSpPr bwMode="auto">
            <a:xfrm rot="498828">
              <a:off x="5913078" y="4836710"/>
              <a:ext cx="186744" cy="185987"/>
              <a:chOff x="1281" y="579"/>
              <a:chExt cx="3187" cy="3172"/>
            </a:xfrm>
          </p:grpSpPr>
          <p:sp>
            <p:nvSpPr>
              <p:cNvPr id="1210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11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2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3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4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5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6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7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8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6" name="Group 12"/>
            <p:cNvGrpSpPr>
              <a:grpSpLocks/>
            </p:cNvGrpSpPr>
            <p:nvPr/>
          </p:nvGrpSpPr>
          <p:grpSpPr bwMode="auto">
            <a:xfrm rot="1606593">
              <a:off x="6090274" y="4910801"/>
              <a:ext cx="154925" cy="154168"/>
              <a:chOff x="1281" y="579"/>
              <a:chExt cx="3187" cy="3172"/>
            </a:xfrm>
          </p:grpSpPr>
          <p:sp>
            <p:nvSpPr>
              <p:cNvPr id="1201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02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3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4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5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6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7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8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9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7" name="Rectangle 34"/>
            <p:cNvSpPr>
              <a:spLocks noChangeArrowheads="1"/>
            </p:cNvSpPr>
            <p:nvPr/>
          </p:nvSpPr>
          <p:spPr bwMode="auto">
            <a:xfrm>
              <a:off x="5882296" y="4795984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1168" name="1167 Rectángulo"/>
            <p:cNvSpPr/>
            <p:nvPr/>
          </p:nvSpPr>
          <p:spPr>
            <a:xfrm>
              <a:off x="2834259" y="5733256"/>
              <a:ext cx="4194177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1168 Rectángulo"/>
            <p:cNvSpPr/>
            <p:nvPr/>
          </p:nvSpPr>
          <p:spPr>
            <a:xfrm>
              <a:off x="2868196" y="5770142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1169 Rectángulo"/>
            <p:cNvSpPr/>
            <p:nvPr/>
          </p:nvSpPr>
          <p:spPr>
            <a:xfrm>
              <a:off x="3213213" y="5770366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1170 Rectángulo"/>
            <p:cNvSpPr/>
            <p:nvPr/>
          </p:nvSpPr>
          <p:spPr>
            <a:xfrm>
              <a:off x="3556098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1171 Rectángulo"/>
            <p:cNvSpPr/>
            <p:nvPr/>
          </p:nvSpPr>
          <p:spPr>
            <a:xfrm>
              <a:off x="3898734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1172 Rectángulo"/>
            <p:cNvSpPr/>
            <p:nvPr/>
          </p:nvSpPr>
          <p:spPr>
            <a:xfrm>
              <a:off x="4242197" y="5770142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1173 Rectángulo"/>
            <p:cNvSpPr/>
            <p:nvPr/>
          </p:nvSpPr>
          <p:spPr>
            <a:xfrm>
              <a:off x="4591976" y="5770366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1174 Rectángulo"/>
            <p:cNvSpPr/>
            <p:nvPr/>
          </p:nvSpPr>
          <p:spPr>
            <a:xfrm>
              <a:off x="4939623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1175 Rectángulo"/>
            <p:cNvSpPr/>
            <p:nvPr/>
          </p:nvSpPr>
          <p:spPr>
            <a:xfrm>
              <a:off x="5284640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1176 Rectángulo"/>
            <p:cNvSpPr/>
            <p:nvPr/>
          </p:nvSpPr>
          <p:spPr>
            <a:xfrm>
              <a:off x="5630113" y="5769564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1177 Rectángulo"/>
            <p:cNvSpPr/>
            <p:nvPr/>
          </p:nvSpPr>
          <p:spPr>
            <a:xfrm>
              <a:off x="5979892" y="5769788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1178 Rectángulo"/>
            <p:cNvSpPr/>
            <p:nvPr/>
          </p:nvSpPr>
          <p:spPr>
            <a:xfrm>
              <a:off x="6327539" y="5768971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1179 Rectángulo"/>
            <p:cNvSpPr/>
            <p:nvPr/>
          </p:nvSpPr>
          <p:spPr>
            <a:xfrm>
              <a:off x="6672556" y="5769195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1180 Rectángulo"/>
            <p:cNvSpPr/>
            <p:nvPr/>
          </p:nvSpPr>
          <p:spPr>
            <a:xfrm>
              <a:off x="7020272" y="5733256"/>
              <a:ext cx="367953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1181 Rectángulo"/>
            <p:cNvSpPr/>
            <p:nvPr/>
          </p:nvSpPr>
          <p:spPr>
            <a:xfrm>
              <a:off x="7027093" y="5768778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1182 Rectángulo"/>
            <p:cNvSpPr/>
            <p:nvPr/>
          </p:nvSpPr>
          <p:spPr>
            <a:xfrm>
              <a:off x="3556495" y="5769969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1183 Rectángulo"/>
            <p:cNvSpPr/>
            <p:nvPr/>
          </p:nvSpPr>
          <p:spPr>
            <a:xfrm>
              <a:off x="2886075" y="5138737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1184 Rectángulo"/>
            <p:cNvSpPr/>
            <p:nvPr/>
          </p:nvSpPr>
          <p:spPr>
            <a:xfrm>
              <a:off x="3319189" y="5138961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5000">
                  <a:schemeClr val="bg1"/>
                </a:gs>
                <a:gs pos="72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1185 Rectángulo"/>
            <p:cNvSpPr/>
            <p:nvPr/>
          </p:nvSpPr>
          <p:spPr>
            <a:xfrm>
              <a:off x="3759695" y="5138144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000">
                  <a:schemeClr val="bg1"/>
                </a:gs>
                <a:gs pos="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1186 Rectángulo"/>
            <p:cNvSpPr/>
            <p:nvPr/>
          </p:nvSpPr>
          <p:spPr>
            <a:xfrm>
              <a:off x="4199952" y="5138368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32000">
                  <a:schemeClr val="bg1"/>
                </a:gs>
                <a:gs pos="28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1187 Rectángulo"/>
            <p:cNvSpPr/>
            <p:nvPr/>
          </p:nvSpPr>
          <p:spPr>
            <a:xfrm>
              <a:off x="4612464" y="5138737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5000">
                  <a:schemeClr val="bg1"/>
                </a:gs>
                <a:gs pos="72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1188 Rectángulo"/>
            <p:cNvSpPr/>
            <p:nvPr/>
          </p:nvSpPr>
          <p:spPr>
            <a:xfrm>
              <a:off x="5045578" y="5138961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1189 Rectángulo"/>
            <p:cNvSpPr/>
            <p:nvPr/>
          </p:nvSpPr>
          <p:spPr>
            <a:xfrm>
              <a:off x="5486084" y="5138144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1190 Rectángulo"/>
            <p:cNvSpPr/>
            <p:nvPr/>
          </p:nvSpPr>
          <p:spPr>
            <a:xfrm>
              <a:off x="5919198" y="5138368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2000">
                  <a:schemeClr val="bg1"/>
                </a:gs>
                <a:gs pos="17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Line 30"/>
            <p:cNvSpPr>
              <a:spLocks noChangeShapeType="1"/>
            </p:cNvSpPr>
            <p:nvPr/>
          </p:nvSpPr>
          <p:spPr bwMode="auto">
            <a:xfrm>
              <a:off x="3062719" y="5241143"/>
              <a:ext cx="1357449" cy="527828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3" name="Line 30"/>
            <p:cNvSpPr>
              <a:spLocks noChangeShapeType="1"/>
            </p:cNvSpPr>
            <p:nvPr/>
          </p:nvSpPr>
          <p:spPr bwMode="auto">
            <a:xfrm>
              <a:off x="3464253" y="5241143"/>
              <a:ext cx="2379809" cy="529224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4" name="Line 30"/>
            <p:cNvSpPr>
              <a:spLocks noChangeShapeType="1"/>
            </p:cNvSpPr>
            <p:nvPr/>
          </p:nvSpPr>
          <p:spPr bwMode="auto">
            <a:xfrm flipH="1">
              <a:off x="3695204" y="5241143"/>
              <a:ext cx="216782" cy="529223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5" name="Line 30"/>
            <p:cNvSpPr>
              <a:spLocks noChangeShapeType="1"/>
            </p:cNvSpPr>
            <p:nvPr/>
          </p:nvSpPr>
          <p:spPr bwMode="auto">
            <a:xfrm>
              <a:off x="4359247" y="5241144"/>
              <a:ext cx="393464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6" name="Line 30"/>
            <p:cNvSpPr>
              <a:spLocks noChangeShapeType="1"/>
            </p:cNvSpPr>
            <p:nvPr/>
          </p:nvSpPr>
          <p:spPr bwMode="auto">
            <a:xfrm>
              <a:off x="4769344" y="5241144"/>
              <a:ext cx="1718929" cy="527827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7" name="Line 30"/>
            <p:cNvSpPr>
              <a:spLocks noChangeShapeType="1"/>
            </p:cNvSpPr>
            <p:nvPr/>
          </p:nvSpPr>
          <p:spPr bwMode="auto">
            <a:xfrm flipH="1">
              <a:off x="5094447" y="5241145"/>
              <a:ext cx="548112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8" name="Line 30"/>
            <p:cNvSpPr>
              <a:spLocks noChangeShapeType="1"/>
            </p:cNvSpPr>
            <p:nvPr/>
          </p:nvSpPr>
          <p:spPr bwMode="auto">
            <a:xfrm>
              <a:off x="6061302" y="5241145"/>
              <a:ext cx="89439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9" name="Line 30"/>
            <p:cNvSpPr>
              <a:spLocks noChangeShapeType="1"/>
            </p:cNvSpPr>
            <p:nvPr/>
          </p:nvSpPr>
          <p:spPr bwMode="auto">
            <a:xfrm>
              <a:off x="5223342" y="5241145"/>
              <a:ext cx="1609947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00" name="Line 30"/>
            <p:cNvSpPr>
              <a:spLocks noChangeShapeType="1"/>
            </p:cNvSpPr>
            <p:nvPr/>
          </p:nvSpPr>
          <p:spPr bwMode="auto">
            <a:xfrm>
              <a:off x="3911985" y="5241145"/>
              <a:ext cx="3275841" cy="527633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45" name="1344 Rectángulo"/>
          <p:cNvSpPr/>
          <p:nvPr/>
        </p:nvSpPr>
        <p:spPr>
          <a:xfrm>
            <a:off x="1077062" y="5570656"/>
            <a:ext cx="6875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 performance: similar to that achieved by the international standard JPEG2000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throughput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magnitude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superior to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achieved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-of-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-art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implementations</a:t>
            </a:r>
            <a:endParaRPr lang="es-ES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6" name="Rectangle 11"/>
          <p:cNvSpPr>
            <a:spLocks noChangeArrowheads="1"/>
          </p:cNvSpPr>
          <p:nvPr/>
        </p:nvSpPr>
        <p:spPr bwMode="auto">
          <a:xfrm>
            <a:off x="251520" y="5229200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47" name="134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93" y="5733256"/>
            <a:ext cx="1134932" cy="792088"/>
          </a:xfrm>
          <a:prstGeom prst="rect">
            <a:avLst/>
          </a:prstGeom>
        </p:spPr>
      </p:pic>
      <p:sp>
        <p:nvSpPr>
          <p:cNvPr id="1348" name="1347 Rectángulo"/>
          <p:cNvSpPr/>
          <p:nvPr/>
        </p:nvSpPr>
        <p:spPr>
          <a:xfrm>
            <a:off x="251520" y="1908268"/>
            <a:ext cx="8317573" cy="179366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49" name="1348 Rectángulo"/>
          <p:cNvSpPr/>
          <p:nvPr/>
        </p:nvSpPr>
        <p:spPr>
          <a:xfrm>
            <a:off x="251520" y="559503"/>
            <a:ext cx="8317573" cy="133792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50" name="1349 Rectángulo"/>
          <p:cNvSpPr/>
          <p:nvPr/>
        </p:nvSpPr>
        <p:spPr>
          <a:xfrm>
            <a:off x="154530" y="3709379"/>
            <a:ext cx="8665942" cy="159744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51" name="1350 Rectángulo"/>
          <p:cNvSpPr/>
          <p:nvPr/>
        </p:nvSpPr>
        <p:spPr>
          <a:xfrm>
            <a:off x="298546" y="5312233"/>
            <a:ext cx="8665942" cy="123178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52" name="1351 Pentágono"/>
          <p:cNvSpPr/>
          <p:nvPr/>
        </p:nvSpPr>
        <p:spPr>
          <a:xfrm>
            <a:off x="313" y="6613525"/>
            <a:ext cx="810707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1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8" grpId="0" animBg="1"/>
      <p:bldP spid="1349" grpId="0" animBg="1"/>
      <p:bldP spid="1350" grpId="0" animBg="1"/>
      <p:bldP spid="135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55" y="548680"/>
            <a:ext cx="708185" cy="708185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1077062" y="827529"/>
            <a:ext cx="5688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 of high performance image/video coding systems in real scenarios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hardware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solutions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expensive</a:t>
            </a:r>
            <a:endParaRPr lang="es-ES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Upraising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SIMD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1520" y="476672"/>
            <a:ext cx="1255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965478" y="1189234"/>
            <a:ext cx="696262" cy="409566"/>
            <a:chOff x="6980390" y="1886946"/>
            <a:chExt cx="1224136" cy="720080"/>
          </a:xfrm>
        </p:grpSpPr>
        <p:sp>
          <p:nvSpPr>
            <p:cNvPr id="17" name="16 Rectángulo"/>
            <p:cNvSpPr/>
            <p:nvPr/>
          </p:nvSpPr>
          <p:spPr>
            <a:xfrm>
              <a:off x="6980390" y="1886946"/>
              <a:ext cx="1224136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17 Grupo"/>
            <p:cNvGrpSpPr/>
            <p:nvPr/>
          </p:nvGrpSpPr>
          <p:grpSpPr>
            <a:xfrm>
              <a:off x="7087472" y="1993627"/>
              <a:ext cx="222205" cy="504056"/>
              <a:chOff x="7171823" y="1052736"/>
              <a:chExt cx="349293" cy="792346"/>
            </a:xfrm>
          </p:grpSpPr>
          <p:sp>
            <p:nvSpPr>
              <p:cNvPr id="34" name="33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34 Conector recto de flecha"/>
              <p:cNvCxnSpPr>
                <a:endCxn id="34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18 Grupo"/>
            <p:cNvGrpSpPr/>
            <p:nvPr/>
          </p:nvGrpSpPr>
          <p:grpSpPr>
            <a:xfrm>
              <a:off x="7350974" y="1992202"/>
              <a:ext cx="222205" cy="504056"/>
              <a:chOff x="7171823" y="1052736"/>
              <a:chExt cx="349293" cy="792346"/>
            </a:xfrm>
          </p:grpSpPr>
          <p:sp>
            <p:nvSpPr>
              <p:cNvPr id="31" name="30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31 Conector recto de flecha"/>
              <p:cNvCxnSpPr>
                <a:endCxn id="31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2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19 Grupo"/>
            <p:cNvGrpSpPr/>
            <p:nvPr/>
          </p:nvGrpSpPr>
          <p:grpSpPr>
            <a:xfrm>
              <a:off x="7614477" y="1993627"/>
              <a:ext cx="222205" cy="504056"/>
              <a:chOff x="7171823" y="1052736"/>
              <a:chExt cx="349293" cy="792346"/>
            </a:xfrm>
          </p:grpSpPr>
          <p:sp>
            <p:nvSpPr>
              <p:cNvPr id="27" name="26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27 Conector recto de flecha"/>
              <p:cNvCxnSpPr>
                <a:endCxn id="27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20 Grupo"/>
            <p:cNvGrpSpPr/>
            <p:nvPr/>
          </p:nvGrpSpPr>
          <p:grpSpPr>
            <a:xfrm>
              <a:off x="7880016" y="1993627"/>
              <a:ext cx="222205" cy="504056"/>
              <a:chOff x="7171823" y="1052736"/>
              <a:chExt cx="349293" cy="792346"/>
            </a:xfrm>
          </p:grpSpPr>
          <p:sp>
            <p:nvSpPr>
              <p:cNvPr id="24" name="23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24 Conector recto de flecha"/>
              <p:cNvCxnSpPr>
                <a:endCxn id="24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3175" cmpd="sng">
                <a:solidFill>
                  <a:schemeClr val="tx1">
                    <a:lumMod val="75000"/>
                    <a:lumOff val="25000"/>
                  </a:schemeClr>
                </a:solidFill>
                <a:headEnd w="sm" len="sm"/>
                <a:tail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36 Grupo"/>
          <p:cNvGrpSpPr/>
          <p:nvPr/>
        </p:nvGrpSpPr>
        <p:grpSpPr>
          <a:xfrm>
            <a:off x="5609759" y="1436085"/>
            <a:ext cx="901046" cy="450523"/>
            <a:chOff x="4286785" y="4912340"/>
            <a:chExt cx="1584176" cy="792088"/>
          </a:xfrm>
        </p:grpSpPr>
        <p:sp>
          <p:nvSpPr>
            <p:cNvPr id="38" name="37 Rectángulo"/>
            <p:cNvSpPr/>
            <p:nvPr/>
          </p:nvSpPr>
          <p:spPr>
            <a:xfrm>
              <a:off x="4286785" y="4912340"/>
              <a:ext cx="1584176" cy="7920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38 Conector recto de flecha"/>
            <p:cNvCxnSpPr/>
            <p:nvPr/>
          </p:nvCxnSpPr>
          <p:spPr>
            <a:xfrm>
              <a:off x="4588586" y="5190444"/>
              <a:ext cx="1219766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 de flecha"/>
            <p:cNvCxnSpPr/>
            <p:nvPr/>
          </p:nvCxnSpPr>
          <p:spPr>
            <a:xfrm>
              <a:off x="5808352" y="5191869"/>
              <a:ext cx="0" cy="224938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 de flecha"/>
            <p:cNvCxnSpPr/>
            <p:nvPr/>
          </p:nvCxnSpPr>
          <p:spPr>
            <a:xfrm>
              <a:off x="4588586" y="5409029"/>
              <a:ext cx="1219766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41 Rectángulo"/>
            <p:cNvSpPr/>
            <p:nvPr/>
          </p:nvSpPr>
          <p:spPr>
            <a:xfrm>
              <a:off x="4512209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42 Conector recto de flecha"/>
            <p:cNvCxnSpPr/>
            <p:nvPr/>
          </p:nvCxnSpPr>
          <p:spPr>
            <a:xfrm>
              <a:off x="4364502" y="5189019"/>
              <a:ext cx="143368" cy="1425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43 Rectángulo"/>
            <p:cNvSpPr/>
            <p:nvPr/>
          </p:nvSpPr>
          <p:spPr>
            <a:xfrm>
              <a:off x="4728232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4948578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5160280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4512209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4728232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4948578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5160280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5377099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5588801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5377099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5588801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54 Conector recto de flecha"/>
            <p:cNvCxnSpPr/>
            <p:nvPr/>
          </p:nvCxnSpPr>
          <p:spPr>
            <a:xfrm flipV="1">
              <a:off x="5654456" y="5476110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 de flecha"/>
            <p:cNvCxnSpPr/>
            <p:nvPr/>
          </p:nvCxnSpPr>
          <p:spPr>
            <a:xfrm flipV="1">
              <a:off x="5441961" y="5476115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 de flecha"/>
            <p:cNvCxnSpPr/>
            <p:nvPr/>
          </p:nvCxnSpPr>
          <p:spPr>
            <a:xfrm flipV="1">
              <a:off x="5225584" y="5476115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 de flecha"/>
            <p:cNvCxnSpPr/>
            <p:nvPr/>
          </p:nvCxnSpPr>
          <p:spPr>
            <a:xfrm flipV="1">
              <a:off x="5013089" y="5476120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 de flecha"/>
            <p:cNvCxnSpPr/>
            <p:nvPr/>
          </p:nvCxnSpPr>
          <p:spPr>
            <a:xfrm flipV="1">
              <a:off x="4787186" y="5475073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Conector recto de flecha"/>
            <p:cNvCxnSpPr/>
            <p:nvPr/>
          </p:nvCxnSpPr>
          <p:spPr>
            <a:xfrm flipV="1">
              <a:off x="4574691" y="5475078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/>
            <p:nvPr/>
          </p:nvCxnSpPr>
          <p:spPr>
            <a:xfrm>
              <a:off x="5657985" y="5014371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 de flecha"/>
            <p:cNvCxnSpPr/>
            <p:nvPr/>
          </p:nvCxnSpPr>
          <p:spPr>
            <a:xfrm>
              <a:off x="5445490" y="5014376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5229113" y="5014376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 de flecha"/>
            <p:cNvCxnSpPr/>
            <p:nvPr/>
          </p:nvCxnSpPr>
          <p:spPr>
            <a:xfrm>
              <a:off x="5016618" y="5014381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 de flecha"/>
            <p:cNvCxnSpPr/>
            <p:nvPr/>
          </p:nvCxnSpPr>
          <p:spPr>
            <a:xfrm>
              <a:off x="4790715" y="5013334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>
              <a:off x="4578220" y="5013339"/>
              <a:ext cx="1" cy="107970"/>
            </a:xfrm>
            <a:prstGeom prst="straightConnector1">
              <a:avLst/>
            </a:prstGeom>
            <a:ln w="3175" cmpd="sng">
              <a:solidFill>
                <a:schemeClr val="tx1">
                  <a:lumMod val="75000"/>
                  <a:lumOff val="25000"/>
                </a:schemeClr>
              </a:solidFill>
              <a:headEnd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13" y="975813"/>
            <a:ext cx="682771" cy="499788"/>
          </a:xfrm>
          <a:prstGeom prst="rect">
            <a:avLst/>
          </a:prstGeom>
        </p:spPr>
      </p:pic>
      <p:sp>
        <p:nvSpPr>
          <p:cNvPr id="70" name="69 Rectángulo"/>
          <p:cNvSpPr/>
          <p:nvPr/>
        </p:nvSpPr>
        <p:spPr>
          <a:xfrm>
            <a:off x="1077062" y="2142148"/>
            <a:ext cx="5688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coding systems have algorithms that are inherently sequential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Mechanisms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prevent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parallelism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bitplane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51520" y="1844824"/>
            <a:ext cx="1305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issues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7" name="476 Grupo"/>
          <p:cNvGrpSpPr/>
          <p:nvPr/>
        </p:nvGrpSpPr>
        <p:grpSpPr>
          <a:xfrm>
            <a:off x="6552732" y="3292640"/>
            <a:ext cx="1763684" cy="387336"/>
            <a:chOff x="3203848" y="4797152"/>
            <a:chExt cx="5832648" cy="1280952"/>
          </a:xfrm>
        </p:grpSpPr>
        <p:grpSp>
          <p:nvGrpSpPr>
            <p:cNvPr id="478" name="477 Grupo"/>
            <p:cNvGrpSpPr/>
            <p:nvPr/>
          </p:nvGrpSpPr>
          <p:grpSpPr>
            <a:xfrm>
              <a:off x="3203848" y="4860049"/>
              <a:ext cx="470103" cy="470103"/>
              <a:chOff x="2320418" y="5013176"/>
              <a:chExt cx="667406" cy="667406"/>
            </a:xfrm>
          </p:grpSpPr>
          <p:sp>
            <p:nvSpPr>
              <p:cNvPr id="604" name="603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604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605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606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607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608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609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610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611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478 Grupo"/>
            <p:cNvGrpSpPr/>
            <p:nvPr/>
          </p:nvGrpSpPr>
          <p:grpSpPr>
            <a:xfrm>
              <a:off x="3855270" y="4860049"/>
              <a:ext cx="470103" cy="470103"/>
              <a:chOff x="2320418" y="5013176"/>
              <a:chExt cx="667406" cy="667406"/>
            </a:xfrm>
          </p:grpSpPr>
          <p:sp>
            <p:nvSpPr>
              <p:cNvPr id="595" name="594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595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596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597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598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599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600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601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602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0" name="479 Grupo"/>
            <p:cNvGrpSpPr/>
            <p:nvPr/>
          </p:nvGrpSpPr>
          <p:grpSpPr>
            <a:xfrm>
              <a:off x="4890635" y="4860312"/>
              <a:ext cx="470103" cy="470103"/>
              <a:chOff x="2320418" y="5013176"/>
              <a:chExt cx="667406" cy="667406"/>
            </a:xfrm>
          </p:grpSpPr>
          <p:sp>
            <p:nvSpPr>
              <p:cNvPr id="586" name="585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586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587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588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589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590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591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592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593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480 Grupo"/>
            <p:cNvGrpSpPr/>
            <p:nvPr/>
          </p:nvGrpSpPr>
          <p:grpSpPr>
            <a:xfrm>
              <a:off x="5542057" y="4860312"/>
              <a:ext cx="470103" cy="470103"/>
              <a:chOff x="2320418" y="5013176"/>
              <a:chExt cx="667406" cy="667406"/>
            </a:xfrm>
          </p:grpSpPr>
          <p:sp>
            <p:nvSpPr>
              <p:cNvPr id="577" name="576 Rectángulo"/>
              <p:cNvSpPr/>
              <p:nvPr/>
            </p:nvSpPr>
            <p:spPr>
              <a:xfrm>
                <a:off x="2320418" y="5013176"/>
                <a:ext cx="667406" cy="6674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577 Elipse"/>
              <p:cNvSpPr/>
              <p:nvPr/>
            </p:nvSpPr>
            <p:spPr>
              <a:xfrm>
                <a:off x="2371570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578 Elipse"/>
              <p:cNvSpPr/>
              <p:nvPr/>
            </p:nvSpPr>
            <p:spPr>
              <a:xfrm>
                <a:off x="2587594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579 Elipse"/>
              <p:cNvSpPr/>
              <p:nvPr/>
            </p:nvSpPr>
            <p:spPr>
              <a:xfrm>
                <a:off x="2371570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580 Elipse"/>
              <p:cNvSpPr/>
              <p:nvPr/>
            </p:nvSpPr>
            <p:spPr>
              <a:xfrm>
                <a:off x="2803618" y="5289374"/>
                <a:ext cx="107234" cy="10723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581 Elipse"/>
              <p:cNvSpPr/>
              <p:nvPr/>
            </p:nvSpPr>
            <p:spPr>
              <a:xfrm>
                <a:off x="2371570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582 Elipse"/>
              <p:cNvSpPr/>
              <p:nvPr/>
            </p:nvSpPr>
            <p:spPr>
              <a:xfrm>
                <a:off x="2587594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583 Elipse"/>
              <p:cNvSpPr/>
              <p:nvPr/>
            </p:nvSpPr>
            <p:spPr>
              <a:xfrm>
                <a:off x="2803618" y="5505398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584 Elipse"/>
              <p:cNvSpPr/>
              <p:nvPr/>
            </p:nvSpPr>
            <p:spPr>
              <a:xfrm>
                <a:off x="2803618" y="5073350"/>
                <a:ext cx="107234" cy="1072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2" name="Line 30"/>
            <p:cNvSpPr>
              <a:spLocks noChangeShapeType="1"/>
            </p:cNvSpPr>
            <p:nvPr/>
          </p:nvSpPr>
          <p:spPr bwMode="auto">
            <a:xfrm flipH="1">
              <a:off x="4410371" y="5086001"/>
              <a:ext cx="39682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483" name="482 Grupo"/>
            <p:cNvGrpSpPr/>
            <p:nvPr/>
          </p:nvGrpSpPr>
          <p:grpSpPr>
            <a:xfrm>
              <a:off x="3894237" y="5448145"/>
              <a:ext cx="389731" cy="170302"/>
              <a:chOff x="3249631" y="5990432"/>
              <a:chExt cx="566738" cy="247650"/>
            </a:xfrm>
          </p:grpSpPr>
          <p:sp>
            <p:nvSpPr>
              <p:cNvPr id="562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3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04648" y="6049898"/>
                <a:ext cx="155823" cy="93349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4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5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6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7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8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9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0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1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2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3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4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5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76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84" name="483 Grupo"/>
            <p:cNvGrpSpPr/>
            <p:nvPr/>
          </p:nvGrpSpPr>
          <p:grpSpPr>
            <a:xfrm>
              <a:off x="4932040" y="5448186"/>
              <a:ext cx="389731" cy="170302"/>
              <a:chOff x="3249631" y="5990432"/>
              <a:chExt cx="566738" cy="247650"/>
            </a:xfrm>
          </p:grpSpPr>
          <p:sp>
            <p:nvSpPr>
              <p:cNvPr id="547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8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397641" y="5942684"/>
                <a:ext cx="62268" cy="214222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9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0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1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2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3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4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5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6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7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8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59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0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61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485" name="484 Grupo"/>
            <p:cNvGrpSpPr/>
            <p:nvPr/>
          </p:nvGrpSpPr>
          <p:grpSpPr>
            <a:xfrm>
              <a:off x="5601271" y="5448186"/>
              <a:ext cx="389731" cy="170302"/>
              <a:chOff x="3249631" y="5990432"/>
              <a:chExt cx="566738" cy="247650"/>
            </a:xfrm>
          </p:grpSpPr>
          <p:sp>
            <p:nvSpPr>
              <p:cNvPr id="532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3" name="Line 217"/>
              <p:cNvSpPr>
                <a:spLocks noChangeShapeType="1"/>
              </p:cNvSpPr>
              <p:nvPr/>
            </p:nvSpPr>
            <p:spPr bwMode="auto">
              <a:xfrm rot="16200000" flipH="1" flipV="1">
                <a:off x="3452971" y="6098437"/>
                <a:ext cx="162689" cy="31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4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5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6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7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8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39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0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1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2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3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4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5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46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486" name="Line 30"/>
            <p:cNvSpPr>
              <a:spLocks noChangeShapeType="1"/>
            </p:cNvSpPr>
            <p:nvPr/>
          </p:nvSpPr>
          <p:spPr bwMode="auto">
            <a:xfrm>
              <a:off x="6426801" y="5202502"/>
              <a:ext cx="338531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7" name="Line 30"/>
            <p:cNvSpPr>
              <a:spLocks noChangeShapeType="1"/>
            </p:cNvSpPr>
            <p:nvPr/>
          </p:nvSpPr>
          <p:spPr bwMode="auto">
            <a:xfrm>
              <a:off x="3412143" y="5896996"/>
              <a:ext cx="3016190" cy="0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8" name="Line 30"/>
            <p:cNvSpPr>
              <a:spLocks noChangeShapeType="1"/>
            </p:cNvSpPr>
            <p:nvPr/>
          </p:nvSpPr>
          <p:spPr bwMode="auto">
            <a:xfrm flipV="1">
              <a:off x="3417762" y="5619786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9" name="Line 30"/>
            <p:cNvSpPr>
              <a:spLocks noChangeShapeType="1"/>
            </p:cNvSpPr>
            <p:nvPr/>
          </p:nvSpPr>
          <p:spPr bwMode="auto">
            <a:xfrm flipV="1">
              <a:off x="4090765" y="5619786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0" name="Line 30"/>
            <p:cNvSpPr>
              <a:spLocks noChangeShapeType="1"/>
            </p:cNvSpPr>
            <p:nvPr/>
          </p:nvSpPr>
          <p:spPr bwMode="auto">
            <a:xfrm flipV="1">
              <a:off x="5125913" y="5613653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1" name="Line 30"/>
            <p:cNvSpPr>
              <a:spLocks noChangeShapeType="1"/>
            </p:cNvSpPr>
            <p:nvPr/>
          </p:nvSpPr>
          <p:spPr bwMode="auto">
            <a:xfrm flipV="1">
              <a:off x="5795962" y="5613653"/>
              <a:ext cx="1982" cy="277209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2" name="Line 30"/>
            <p:cNvSpPr>
              <a:spLocks noChangeShapeType="1"/>
            </p:cNvSpPr>
            <p:nvPr/>
          </p:nvSpPr>
          <p:spPr bwMode="auto">
            <a:xfrm flipV="1">
              <a:off x="6426801" y="5202501"/>
              <a:ext cx="0" cy="697797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493" name="Group 2"/>
            <p:cNvGrpSpPr>
              <a:grpSpLocks/>
            </p:cNvGrpSpPr>
            <p:nvPr/>
          </p:nvGrpSpPr>
          <p:grpSpPr bwMode="auto">
            <a:xfrm rot="498828">
              <a:off x="6841786" y="4857254"/>
              <a:ext cx="562365" cy="560084"/>
              <a:chOff x="1281" y="579"/>
              <a:chExt cx="3187" cy="3172"/>
            </a:xfrm>
          </p:grpSpPr>
          <p:sp>
            <p:nvSpPr>
              <p:cNvPr id="523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4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5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6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7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8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9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0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1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4" name="Group 12"/>
            <p:cNvGrpSpPr>
              <a:grpSpLocks/>
            </p:cNvGrpSpPr>
            <p:nvPr/>
          </p:nvGrpSpPr>
          <p:grpSpPr bwMode="auto">
            <a:xfrm rot="1606593">
              <a:off x="7378163" y="5064498"/>
              <a:ext cx="466546" cy="464265"/>
              <a:chOff x="1281" y="579"/>
              <a:chExt cx="3187" cy="3172"/>
            </a:xfrm>
          </p:grpSpPr>
          <p:sp>
            <p:nvSpPr>
              <p:cNvPr id="514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5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6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1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95" name="Rectangle 34"/>
            <p:cNvSpPr>
              <a:spLocks noChangeArrowheads="1"/>
            </p:cNvSpPr>
            <p:nvPr/>
          </p:nvSpPr>
          <p:spPr bwMode="auto">
            <a:xfrm>
              <a:off x="6764041" y="4797152"/>
              <a:ext cx="1120327" cy="797523"/>
            </a:xfrm>
            <a:prstGeom prst="rect">
              <a:avLst/>
            </a:prstGeom>
            <a:noFill/>
            <a:ln w="3175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496" name="Line 30"/>
            <p:cNvSpPr>
              <a:spLocks noChangeShapeType="1"/>
            </p:cNvSpPr>
            <p:nvPr/>
          </p:nvSpPr>
          <p:spPr bwMode="auto">
            <a:xfrm>
              <a:off x="7353167" y="5594676"/>
              <a:ext cx="0" cy="288032"/>
            </a:xfrm>
            <a:prstGeom prst="line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7" name="496 Rectángulo"/>
            <p:cNvSpPr/>
            <p:nvPr/>
          </p:nvSpPr>
          <p:spPr>
            <a:xfrm>
              <a:off x="7320645" y="5903211"/>
              <a:ext cx="1715851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8" name="497 Grupo"/>
            <p:cNvGrpSpPr/>
            <p:nvPr/>
          </p:nvGrpSpPr>
          <p:grpSpPr>
            <a:xfrm>
              <a:off x="3222355" y="5449484"/>
              <a:ext cx="389731" cy="170302"/>
              <a:chOff x="3249631" y="5990432"/>
              <a:chExt cx="566738" cy="247650"/>
            </a:xfrm>
          </p:grpSpPr>
          <p:sp>
            <p:nvSpPr>
              <p:cNvPr id="499" name="AutoShape 216"/>
              <p:cNvSpPr>
                <a:spLocks noChangeArrowheads="1"/>
              </p:cNvSpPr>
              <p:nvPr/>
            </p:nvSpPr>
            <p:spPr bwMode="auto">
              <a:xfrm rot="16200000">
                <a:off x="3409175" y="5830888"/>
                <a:ext cx="247650" cy="566738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0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3511874" y="6042669"/>
                <a:ext cx="152295" cy="104279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1" name="Line 219"/>
              <p:cNvSpPr>
                <a:spLocks noChangeShapeType="1"/>
              </p:cNvSpPr>
              <p:nvPr/>
            </p:nvSpPr>
            <p:spPr bwMode="auto">
              <a:xfrm rot="16200000">
                <a:off x="3521887" y="6221413"/>
                <a:ext cx="28575" cy="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2" name="Line 220"/>
              <p:cNvSpPr>
                <a:spLocks noChangeShapeType="1"/>
              </p:cNvSpPr>
              <p:nvPr/>
            </p:nvSpPr>
            <p:spPr bwMode="auto">
              <a:xfrm rot="16200000">
                <a:off x="3310750" y="6119813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3" name="Line 221"/>
              <p:cNvSpPr>
                <a:spLocks noChangeShapeType="1"/>
              </p:cNvSpPr>
              <p:nvPr/>
            </p:nvSpPr>
            <p:spPr bwMode="auto">
              <a:xfrm rot="16200000">
                <a:off x="3406000" y="6194425"/>
                <a:ext cx="25400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4" name="Line 222"/>
              <p:cNvSpPr>
                <a:spLocks noChangeShapeType="1"/>
              </p:cNvSpPr>
              <p:nvPr/>
            </p:nvSpPr>
            <p:spPr bwMode="auto">
              <a:xfrm rot="16200000">
                <a:off x="3285350" y="6073775"/>
                <a:ext cx="11112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5" name="Line 223"/>
              <p:cNvSpPr>
                <a:spLocks noChangeShapeType="1"/>
              </p:cNvSpPr>
              <p:nvPr/>
            </p:nvSpPr>
            <p:spPr bwMode="auto">
              <a:xfrm rot="16200000">
                <a:off x="3350437" y="6162675"/>
                <a:ext cx="22225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6" name="Line 224"/>
              <p:cNvSpPr>
                <a:spLocks noChangeShapeType="1"/>
              </p:cNvSpPr>
              <p:nvPr/>
            </p:nvSpPr>
            <p:spPr bwMode="auto">
              <a:xfrm rot="16200000">
                <a:off x="3464737" y="6216650"/>
                <a:ext cx="25400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7" name="Line 225"/>
              <p:cNvSpPr>
                <a:spLocks noChangeShapeType="1"/>
              </p:cNvSpPr>
              <p:nvPr/>
            </p:nvSpPr>
            <p:spPr bwMode="auto">
              <a:xfrm rot="16200000">
                <a:off x="3264712" y="6026150"/>
                <a:ext cx="7937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8" name="Line 226"/>
              <p:cNvSpPr>
                <a:spLocks noChangeShapeType="1"/>
              </p:cNvSpPr>
              <p:nvPr/>
            </p:nvSpPr>
            <p:spPr bwMode="auto">
              <a:xfrm rot="16200000" flipV="1">
                <a:off x="3736200" y="6118225"/>
                <a:ext cx="17462" cy="2063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09" name="Line 227"/>
              <p:cNvSpPr>
                <a:spLocks noChangeShapeType="1"/>
              </p:cNvSpPr>
              <p:nvPr/>
            </p:nvSpPr>
            <p:spPr bwMode="auto">
              <a:xfrm rot="16200000" flipV="1">
                <a:off x="3634600" y="6191250"/>
                <a:ext cx="23812" cy="142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0" name="Line 228"/>
              <p:cNvSpPr>
                <a:spLocks noChangeShapeType="1"/>
              </p:cNvSpPr>
              <p:nvPr/>
            </p:nvSpPr>
            <p:spPr bwMode="auto">
              <a:xfrm rot="16200000" flipV="1">
                <a:off x="3769537" y="6072188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1" name="Line 229"/>
              <p:cNvSpPr>
                <a:spLocks noChangeShapeType="1"/>
              </p:cNvSpPr>
              <p:nvPr/>
            </p:nvSpPr>
            <p:spPr bwMode="auto">
              <a:xfrm rot="16200000" flipV="1">
                <a:off x="3686987" y="6157913"/>
                <a:ext cx="23812" cy="19050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2" name="Line 230"/>
              <p:cNvSpPr>
                <a:spLocks noChangeShapeType="1"/>
              </p:cNvSpPr>
              <p:nvPr/>
            </p:nvSpPr>
            <p:spPr bwMode="auto">
              <a:xfrm rot="16200000" flipV="1">
                <a:off x="3575862" y="6213475"/>
                <a:ext cx="23812" cy="4763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3" name="Line 231"/>
              <p:cNvSpPr>
                <a:spLocks noChangeShapeType="1"/>
              </p:cNvSpPr>
              <p:nvPr/>
            </p:nvSpPr>
            <p:spPr bwMode="auto">
              <a:xfrm rot="16200000" flipV="1">
                <a:off x="3791762" y="6024563"/>
                <a:ext cx="9525" cy="26988"/>
              </a:xfrm>
              <a:prstGeom prst="line">
                <a:avLst/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613" name="612 Grupo"/>
          <p:cNvGrpSpPr/>
          <p:nvPr/>
        </p:nvGrpSpPr>
        <p:grpSpPr>
          <a:xfrm>
            <a:off x="6482085" y="2295138"/>
            <a:ext cx="995250" cy="987411"/>
            <a:chOff x="2771799" y="1153100"/>
            <a:chExt cx="3600401" cy="3572044"/>
          </a:xfrm>
        </p:grpSpPr>
        <p:sp>
          <p:nvSpPr>
            <p:cNvPr id="614" name="613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614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615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616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617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618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619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620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621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622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623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624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625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626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627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628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629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630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631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632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633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634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635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636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637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638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639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640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641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642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643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644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645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646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647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648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649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650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651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652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653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654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655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656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657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658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659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660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661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662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663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664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665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666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667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668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669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670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671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672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673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674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675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676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677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678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679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680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681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682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683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684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685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686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687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688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689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690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691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692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693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694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695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696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697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698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699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700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701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702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703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704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705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706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707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708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709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710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711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712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713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714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715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716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717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718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719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720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721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722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723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724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725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726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727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728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729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730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731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732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733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734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735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736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737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738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739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740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741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742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743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744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745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746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747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748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749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750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751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752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753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754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755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756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757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758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759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760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761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762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763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764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765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766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767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768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769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770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771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772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773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774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775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776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777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778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779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780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781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782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783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784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785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786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787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788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789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790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791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792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793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794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795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796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797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798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799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800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801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802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803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804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805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806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807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808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809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810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811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812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813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814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815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816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817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818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819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820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821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822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823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824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825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826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827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828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829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830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831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832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833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834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835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836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837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838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839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840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841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842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843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844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845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846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847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848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849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850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851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852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853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854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855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856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857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858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859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860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861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862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863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864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865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866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867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868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869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1" name="870 Grupo"/>
            <p:cNvGrpSpPr/>
            <p:nvPr/>
          </p:nvGrpSpPr>
          <p:grpSpPr>
            <a:xfrm>
              <a:off x="2771799" y="2084663"/>
              <a:ext cx="3600401" cy="1728192"/>
              <a:chOff x="2686050" y="2084663"/>
              <a:chExt cx="3756024" cy="1728192"/>
            </a:xfrm>
          </p:grpSpPr>
          <p:sp>
            <p:nvSpPr>
              <p:cNvPr id="872" name="Line 30"/>
              <p:cNvSpPr>
                <a:spLocks noChangeShapeType="1"/>
              </p:cNvSpPr>
              <p:nvPr/>
            </p:nvSpPr>
            <p:spPr bwMode="auto">
              <a:xfrm flipH="1">
                <a:off x="2686050" y="2084663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3" name="Line 30"/>
              <p:cNvSpPr>
                <a:spLocks noChangeShapeType="1"/>
              </p:cNvSpPr>
              <p:nvPr/>
            </p:nvSpPr>
            <p:spPr bwMode="auto">
              <a:xfrm flipH="1">
                <a:off x="2699792" y="2947447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4" name="Line 30"/>
              <p:cNvSpPr>
                <a:spLocks noChangeShapeType="1"/>
              </p:cNvSpPr>
              <p:nvPr/>
            </p:nvSpPr>
            <p:spPr bwMode="auto">
              <a:xfrm flipH="1">
                <a:off x="2699792" y="3811543"/>
                <a:ext cx="3742282" cy="131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875" name="874 Rectángulo"/>
          <p:cNvSpPr/>
          <p:nvPr/>
        </p:nvSpPr>
        <p:spPr>
          <a:xfrm>
            <a:off x="1005054" y="3916213"/>
            <a:ext cx="58838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Redevise mechanisms to allow SIMD computing</a:t>
            </a: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stripes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coded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simplification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sacrifice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performance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a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stationary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LUTs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115888">
              <a:buSzPct val="50000"/>
              <a:buFont typeface="Courier New" panose="02070309020205020404" pitchFamily="49" charset="0"/>
              <a:buChar char="o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Arithmetic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coders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sorting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technique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6" name="Rectangle 11"/>
          <p:cNvSpPr>
            <a:spLocks noChangeArrowheads="1"/>
          </p:cNvSpPr>
          <p:nvPr/>
        </p:nvSpPr>
        <p:spPr bwMode="auto">
          <a:xfrm>
            <a:off x="179512" y="3608677"/>
            <a:ext cx="1879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77" name="876 Grupo"/>
          <p:cNvGrpSpPr/>
          <p:nvPr/>
        </p:nvGrpSpPr>
        <p:grpSpPr>
          <a:xfrm>
            <a:off x="7318255" y="3908541"/>
            <a:ext cx="1031406" cy="1015407"/>
            <a:chOff x="2771799" y="1153100"/>
            <a:chExt cx="3600401" cy="3572044"/>
          </a:xfrm>
        </p:grpSpPr>
        <p:sp>
          <p:nvSpPr>
            <p:cNvPr id="878" name="877 Rectángulo"/>
            <p:cNvSpPr/>
            <p:nvPr/>
          </p:nvSpPr>
          <p:spPr>
            <a:xfrm>
              <a:off x="2771799" y="1153100"/>
              <a:ext cx="3600401" cy="3572044"/>
            </a:xfrm>
            <a:prstGeom prst="rect">
              <a:avLst/>
            </a:prstGeom>
            <a:solidFill>
              <a:srgbClr val="E8F8EE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878 Elipse"/>
            <p:cNvSpPr/>
            <p:nvPr/>
          </p:nvSpPr>
          <p:spPr>
            <a:xfrm>
              <a:off x="288059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879 Elipse"/>
            <p:cNvSpPr/>
            <p:nvPr/>
          </p:nvSpPr>
          <p:spPr>
            <a:xfrm>
              <a:off x="309661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880 Elipse"/>
            <p:cNvSpPr/>
            <p:nvPr/>
          </p:nvSpPr>
          <p:spPr>
            <a:xfrm>
              <a:off x="331263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881 Elipse"/>
            <p:cNvSpPr/>
            <p:nvPr/>
          </p:nvSpPr>
          <p:spPr>
            <a:xfrm>
              <a:off x="352866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882 Elipse"/>
            <p:cNvSpPr/>
            <p:nvPr/>
          </p:nvSpPr>
          <p:spPr>
            <a:xfrm>
              <a:off x="374468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883 Elipse"/>
            <p:cNvSpPr/>
            <p:nvPr/>
          </p:nvSpPr>
          <p:spPr>
            <a:xfrm>
              <a:off x="396071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884 Elipse"/>
            <p:cNvSpPr/>
            <p:nvPr/>
          </p:nvSpPr>
          <p:spPr>
            <a:xfrm>
              <a:off x="417673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885 Elipse"/>
            <p:cNvSpPr/>
            <p:nvPr/>
          </p:nvSpPr>
          <p:spPr>
            <a:xfrm>
              <a:off x="439275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886 Elipse"/>
            <p:cNvSpPr/>
            <p:nvPr/>
          </p:nvSpPr>
          <p:spPr>
            <a:xfrm>
              <a:off x="460878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887 Elipse"/>
            <p:cNvSpPr/>
            <p:nvPr/>
          </p:nvSpPr>
          <p:spPr>
            <a:xfrm>
              <a:off x="482480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888 Elipse"/>
            <p:cNvSpPr/>
            <p:nvPr/>
          </p:nvSpPr>
          <p:spPr>
            <a:xfrm>
              <a:off x="5040830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889 Elipse"/>
            <p:cNvSpPr/>
            <p:nvPr/>
          </p:nvSpPr>
          <p:spPr>
            <a:xfrm>
              <a:off x="5256854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890 Elipse"/>
            <p:cNvSpPr/>
            <p:nvPr/>
          </p:nvSpPr>
          <p:spPr>
            <a:xfrm>
              <a:off x="5472878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891 Elipse"/>
            <p:cNvSpPr/>
            <p:nvPr/>
          </p:nvSpPr>
          <p:spPr>
            <a:xfrm>
              <a:off x="5688902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892 Elipse"/>
            <p:cNvSpPr/>
            <p:nvPr/>
          </p:nvSpPr>
          <p:spPr>
            <a:xfrm>
              <a:off x="5904926" y="126876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893 Elipse"/>
            <p:cNvSpPr/>
            <p:nvPr/>
          </p:nvSpPr>
          <p:spPr>
            <a:xfrm>
              <a:off x="288059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894 Elipse"/>
            <p:cNvSpPr/>
            <p:nvPr/>
          </p:nvSpPr>
          <p:spPr>
            <a:xfrm>
              <a:off x="309661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895 Elipse"/>
            <p:cNvSpPr/>
            <p:nvPr/>
          </p:nvSpPr>
          <p:spPr>
            <a:xfrm>
              <a:off x="374468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896 Elipse"/>
            <p:cNvSpPr/>
            <p:nvPr/>
          </p:nvSpPr>
          <p:spPr>
            <a:xfrm>
              <a:off x="396071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897 Elipse"/>
            <p:cNvSpPr/>
            <p:nvPr/>
          </p:nvSpPr>
          <p:spPr>
            <a:xfrm>
              <a:off x="417673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898 Elipse"/>
            <p:cNvSpPr/>
            <p:nvPr/>
          </p:nvSpPr>
          <p:spPr>
            <a:xfrm>
              <a:off x="439275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899 Elipse"/>
            <p:cNvSpPr/>
            <p:nvPr/>
          </p:nvSpPr>
          <p:spPr>
            <a:xfrm>
              <a:off x="460878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900 Elipse"/>
            <p:cNvSpPr/>
            <p:nvPr/>
          </p:nvSpPr>
          <p:spPr>
            <a:xfrm>
              <a:off x="482480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901 Elipse"/>
            <p:cNvSpPr/>
            <p:nvPr/>
          </p:nvSpPr>
          <p:spPr>
            <a:xfrm>
              <a:off x="5040830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902 Elipse"/>
            <p:cNvSpPr/>
            <p:nvPr/>
          </p:nvSpPr>
          <p:spPr>
            <a:xfrm>
              <a:off x="5256854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903 Elipse"/>
            <p:cNvSpPr/>
            <p:nvPr/>
          </p:nvSpPr>
          <p:spPr>
            <a:xfrm>
              <a:off x="5472878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904 Elipse"/>
            <p:cNvSpPr/>
            <p:nvPr/>
          </p:nvSpPr>
          <p:spPr>
            <a:xfrm>
              <a:off x="5688902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905 Elipse"/>
            <p:cNvSpPr/>
            <p:nvPr/>
          </p:nvSpPr>
          <p:spPr>
            <a:xfrm>
              <a:off x="5904926" y="148478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906 Elipse"/>
            <p:cNvSpPr/>
            <p:nvPr/>
          </p:nvSpPr>
          <p:spPr>
            <a:xfrm>
              <a:off x="288059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907 Elipse"/>
            <p:cNvSpPr/>
            <p:nvPr/>
          </p:nvSpPr>
          <p:spPr>
            <a:xfrm>
              <a:off x="309661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908 Elipse"/>
            <p:cNvSpPr/>
            <p:nvPr/>
          </p:nvSpPr>
          <p:spPr>
            <a:xfrm>
              <a:off x="374468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909 Elipse"/>
            <p:cNvSpPr/>
            <p:nvPr/>
          </p:nvSpPr>
          <p:spPr>
            <a:xfrm>
              <a:off x="396071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910 Elipse"/>
            <p:cNvSpPr/>
            <p:nvPr/>
          </p:nvSpPr>
          <p:spPr>
            <a:xfrm>
              <a:off x="439275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911 Elipse"/>
            <p:cNvSpPr/>
            <p:nvPr/>
          </p:nvSpPr>
          <p:spPr>
            <a:xfrm>
              <a:off x="460878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912 Elipse"/>
            <p:cNvSpPr/>
            <p:nvPr/>
          </p:nvSpPr>
          <p:spPr>
            <a:xfrm>
              <a:off x="482480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913 Elipse"/>
            <p:cNvSpPr/>
            <p:nvPr/>
          </p:nvSpPr>
          <p:spPr>
            <a:xfrm>
              <a:off x="504083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914 Elipse"/>
            <p:cNvSpPr/>
            <p:nvPr/>
          </p:nvSpPr>
          <p:spPr>
            <a:xfrm>
              <a:off x="5256854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915 Elipse"/>
            <p:cNvSpPr/>
            <p:nvPr/>
          </p:nvSpPr>
          <p:spPr>
            <a:xfrm>
              <a:off x="5472878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916 Elipse"/>
            <p:cNvSpPr/>
            <p:nvPr/>
          </p:nvSpPr>
          <p:spPr>
            <a:xfrm>
              <a:off x="5688902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917 Elipse"/>
            <p:cNvSpPr/>
            <p:nvPr/>
          </p:nvSpPr>
          <p:spPr>
            <a:xfrm>
              <a:off x="5904926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918 Elipse"/>
            <p:cNvSpPr/>
            <p:nvPr/>
          </p:nvSpPr>
          <p:spPr>
            <a:xfrm>
              <a:off x="6120950" y="170080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919 Elipse"/>
            <p:cNvSpPr/>
            <p:nvPr/>
          </p:nvSpPr>
          <p:spPr>
            <a:xfrm>
              <a:off x="288059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920 Elipse"/>
            <p:cNvSpPr/>
            <p:nvPr/>
          </p:nvSpPr>
          <p:spPr>
            <a:xfrm>
              <a:off x="309661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921 Elipse"/>
            <p:cNvSpPr/>
            <p:nvPr/>
          </p:nvSpPr>
          <p:spPr>
            <a:xfrm>
              <a:off x="331263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922 Elipse"/>
            <p:cNvSpPr/>
            <p:nvPr/>
          </p:nvSpPr>
          <p:spPr>
            <a:xfrm>
              <a:off x="352866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923 Elipse"/>
            <p:cNvSpPr/>
            <p:nvPr/>
          </p:nvSpPr>
          <p:spPr>
            <a:xfrm>
              <a:off x="374468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924 Elipse"/>
            <p:cNvSpPr/>
            <p:nvPr/>
          </p:nvSpPr>
          <p:spPr>
            <a:xfrm>
              <a:off x="396071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925 Elipse"/>
            <p:cNvSpPr/>
            <p:nvPr/>
          </p:nvSpPr>
          <p:spPr>
            <a:xfrm>
              <a:off x="460878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926 Elipse"/>
            <p:cNvSpPr/>
            <p:nvPr/>
          </p:nvSpPr>
          <p:spPr>
            <a:xfrm>
              <a:off x="482480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927 Elipse"/>
            <p:cNvSpPr/>
            <p:nvPr/>
          </p:nvSpPr>
          <p:spPr>
            <a:xfrm>
              <a:off x="504083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928 Elipse"/>
            <p:cNvSpPr/>
            <p:nvPr/>
          </p:nvSpPr>
          <p:spPr>
            <a:xfrm>
              <a:off x="5256854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929 Elipse"/>
            <p:cNvSpPr/>
            <p:nvPr/>
          </p:nvSpPr>
          <p:spPr>
            <a:xfrm>
              <a:off x="5472878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930 Elipse"/>
            <p:cNvSpPr/>
            <p:nvPr/>
          </p:nvSpPr>
          <p:spPr>
            <a:xfrm>
              <a:off x="5688902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931 Elipse"/>
            <p:cNvSpPr/>
            <p:nvPr/>
          </p:nvSpPr>
          <p:spPr>
            <a:xfrm>
              <a:off x="5904926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932 Elipse"/>
            <p:cNvSpPr/>
            <p:nvPr/>
          </p:nvSpPr>
          <p:spPr>
            <a:xfrm>
              <a:off x="6120950" y="191683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933 Elipse"/>
            <p:cNvSpPr/>
            <p:nvPr/>
          </p:nvSpPr>
          <p:spPr>
            <a:xfrm>
              <a:off x="288059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934 Elipse"/>
            <p:cNvSpPr/>
            <p:nvPr/>
          </p:nvSpPr>
          <p:spPr>
            <a:xfrm>
              <a:off x="309661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935 Elipse"/>
            <p:cNvSpPr/>
            <p:nvPr/>
          </p:nvSpPr>
          <p:spPr>
            <a:xfrm>
              <a:off x="331263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936 Elipse"/>
            <p:cNvSpPr/>
            <p:nvPr/>
          </p:nvSpPr>
          <p:spPr>
            <a:xfrm>
              <a:off x="352866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937 Elipse"/>
            <p:cNvSpPr/>
            <p:nvPr/>
          </p:nvSpPr>
          <p:spPr>
            <a:xfrm>
              <a:off x="374468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938 Elipse"/>
            <p:cNvSpPr/>
            <p:nvPr/>
          </p:nvSpPr>
          <p:spPr>
            <a:xfrm>
              <a:off x="439275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939 Elipse"/>
            <p:cNvSpPr/>
            <p:nvPr/>
          </p:nvSpPr>
          <p:spPr>
            <a:xfrm>
              <a:off x="460878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940 Elipse"/>
            <p:cNvSpPr/>
            <p:nvPr/>
          </p:nvSpPr>
          <p:spPr>
            <a:xfrm>
              <a:off x="482480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941 Elipse"/>
            <p:cNvSpPr/>
            <p:nvPr/>
          </p:nvSpPr>
          <p:spPr>
            <a:xfrm>
              <a:off x="504083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942 Elipse"/>
            <p:cNvSpPr/>
            <p:nvPr/>
          </p:nvSpPr>
          <p:spPr>
            <a:xfrm>
              <a:off x="5256854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943 Elipse"/>
            <p:cNvSpPr/>
            <p:nvPr/>
          </p:nvSpPr>
          <p:spPr>
            <a:xfrm>
              <a:off x="5472878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944 Elipse"/>
            <p:cNvSpPr/>
            <p:nvPr/>
          </p:nvSpPr>
          <p:spPr>
            <a:xfrm>
              <a:off x="5688902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945 Elipse"/>
            <p:cNvSpPr/>
            <p:nvPr/>
          </p:nvSpPr>
          <p:spPr>
            <a:xfrm>
              <a:off x="5904926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946 Elipse"/>
            <p:cNvSpPr/>
            <p:nvPr/>
          </p:nvSpPr>
          <p:spPr>
            <a:xfrm>
              <a:off x="6120950" y="213285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947 Elipse"/>
            <p:cNvSpPr/>
            <p:nvPr/>
          </p:nvSpPr>
          <p:spPr>
            <a:xfrm>
              <a:off x="288059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948 Elipse"/>
            <p:cNvSpPr/>
            <p:nvPr/>
          </p:nvSpPr>
          <p:spPr>
            <a:xfrm>
              <a:off x="3096614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949 Elipse"/>
            <p:cNvSpPr/>
            <p:nvPr/>
          </p:nvSpPr>
          <p:spPr>
            <a:xfrm>
              <a:off x="331263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950 Elipse"/>
            <p:cNvSpPr/>
            <p:nvPr/>
          </p:nvSpPr>
          <p:spPr>
            <a:xfrm>
              <a:off x="352866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951 Elipse"/>
            <p:cNvSpPr/>
            <p:nvPr/>
          </p:nvSpPr>
          <p:spPr>
            <a:xfrm>
              <a:off x="374468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952 Elipse"/>
            <p:cNvSpPr/>
            <p:nvPr/>
          </p:nvSpPr>
          <p:spPr>
            <a:xfrm>
              <a:off x="439275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953 Elipse"/>
            <p:cNvSpPr/>
            <p:nvPr/>
          </p:nvSpPr>
          <p:spPr>
            <a:xfrm>
              <a:off x="460878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954 Elipse"/>
            <p:cNvSpPr/>
            <p:nvPr/>
          </p:nvSpPr>
          <p:spPr>
            <a:xfrm>
              <a:off x="482480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955 Elipse"/>
            <p:cNvSpPr/>
            <p:nvPr/>
          </p:nvSpPr>
          <p:spPr>
            <a:xfrm>
              <a:off x="5472878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956 Elipse"/>
            <p:cNvSpPr/>
            <p:nvPr/>
          </p:nvSpPr>
          <p:spPr>
            <a:xfrm>
              <a:off x="5688902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957 Elipse"/>
            <p:cNvSpPr/>
            <p:nvPr/>
          </p:nvSpPr>
          <p:spPr>
            <a:xfrm>
              <a:off x="5904926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958 Elipse"/>
            <p:cNvSpPr/>
            <p:nvPr/>
          </p:nvSpPr>
          <p:spPr>
            <a:xfrm>
              <a:off x="6120950" y="234888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959 Elipse"/>
            <p:cNvSpPr/>
            <p:nvPr/>
          </p:nvSpPr>
          <p:spPr>
            <a:xfrm>
              <a:off x="288059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960 Elipse"/>
            <p:cNvSpPr/>
            <p:nvPr/>
          </p:nvSpPr>
          <p:spPr>
            <a:xfrm>
              <a:off x="309661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961 Elipse"/>
            <p:cNvSpPr/>
            <p:nvPr/>
          </p:nvSpPr>
          <p:spPr>
            <a:xfrm>
              <a:off x="331263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962 Elipse"/>
            <p:cNvSpPr/>
            <p:nvPr/>
          </p:nvSpPr>
          <p:spPr>
            <a:xfrm>
              <a:off x="352866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963 Elipse"/>
            <p:cNvSpPr/>
            <p:nvPr/>
          </p:nvSpPr>
          <p:spPr>
            <a:xfrm>
              <a:off x="374468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964 Elipse"/>
            <p:cNvSpPr/>
            <p:nvPr/>
          </p:nvSpPr>
          <p:spPr>
            <a:xfrm>
              <a:off x="396071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965 Elipse"/>
            <p:cNvSpPr/>
            <p:nvPr/>
          </p:nvSpPr>
          <p:spPr>
            <a:xfrm>
              <a:off x="4176734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966 Elipse"/>
            <p:cNvSpPr/>
            <p:nvPr/>
          </p:nvSpPr>
          <p:spPr>
            <a:xfrm>
              <a:off x="4392758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967 Elipse"/>
            <p:cNvSpPr/>
            <p:nvPr/>
          </p:nvSpPr>
          <p:spPr>
            <a:xfrm>
              <a:off x="4608782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968 Elipse"/>
            <p:cNvSpPr/>
            <p:nvPr/>
          </p:nvSpPr>
          <p:spPr>
            <a:xfrm>
              <a:off x="482480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969 Elipse"/>
            <p:cNvSpPr/>
            <p:nvPr/>
          </p:nvSpPr>
          <p:spPr>
            <a:xfrm>
              <a:off x="5904926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970 Elipse"/>
            <p:cNvSpPr/>
            <p:nvPr/>
          </p:nvSpPr>
          <p:spPr>
            <a:xfrm>
              <a:off x="6120950" y="256490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971 Elipse"/>
            <p:cNvSpPr/>
            <p:nvPr/>
          </p:nvSpPr>
          <p:spPr>
            <a:xfrm>
              <a:off x="288059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972 Elipse"/>
            <p:cNvSpPr/>
            <p:nvPr/>
          </p:nvSpPr>
          <p:spPr>
            <a:xfrm>
              <a:off x="309661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973 Elipse"/>
            <p:cNvSpPr/>
            <p:nvPr/>
          </p:nvSpPr>
          <p:spPr>
            <a:xfrm>
              <a:off x="331263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974 Elipse"/>
            <p:cNvSpPr/>
            <p:nvPr/>
          </p:nvSpPr>
          <p:spPr>
            <a:xfrm>
              <a:off x="352866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975 Elipse"/>
            <p:cNvSpPr/>
            <p:nvPr/>
          </p:nvSpPr>
          <p:spPr>
            <a:xfrm>
              <a:off x="374468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976 Elipse"/>
            <p:cNvSpPr/>
            <p:nvPr/>
          </p:nvSpPr>
          <p:spPr>
            <a:xfrm>
              <a:off x="396071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977 Elipse"/>
            <p:cNvSpPr/>
            <p:nvPr/>
          </p:nvSpPr>
          <p:spPr>
            <a:xfrm>
              <a:off x="4176734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978 Elipse"/>
            <p:cNvSpPr/>
            <p:nvPr/>
          </p:nvSpPr>
          <p:spPr>
            <a:xfrm>
              <a:off x="439275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979 Elipse"/>
            <p:cNvSpPr/>
            <p:nvPr/>
          </p:nvSpPr>
          <p:spPr>
            <a:xfrm>
              <a:off x="460878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980 Elipse"/>
            <p:cNvSpPr/>
            <p:nvPr/>
          </p:nvSpPr>
          <p:spPr>
            <a:xfrm>
              <a:off x="482480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981 Elipse"/>
            <p:cNvSpPr/>
            <p:nvPr/>
          </p:nvSpPr>
          <p:spPr>
            <a:xfrm>
              <a:off x="5472878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982 Elipse"/>
            <p:cNvSpPr/>
            <p:nvPr/>
          </p:nvSpPr>
          <p:spPr>
            <a:xfrm>
              <a:off x="5688902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983 Elipse"/>
            <p:cNvSpPr/>
            <p:nvPr/>
          </p:nvSpPr>
          <p:spPr>
            <a:xfrm>
              <a:off x="5904926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984 Elipse"/>
            <p:cNvSpPr/>
            <p:nvPr/>
          </p:nvSpPr>
          <p:spPr>
            <a:xfrm>
              <a:off x="6120950" y="278092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985 Elipse"/>
            <p:cNvSpPr/>
            <p:nvPr/>
          </p:nvSpPr>
          <p:spPr>
            <a:xfrm>
              <a:off x="288059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986 Elipse"/>
            <p:cNvSpPr/>
            <p:nvPr/>
          </p:nvSpPr>
          <p:spPr>
            <a:xfrm>
              <a:off x="309661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987 Elipse"/>
            <p:cNvSpPr/>
            <p:nvPr/>
          </p:nvSpPr>
          <p:spPr>
            <a:xfrm>
              <a:off x="331263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988 Elipse"/>
            <p:cNvSpPr/>
            <p:nvPr/>
          </p:nvSpPr>
          <p:spPr>
            <a:xfrm>
              <a:off x="352866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989 Elipse"/>
            <p:cNvSpPr/>
            <p:nvPr/>
          </p:nvSpPr>
          <p:spPr>
            <a:xfrm>
              <a:off x="374468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990 Elipse"/>
            <p:cNvSpPr/>
            <p:nvPr/>
          </p:nvSpPr>
          <p:spPr>
            <a:xfrm>
              <a:off x="439275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991 Elipse"/>
            <p:cNvSpPr/>
            <p:nvPr/>
          </p:nvSpPr>
          <p:spPr>
            <a:xfrm>
              <a:off x="460878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992 Elipse"/>
            <p:cNvSpPr/>
            <p:nvPr/>
          </p:nvSpPr>
          <p:spPr>
            <a:xfrm>
              <a:off x="482480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993 Elipse"/>
            <p:cNvSpPr/>
            <p:nvPr/>
          </p:nvSpPr>
          <p:spPr>
            <a:xfrm>
              <a:off x="504083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994 Elipse"/>
            <p:cNvSpPr/>
            <p:nvPr/>
          </p:nvSpPr>
          <p:spPr>
            <a:xfrm>
              <a:off x="5256854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995 Elipse"/>
            <p:cNvSpPr/>
            <p:nvPr/>
          </p:nvSpPr>
          <p:spPr>
            <a:xfrm>
              <a:off x="5472878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996 Elipse"/>
            <p:cNvSpPr/>
            <p:nvPr/>
          </p:nvSpPr>
          <p:spPr>
            <a:xfrm>
              <a:off x="5688902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997 Elipse"/>
            <p:cNvSpPr/>
            <p:nvPr/>
          </p:nvSpPr>
          <p:spPr>
            <a:xfrm>
              <a:off x="5904926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998 Elipse"/>
            <p:cNvSpPr/>
            <p:nvPr/>
          </p:nvSpPr>
          <p:spPr>
            <a:xfrm>
              <a:off x="6120950" y="299695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999 Elipse"/>
            <p:cNvSpPr/>
            <p:nvPr/>
          </p:nvSpPr>
          <p:spPr>
            <a:xfrm>
              <a:off x="288059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1000 Elipse"/>
            <p:cNvSpPr/>
            <p:nvPr/>
          </p:nvSpPr>
          <p:spPr>
            <a:xfrm>
              <a:off x="309661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1001 Elipse"/>
            <p:cNvSpPr/>
            <p:nvPr/>
          </p:nvSpPr>
          <p:spPr>
            <a:xfrm>
              <a:off x="331263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1002 Elipse"/>
            <p:cNvSpPr/>
            <p:nvPr/>
          </p:nvSpPr>
          <p:spPr>
            <a:xfrm>
              <a:off x="352866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1003 Elipse"/>
            <p:cNvSpPr/>
            <p:nvPr/>
          </p:nvSpPr>
          <p:spPr>
            <a:xfrm>
              <a:off x="374468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1004 Elipse"/>
            <p:cNvSpPr/>
            <p:nvPr/>
          </p:nvSpPr>
          <p:spPr>
            <a:xfrm>
              <a:off x="439275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1005 Elipse"/>
            <p:cNvSpPr/>
            <p:nvPr/>
          </p:nvSpPr>
          <p:spPr>
            <a:xfrm>
              <a:off x="460878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1006 Elipse"/>
            <p:cNvSpPr/>
            <p:nvPr/>
          </p:nvSpPr>
          <p:spPr>
            <a:xfrm>
              <a:off x="482480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1007 Elipse"/>
            <p:cNvSpPr/>
            <p:nvPr/>
          </p:nvSpPr>
          <p:spPr>
            <a:xfrm>
              <a:off x="504083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1008 Elipse"/>
            <p:cNvSpPr/>
            <p:nvPr/>
          </p:nvSpPr>
          <p:spPr>
            <a:xfrm>
              <a:off x="5256854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1009 Elipse"/>
            <p:cNvSpPr/>
            <p:nvPr/>
          </p:nvSpPr>
          <p:spPr>
            <a:xfrm>
              <a:off x="5472878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1010 Elipse"/>
            <p:cNvSpPr/>
            <p:nvPr/>
          </p:nvSpPr>
          <p:spPr>
            <a:xfrm>
              <a:off x="5688902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1011 Elipse"/>
            <p:cNvSpPr/>
            <p:nvPr/>
          </p:nvSpPr>
          <p:spPr>
            <a:xfrm>
              <a:off x="5904926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1012 Elipse"/>
            <p:cNvSpPr/>
            <p:nvPr/>
          </p:nvSpPr>
          <p:spPr>
            <a:xfrm>
              <a:off x="6120950" y="321297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1013 Elipse"/>
            <p:cNvSpPr/>
            <p:nvPr/>
          </p:nvSpPr>
          <p:spPr>
            <a:xfrm>
              <a:off x="288059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1014 Elipse"/>
            <p:cNvSpPr/>
            <p:nvPr/>
          </p:nvSpPr>
          <p:spPr>
            <a:xfrm>
              <a:off x="309661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1015 Elipse"/>
            <p:cNvSpPr/>
            <p:nvPr/>
          </p:nvSpPr>
          <p:spPr>
            <a:xfrm>
              <a:off x="331263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1016 Elipse"/>
            <p:cNvSpPr/>
            <p:nvPr/>
          </p:nvSpPr>
          <p:spPr>
            <a:xfrm>
              <a:off x="352866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1017 Elipse"/>
            <p:cNvSpPr/>
            <p:nvPr/>
          </p:nvSpPr>
          <p:spPr>
            <a:xfrm>
              <a:off x="417673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1018 Elipse"/>
            <p:cNvSpPr/>
            <p:nvPr/>
          </p:nvSpPr>
          <p:spPr>
            <a:xfrm>
              <a:off x="439275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1019 Elipse"/>
            <p:cNvSpPr/>
            <p:nvPr/>
          </p:nvSpPr>
          <p:spPr>
            <a:xfrm>
              <a:off x="460878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1020 Elipse"/>
            <p:cNvSpPr/>
            <p:nvPr/>
          </p:nvSpPr>
          <p:spPr>
            <a:xfrm>
              <a:off x="482480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1021 Elipse"/>
            <p:cNvSpPr/>
            <p:nvPr/>
          </p:nvSpPr>
          <p:spPr>
            <a:xfrm>
              <a:off x="504083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1022 Elipse"/>
            <p:cNvSpPr/>
            <p:nvPr/>
          </p:nvSpPr>
          <p:spPr>
            <a:xfrm>
              <a:off x="5256854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1023 Elipse"/>
            <p:cNvSpPr/>
            <p:nvPr/>
          </p:nvSpPr>
          <p:spPr>
            <a:xfrm>
              <a:off x="5472878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1024 Elipse"/>
            <p:cNvSpPr/>
            <p:nvPr/>
          </p:nvSpPr>
          <p:spPr>
            <a:xfrm>
              <a:off x="5688902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1025 Elipse"/>
            <p:cNvSpPr/>
            <p:nvPr/>
          </p:nvSpPr>
          <p:spPr>
            <a:xfrm>
              <a:off x="5904926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1026 Elipse"/>
            <p:cNvSpPr/>
            <p:nvPr/>
          </p:nvSpPr>
          <p:spPr>
            <a:xfrm>
              <a:off x="6120950" y="342900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1027 Elipse"/>
            <p:cNvSpPr/>
            <p:nvPr/>
          </p:nvSpPr>
          <p:spPr>
            <a:xfrm>
              <a:off x="288059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1028 Elipse"/>
            <p:cNvSpPr/>
            <p:nvPr/>
          </p:nvSpPr>
          <p:spPr>
            <a:xfrm>
              <a:off x="309661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1029 Elipse"/>
            <p:cNvSpPr/>
            <p:nvPr/>
          </p:nvSpPr>
          <p:spPr>
            <a:xfrm>
              <a:off x="331263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1030 Elipse"/>
            <p:cNvSpPr/>
            <p:nvPr/>
          </p:nvSpPr>
          <p:spPr>
            <a:xfrm>
              <a:off x="352866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1031 Elipse"/>
            <p:cNvSpPr/>
            <p:nvPr/>
          </p:nvSpPr>
          <p:spPr>
            <a:xfrm>
              <a:off x="417673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1032 Elipse"/>
            <p:cNvSpPr/>
            <p:nvPr/>
          </p:nvSpPr>
          <p:spPr>
            <a:xfrm>
              <a:off x="4392758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1033 Elipse"/>
            <p:cNvSpPr/>
            <p:nvPr/>
          </p:nvSpPr>
          <p:spPr>
            <a:xfrm>
              <a:off x="4608782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1034 Elipse"/>
            <p:cNvSpPr/>
            <p:nvPr/>
          </p:nvSpPr>
          <p:spPr>
            <a:xfrm>
              <a:off x="4824806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1035 Elipse"/>
            <p:cNvSpPr/>
            <p:nvPr/>
          </p:nvSpPr>
          <p:spPr>
            <a:xfrm>
              <a:off x="504083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1036 Elipse"/>
            <p:cNvSpPr/>
            <p:nvPr/>
          </p:nvSpPr>
          <p:spPr>
            <a:xfrm>
              <a:off x="5256854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1037 Elipse"/>
            <p:cNvSpPr/>
            <p:nvPr/>
          </p:nvSpPr>
          <p:spPr>
            <a:xfrm>
              <a:off x="6120950" y="3645024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1038 Elipse"/>
            <p:cNvSpPr/>
            <p:nvPr/>
          </p:nvSpPr>
          <p:spPr>
            <a:xfrm>
              <a:off x="288059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1039 Elipse"/>
            <p:cNvSpPr/>
            <p:nvPr/>
          </p:nvSpPr>
          <p:spPr>
            <a:xfrm>
              <a:off x="309661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1040 Elipse"/>
            <p:cNvSpPr/>
            <p:nvPr/>
          </p:nvSpPr>
          <p:spPr>
            <a:xfrm>
              <a:off x="331263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1041 Elipse"/>
            <p:cNvSpPr/>
            <p:nvPr/>
          </p:nvSpPr>
          <p:spPr>
            <a:xfrm>
              <a:off x="417673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1042 Elipse"/>
            <p:cNvSpPr/>
            <p:nvPr/>
          </p:nvSpPr>
          <p:spPr>
            <a:xfrm>
              <a:off x="4392758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1043 Elipse"/>
            <p:cNvSpPr/>
            <p:nvPr/>
          </p:nvSpPr>
          <p:spPr>
            <a:xfrm>
              <a:off x="4608782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1044 Elipse"/>
            <p:cNvSpPr/>
            <p:nvPr/>
          </p:nvSpPr>
          <p:spPr>
            <a:xfrm>
              <a:off x="4824806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1045 Elipse"/>
            <p:cNvSpPr/>
            <p:nvPr/>
          </p:nvSpPr>
          <p:spPr>
            <a:xfrm>
              <a:off x="504083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1046 Elipse"/>
            <p:cNvSpPr/>
            <p:nvPr/>
          </p:nvSpPr>
          <p:spPr>
            <a:xfrm>
              <a:off x="5256854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1047 Elipse"/>
            <p:cNvSpPr/>
            <p:nvPr/>
          </p:nvSpPr>
          <p:spPr>
            <a:xfrm>
              <a:off x="6120950" y="3861048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1048 Elipse"/>
            <p:cNvSpPr/>
            <p:nvPr/>
          </p:nvSpPr>
          <p:spPr>
            <a:xfrm>
              <a:off x="288059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1049 Elipse"/>
            <p:cNvSpPr/>
            <p:nvPr/>
          </p:nvSpPr>
          <p:spPr>
            <a:xfrm>
              <a:off x="309661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1050 Elipse"/>
            <p:cNvSpPr/>
            <p:nvPr/>
          </p:nvSpPr>
          <p:spPr>
            <a:xfrm>
              <a:off x="374468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1051 Elipse"/>
            <p:cNvSpPr/>
            <p:nvPr/>
          </p:nvSpPr>
          <p:spPr>
            <a:xfrm>
              <a:off x="396071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1052 Elipse"/>
            <p:cNvSpPr/>
            <p:nvPr/>
          </p:nvSpPr>
          <p:spPr>
            <a:xfrm>
              <a:off x="417673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1053 Elipse"/>
            <p:cNvSpPr/>
            <p:nvPr/>
          </p:nvSpPr>
          <p:spPr>
            <a:xfrm>
              <a:off x="439275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1054 Elipse"/>
            <p:cNvSpPr/>
            <p:nvPr/>
          </p:nvSpPr>
          <p:spPr>
            <a:xfrm>
              <a:off x="4608782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1055 Elipse"/>
            <p:cNvSpPr/>
            <p:nvPr/>
          </p:nvSpPr>
          <p:spPr>
            <a:xfrm>
              <a:off x="482480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1056 Elipse"/>
            <p:cNvSpPr/>
            <p:nvPr/>
          </p:nvSpPr>
          <p:spPr>
            <a:xfrm>
              <a:off x="504083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1057 Elipse"/>
            <p:cNvSpPr/>
            <p:nvPr/>
          </p:nvSpPr>
          <p:spPr>
            <a:xfrm>
              <a:off x="5256854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1058 Elipse"/>
            <p:cNvSpPr/>
            <p:nvPr/>
          </p:nvSpPr>
          <p:spPr>
            <a:xfrm>
              <a:off x="5472878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1059 Elipse"/>
            <p:cNvSpPr/>
            <p:nvPr/>
          </p:nvSpPr>
          <p:spPr>
            <a:xfrm>
              <a:off x="5904926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1060 Elipse"/>
            <p:cNvSpPr/>
            <p:nvPr/>
          </p:nvSpPr>
          <p:spPr>
            <a:xfrm>
              <a:off x="6120950" y="4077072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1061 Elipse"/>
            <p:cNvSpPr/>
            <p:nvPr/>
          </p:nvSpPr>
          <p:spPr>
            <a:xfrm>
              <a:off x="288059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1062 Elipse"/>
            <p:cNvSpPr/>
            <p:nvPr/>
          </p:nvSpPr>
          <p:spPr>
            <a:xfrm>
              <a:off x="309661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1063 Elipse"/>
            <p:cNvSpPr/>
            <p:nvPr/>
          </p:nvSpPr>
          <p:spPr>
            <a:xfrm>
              <a:off x="6120950" y="126876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1064 Elipse"/>
            <p:cNvSpPr/>
            <p:nvPr/>
          </p:nvSpPr>
          <p:spPr>
            <a:xfrm>
              <a:off x="3312638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1065 Elipse"/>
            <p:cNvSpPr/>
            <p:nvPr/>
          </p:nvSpPr>
          <p:spPr>
            <a:xfrm>
              <a:off x="3528662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1066 Elipse"/>
            <p:cNvSpPr/>
            <p:nvPr/>
          </p:nvSpPr>
          <p:spPr>
            <a:xfrm>
              <a:off x="6120950" y="148478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1067 Elipse"/>
            <p:cNvSpPr/>
            <p:nvPr/>
          </p:nvSpPr>
          <p:spPr>
            <a:xfrm>
              <a:off x="3312638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1068 Elipse"/>
            <p:cNvSpPr/>
            <p:nvPr/>
          </p:nvSpPr>
          <p:spPr>
            <a:xfrm>
              <a:off x="3528662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1069 Elipse"/>
            <p:cNvSpPr/>
            <p:nvPr/>
          </p:nvSpPr>
          <p:spPr>
            <a:xfrm>
              <a:off x="4176734" y="170080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1070 Elipse"/>
            <p:cNvSpPr/>
            <p:nvPr/>
          </p:nvSpPr>
          <p:spPr>
            <a:xfrm>
              <a:off x="4176734" y="191683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1071 Elipse"/>
            <p:cNvSpPr/>
            <p:nvPr/>
          </p:nvSpPr>
          <p:spPr>
            <a:xfrm>
              <a:off x="4392758" y="191683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1072 Elipse"/>
            <p:cNvSpPr/>
            <p:nvPr/>
          </p:nvSpPr>
          <p:spPr>
            <a:xfrm>
              <a:off x="3960710" y="213285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1073 Elipse"/>
            <p:cNvSpPr/>
            <p:nvPr/>
          </p:nvSpPr>
          <p:spPr>
            <a:xfrm>
              <a:off x="4176734" y="213285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1074 Elipse"/>
            <p:cNvSpPr/>
            <p:nvPr/>
          </p:nvSpPr>
          <p:spPr>
            <a:xfrm>
              <a:off x="3960710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1075 Elipse"/>
            <p:cNvSpPr/>
            <p:nvPr/>
          </p:nvSpPr>
          <p:spPr>
            <a:xfrm>
              <a:off x="4176734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1076 Elipse"/>
            <p:cNvSpPr/>
            <p:nvPr/>
          </p:nvSpPr>
          <p:spPr>
            <a:xfrm>
              <a:off x="5040830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1077 Elipse"/>
            <p:cNvSpPr/>
            <p:nvPr/>
          </p:nvSpPr>
          <p:spPr>
            <a:xfrm>
              <a:off x="5256854" y="234888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1078 Elipse"/>
            <p:cNvSpPr/>
            <p:nvPr/>
          </p:nvSpPr>
          <p:spPr>
            <a:xfrm>
              <a:off x="5040830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1079 Elipse"/>
            <p:cNvSpPr/>
            <p:nvPr/>
          </p:nvSpPr>
          <p:spPr>
            <a:xfrm>
              <a:off x="5256854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1080 Elipse"/>
            <p:cNvSpPr/>
            <p:nvPr/>
          </p:nvSpPr>
          <p:spPr>
            <a:xfrm>
              <a:off x="5472878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1081 Elipse"/>
            <p:cNvSpPr/>
            <p:nvPr/>
          </p:nvSpPr>
          <p:spPr>
            <a:xfrm>
              <a:off x="5688902" y="256490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1082 Elipse"/>
            <p:cNvSpPr/>
            <p:nvPr/>
          </p:nvSpPr>
          <p:spPr>
            <a:xfrm>
              <a:off x="5040830" y="27809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1083 Elipse"/>
            <p:cNvSpPr/>
            <p:nvPr/>
          </p:nvSpPr>
          <p:spPr>
            <a:xfrm>
              <a:off x="5256854" y="278092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1084 Elipse"/>
            <p:cNvSpPr/>
            <p:nvPr/>
          </p:nvSpPr>
          <p:spPr>
            <a:xfrm>
              <a:off x="3960710" y="299695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1085 Elipse"/>
            <p:cNvSpPr/>
            <p:nvPr/>
          </p:nvSpPr>
          <p:spPr>
            <a:xfrm>
              <a:off x="4176734" y="299695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1086 Elipse"/>
            <p:cNvSpPr/>
            <p:nvPr/>
          </p:nvSpPr>
          <p:spPr>
            <a:xfrm>
              <a:off x="3960710" y="321297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1087 Elipse"/>
            <p:cNvSpPr/>
            <p:nvPr/>
          </p:nvSpPr>
          <p:spPr>
            <a:xfrm>
              <a:off x="4176734" y="321297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1088 Elipse"/>
            <p:cNvSpPr/>
            <p:nvPr/>
          </p:nvSpPr>
          <p:spPr>
            <a:xfrm>
              <a:off x="3744686" y="342900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1089 Elipse"/>
            <p:cNvSpPr/>
            <p:nvPr/>
          </p:nvSpPr>
          <p:spPr>
            <a:xfrm>
              <a:off x="3960710" y="3429000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1090 Elipse"/>
            <p:cNvSpPr/>
            <p:nvPr/>
          </p:nvSpPr>
          <p:spPr>
            <a:xfrm>
              <a:off x="3744686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1091 Elipse"/>
            <p:cNvSpPr/>
            <p:nvPr/>
          </p:nvSpPr>
          <p:spPr>
            <a:xfrm>
              <a:off x="3960710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1092 Elipse"/>
            <p:cNvSpPr/>
            <p:nvPr/>
          </p:nvSpPr>
          <p:spPr>
            <a:xfrm>
              <a:off x="5472878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1093 Elipse"/>
            <p:cNvSpPr/>
            <p:nvPr/>
          </p:nvSpPr>
          <p:spPr>
            <a:xfrm>
              <a:off x="5688902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1094 Elipse"/>
            <p:cNvSpPr/>
            <p:nvPr/>
          </p:nvSpPr>
          <p:spPr>
            <a:xfrm>
              <a:off x="5904926" y="3645024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1095 Elipse"/>
            <p:cNvSpPr/>
            <p:nvPr/>
          </p:nvSpPr>
          <p:spPr>
            <a:xfrm>
              <a:off x="3528662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1096 Elipse"/>
            <p:cNvSpPr/>
            <p:nvPr/>
          </p:nvSpPr>
          <p:spPr>
            <a:xfrm>
              <a:off x="3744686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1097 Elipse"/>
            <p:cNvSpPr/>
            <p:nvPr/>
          </p:nvSpPr>
          <p:spPr>
            <a:xfrm>
              <a:off x="3960710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1098 Elipse"/>
            <p:cNvSpPr/>
            <p:nvPr/>
          </p:nvSpPr>
          <p:spPr>
            <a:xfrm>
              <a:off x="5472878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1099 Elipse"/>
            <p:cNvSpPr/>
            <p:nvPr/>
          </p:nvSpPr>
          <p:spPr>
            <a:xfrm>
              <a:off x="5688902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1100 Elipse"/>
            <p:cNvSpPr/>
            <p:nvPr/>
          </p:nvSpPr>
          <p:spPr>
            <a:xfrm>
              <a:off x="5904926" y="3861048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1101 Elipse"/>
            <p:cNvSpPr/>
            <p:nvPr/>
          </p:nvSpPr>
          <p:spPr>
            <a:xfrm>
              <a:off x="3312638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1102 Elipse"/>
            <p:cNvSpPr/>
            <p:nvPr/>
          </p:nvSpPr>
          <p:spPr>
            <a:xfrm>
              <a:off x="3528662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1103 Elipse"/>
            <p:cNvSpPr/>
            <p:nvPr/>
          </p:nvSpPr>
          <p:spPr>
            <a:xfrm>
              <a:off x="5688902" y="4077072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1104 Elipse"/>
            <p:cNvSpPr/>
            <p:nvPr/>
          </p:nvSpPr>
          <p:spPr>
            <a:xfrm>
              <a:off x="3312638" y="4293096"/>
              <a:ext cx="107234" cy="1072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1105 Elipse"/>
            <p:cNvSpPr/>
            <p:nvPr/>
          </p:nvSpPr>
          <p:spPr>
            <a:xfrm>
              <a:off x="352866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1106 Elipse"/>
            <p:cNvSpPr/>
            <p:nvPr/>
          </p:nvSpPr>
          <p:spPr>
            <a:xfrm>
              <a:off x="374468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1107 Elipse"/>
            <p:cNvSpPr/>
            <p:nvPr/>
          </p:nvSpPr>
          <p:spPr>
            <a:xfrm>
              <a:off x="396071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1108 Elipse"/>
            <p:cNvSpPr/>
            <p:nvPr/>
          </p:nvSpPr>
          <p:spPr>
            <a:xfrm>
              <a:off x="417673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1109 Elipse"/>
            <p:cNvSpPr/>
            <p:nvPr/>
          </p:nvSpPr>
          <p:spPr>
            <a:xfrm>
              <a:off x="439275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1110 Elipse"/>
            <p:cNvSpPr/>
            <p:nvPr/>
          </p:nvSpPr>
          <p:spPr>
            <a:xfrm>
              <a:off x="460878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1111 Elipse"/>
            <p:cNvSpPr/>
            <p:nvPr/>
          </p:nvSpPr>
          <p:spPr>
            <a:xfrm>
              <a:off x="482480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1112 Elipse"/>
            <p:cNvSpPr/>
            <p:nvPr/>
          </p:nvSpPr>
          <p:spPr>
            <a:xfrm>
              <a:off x="504083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1113 Elipse"/>
            <p:cNvSpPr/>
            <p:nvPr/>
          </p:nvSpPr>
          <p:spPr>
            <a:xfrm>
              <a:off x="5256854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1114 Elipse"/>
            <p:cNvSpPr/>
            <p:nvPr/>
          </p:nvSpPr>
          <p:spPr>
            <a:xfrm>
              <a:off x="5472878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1115 Elipse"/>
            <p:cNvSpPr/>
            <p:nvPr/>
          </p:nvSpPr>
          <p:spPr>
            <a:xfrm>
              <a:off x="5688902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1116 Elipse"/>
            <p:cNvSpPr/>
            <p:nvPr/>
          </p:nvSpPr>
          <p:spPr>
            <a:xfrm>
              <a:off x="5904926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1117 Elipse"/>
            <p:cNvSpPr/>
            <p:nvPr/>
          </p:nvSpPr>
          <p:spPr>
            <a:xfrm>
              <a:off x="6120950" y="4293096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1118 Elipse"/>
            <p:cNvSpPr/>
            <p:nvPr/>
          </p:nvSpPr>
          <p:spPr>
            <a:xfrm>
              <a:off x="288059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1119 Elipse"/>
            <p:cNvSpPr/>
            <p:nvPr/>
          </p:nvSpPr>
          <p:spPr>
            <a:xfrm>
              <a:off x="309661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1120 Elipse"/>
            <p:cNvSpPr/>
            <p:nvPr/>
          </p:nvSpPr>
          <p:spPr>
            <a:xfrm>
              <a:off x="331263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1121 Elipse"/>
            <p:cNvSpPr/>
            <p:nvPr/>
          </p:nvSpPr>
          <p:spPr>
            <a:xfrm>
              <a:off x="352866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1122 Elipse"/>
            <p:cNvSpPr/>
            <p:nvPr/>
          </p:nvSpPr>
          <p:spPr>
            <a:xfrm>
              <a:off x="374468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1123 Elipse"/>
            <p:cNvSpPr/>
            <p:nvPr/>
          </p:nvSpPr>
          <p:spPr>
            <a:xfrm>
              <a:off x="396071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1124 Elipse"/>
            <p:cNvSpPr/>
            <p:nvPr/>
          </p:nvSpPr>
          <p:spPr>
            <a:xfrm>
              <a:off x="417673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1125 Elipse"/>
            <p:cNvSpPr/>
            <p:nvPr/>
          </p:nvSpPr>
          <p:spPr>
            <a:xfrm>
              <a:off x="439275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1126 Elipse"/>
            <p:cNvSpPr/>
            <p:nvPr/>
          </p:nvSpPr>
          <p:spPr>
            <a:xfrm>
              <a:off x="460878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1127 Elipse"/>
            <p:cNvSpPr/>
            <p:nvPr/>
          </p:nvSpPr>
          <p:spPr>
            <a:xfrm>
              <a:off x="482480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1128 Elipse"/>
            <p:cNvSpPr/>
            <p:nvPr/>
          </p:nvSpPr>
          <p:spPr>
            <a:xfrm>
              <a:off x="504083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1129 Elipse"/>
            <p:cNvSpPr/>
            <p:nvPr/>
          </p:nvSpPr>
          <p:spPr>
            <a:xfrm>
              <a:off x="5256854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1130 Elipse"/>
            <p:cNvSpPr/>
            <p:nvPr/>
          </p:nvSpPr>
          <p:spPr>
            <a:xfrm>
              <a:off x="5472878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1131 Elipse"/>
            <p:cNvSpPr/>
            <p:nvPr/>
          </p:nvSpPr>
          <p:spPr>
            <a:xfrm>
              <a:off x="5688902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1132 Elipse"/>
            <p:cNvSpPr/>
            <p:nvPr/>
          </p:nvSpPr>
          <p:spPr>
            <a:xfrm>
              <a:off x="5904926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1133 Elipse"/>
            <p:cNvSpPr/>
            <p:nvPr/>
          </p:nvSpPr>
          <p:spPr>
            <a:xfrm>
              <a:off x="6120950" y="4509120"/>
              <a:ext cx="107234" cy="107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5" name="1134 Grupo"/>
            <p:cNvGrpSpPr/>
            <p:nvPr/>
          </p:nvGrpSpPr>
          <p:grpSpPr>
            <a:xfrm>
              <a:off x="3261838" y="1153100"/>
              <a:ext cx="2582224" cy="3572044"/>
              <a:chOff x="3261838" y="1062261"/>
              <a:chExt cx="2582224" cy="3750765"/>
            </a:xfrm>
          </p:grpSpPr>
          <p:sp>
            <p:nvSpPr>
              <p:cNvPr id="1136" name="Line 30"/>
              <p:cNvSpPr>
                <a:spLocks noChangeShapeType="1"/>
              </p:cNvSpPr>
              <p:nvPr/>
            </p:nvSpPr>
            <p:spPr bwMode="auto">
              <a:xfrm flipH="1">
                <a:off x="3261838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7" name="Line 30"/>
              <p:cNvSpPr>
                <a:spLocks noChangeShapeType="1"/>
              </p:cNvSpPr>
              <p:nvPr/>
            </p:nvSpPr>
            <p:spPr bwMode="auto">
              <a:xfrm flipH="1">
                <a:off x="3695204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8" name="Line 30"/>
              <p:cNvSpPr>
                <a:spLocks noChangeShapeType="1"/>
              </p:cNvSpPr>
              <p:nvPr/>
            </p:nvSpPr>
            <p:spPr bwMode="auto">
              <a:xfrm flipH="1">
                <a:off x="4117727" y="107011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9" name="Line 30"/>
              <p:cNvSpPr>
                <a:spLocks noChangeShapeType="1"/>
              </p:cNvSpPr>
              <p:nvPr/>
            </p:nvSpPr>
            <p:spPr bwMode="auto">
              <a:xfrm flipH="1">
                <a:off x="4551093" y="106226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0" name="Line 30"/>
              <p:cNvSpPr>
                <a:spLocks noChangeShapeType="1"/>
              </p:cNvSpPr>
              <p:nvPr/>
            </p:nvSpPr>
            <p:spPr bwMode="auto">
              <a:xfrm flipH="1">
                <a:off x="4988173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1" name="Line 30"/>
              <p:cNvSpPr>
                <a:spLocks noChangeShapeType="1"/>
              </p:cNvSpPr>
              <p:nvPr/>
            </p:nvSpPr>
            <p:spPr bwMode="auto">
              <a:xfrm flipH="1">
                <a:off x="5421539" y="1068611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42" name="Line 30"/>
              <p:cNvSpPr>
                <a:spLocks noChangeShapeType="1"/>
              </p:cNvSpPr>
              <p:nvPr/>
            </p:nvSpPr>
            <p:spPr bwMode="auto">
              <a:xfrm flipH="1">
                <a:off x="5844062" y="1076466"/>
                <a:ext cx="0" cy="373656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143" name="1142 Grupo"/>
          <p:cNvGrpSpPr/>
          <p:nvPr/>
        </p:nvGrpSpPr>
        <p:grpSpPr>
          <a:xfrm>
            <a:off x="7317524" y="4953655"/>
            <a:ext cx="1358932" cy="334762"/>
            <a:chOff x="2834259" y="4786315"/>
            <a:chExt cx="4553966" cy="1121834"/>
          </a:xfrm>
        </p:grpSpPr>
        <p:grpSp>
          <p:nvGrpSpPr>
            <p:cNvPr id="1144" name="Group 2"/>
            <p:cNvGrpSpPr>
              <a:grpSpLocks/>
            </p:cNvGrpSpPr>
            <p:nvPr/>
          </p:nvGrpSpPr>
          <p:grpSpPr bwMode="auto">
            <a:xfrm rot="498828">
              <a:off x="2876971" y="4827041"/>
              <a:ext cx="186744" cy="185987"/>
              <a:chOff x="1281" y="579"/>
              <a:chExt cx="3187" cy="3172"/>
            </a:xfrm>
          </p:grpSpPr>
          <p:sp>
            <p:nvSpPr>
              <p:cNvPr id="1336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37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8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9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0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1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2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3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4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45" name="Group 12"/>
            <p:cNvGrpSpPr>
              <a:grpSpLocks/>
            </p:cNvGrpSpPr>
            <p:nvPr/>
          </p:nvGrpSpPr>
          <p:grpSpPr bwMode="auto">
            <a:xfrm rot="1606593">
              <a:off x="3054167" y="4901132"/>
              <a:ext cx="154925" cy="154168"/>
              <a:chOff x="1281" y="579"/>
              <a:chExt cx="3187" cy="3172"/>
            </a:xfrm>
          </p:grpSpPr>
          <p:sp>
            <p:nvSpPr>
              <p:cNvPr id="1327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28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9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0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1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2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3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4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5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46" name="Rectangle 34"/>
            <p:cNvSpPr>
              <a:spLocks noChangeArrowheads="1"/>
            </p:cNvSpPr>
            <p:nvPr/>
          </p:nvSpPr>
          <p:spPr bwMode="auto">
            <a:xfrm>
              <a:off x="2846189" y="4786315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47" name="Group 2"/>
            <p:cNvGrpSpPr>
              <a:grpSpLocks/>
            </p:cNvGrpSpPr>
            <p:nvPr/>
          </p:nvGrpSpPr>
          <p:grpSpPr bwMode="auto">
            <a:xfrm rot="498828">
              <a:off x="3316028" y="4829187"/>
              <a:ext cx="186744" cy="185987"/>
              <a:chOff x="1281" y="579"/>
              <a:chExt cx="3187" cy="3172"/>
            </a:xfrm>
          </p:grpSpPr>
          <p:sp>
            <p:nvSpPr>
              <p:cNvPr id="1318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19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0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2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3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4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5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6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48" name="Group 12"/>
            <p:cNvGrpSpPr>
              <a:grpSpLocks/>
            </p:cNvGrpSpPr>
            <p:nvPr/>
          </p:nvGrpSpPr>
          <p:grpSpPr bwMode="auto">
            <a:xfrm rot="1606593">
              <a:off x="3493224" y="4903278"/>
              <a:ext cx="154925" cy="154168"/>
              <a:chOff x="1281" y="579"/>
              <a:chExt cx="3187" cy="3172"/>
            </a:xfrm>
          </p:grpSpPr>
          <p:sp>
            <p:nvSpPr>
              <p:cNvPr id="1309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10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1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2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3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4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5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6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7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49" name="Rectangle 34"/>
            <p:cNvSpPr>
              <a:spLocks noChangeArrowheads="1"/>
            </p:cNvSpPr>
            <p:nvPr/>
          </p:nvSpPr>
          <p:spPr bwMode="auto">
            <a:xfrm>
              <a:off x="3285246" y="4788461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0" name="Group 2"/>
            <p:cNvGrpSpPr>
              <a:grpSpLocks/>
            </p:cNvGrpSpPr>
            <p:nvPr/>
          </p:nvGrpSpPr>
          <p:grpSpPr bwMode="auto">
            <a:xfrm rot="498828">
              <a:off x="3752972" y="4830870"/>
              <a:ext cx="186744" cy="185987"/>
              <a:chOff x="1281" y="579"/>
              <a:chExt cx="3187" cy="3172"/>
            </a:xfrm>
          </p:grpSpPr>
          <p:sp>
            <p:nvSpPr>
              <p:cNvPr id="1300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01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2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3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4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5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6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7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8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1" name="Group 12"/>
            <p:cNvGrpSpPr>
              <a:grpSpLocks/>
            </p:cNvGrpSpPr>
            <p:nvPr/>
          </p:nvGrpSpPr>
          <p:grpSpPr bwMode="auto">
            <a:xfrm rot="1606593">
              <a:off x="3930168" y="4904961"/>
              <a:ext cx="154925" cy="154168"/>
              <a:chOff x="1281" y="579"/>
              <a:chExt cx="3187" cy="3172"/>
            </a:xfrm>
          </p:grpSpPr>
          <p:sp>
            <p:nvSpPr>
              <p:cNvPr id="1291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92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3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4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5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6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7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8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9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2" name="Rectangle 34"/>
            <p:cNvSpPr>
              <a:spLocks noChangeArrowheads="1"/>
            </p:cNvSpPr>
            <p:nvPr/>
          </p:nvSpPr>
          <p:spPr bwMode="auto">
            <a:xfrm>
              <a:off x="3722190" y="4790144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3" name="Group 2"/>
            <p:cNvGrpSpPr>
              <a:grpSpLocks/>
            </p:cNvGrpSpPr>
            <p:nvPr/>
          </p:nvGrpSpPr>
          <p:grpSpPr bwMode="auto">
            <a:xfrm rot="498828">
              <a:off x="4182505" y="4833016"/>
              <a:ext cx="186744" cy="185987"/>
              <a:chOff x="1281" y="579"/>
              <a:chExt cx="3187" cy="3172"/>
            </a:xfrm>
          </p:grpSpPr>
          <p:sp>
            <p:nvSpPr>
              <p:cNvPr id="1282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83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4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5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6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7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8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9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0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4" name="Group 12"/>
            <p:cNvGrpSpPr>
              <a:grpSpLocks/>
            </p:cNvGrpSpPr>
            <p:nvPr/>
          </p:nvGrpSpPr>
          <p:grpSpPr bwMode="auto">
            <a:xfrm rot="1606593">
              <a:off x="4359701" y="4907107"/>
              <a:ext cx="154925" cy="154168"/>
              <a:chOff x="1281" y="579"/>
              <a:chExt cx="3187" cy="3172"/>
            </a:xfrm>
          </p:grpSpPr>
          <p:sp>
            <p:nvSpPr>
              <p:cNvPr id="1273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74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5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6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7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8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9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0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1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5" name="Rectangle 34"/>
            <p:cNvSpPr>
              <a:spLocks noChangeArrowheads="1"/>
            </p:cNvSpPr>
            <p:nvPr/>
          </p:nvSpPr>
          <p:spPr bwMode="auto">
            <a:xfrm>
              <a:off x="4151723" y="4792290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6" name="Group 2"/>
            <p:cNvGrpSpPr>
              <a:grpSpLocks/>
            </p:cNvGrpSpPr>
            <p:nvPr/>
          </p:nvGrpSpPr>
          <p:grpSpPr bwMode="auto">
            <a:xfrm rot="498828">
              <a:off x="4607544" y="4830735"/>
              <a:ext cx="186744" cy="185987"/>
              <a:chOff x="1281" y="579"/>
              <a:chExt cx="3187" cy="3172"/>
            </a:xfrm>
          </p:grpSpPr>
          <p:sp>
            <p:nvSpPr>
              <p:cNvPr id="1264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65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6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7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8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9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0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1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2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57" name="Group 12"/>
            <p:cNvGrpSpPr>
              <a:grpSpLocks/>
            </p:cNvGrpSpPr>
            <p:nvPr/>
          </p:nvGrpSpPr>
          <p:grpSpPr bwMode="auto">
            <a:xfrm rot="1606593">
              <a:off x="4784740" y="4904826"/>
              <a:ext cx="154925" cy="154168"/>
              <a:chOff x="1281" y="579"/>
              <a:chExt cx="3187" cy="3172"/>
            </a:xfrm>
          </p:grpSpPr>
          <p:sp>
            <p:nvSpPr>
              <p:cNvPr id="1255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56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7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8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1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2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3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58" name="Rectangle 34"/>
            <p:cNvSpPr>
              <a:spLocks noChangeArrowheads="1"/>
            </p:cNvSpPr>
            <p:nvPr/>
          </p:nvSpPr>
          <p:spPr bwMode="auto">
            <a:xfrm>
              <a:off x="4576762" y="4790009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59" name="Group 2"/>
            <p:cNvGrpSpPr>
              <a:grpSpLocks/>
            </p:cNvGrpSpPr>
            <p:nvPr/>
          </p:nvGrpSpPr>
          <p:grpSpPr bwMode="auto">
            <a:xfrm rot="498828">
              <a:off x="5046601" y="4832881"/>
              <a:ext cx="186744" cy="185987"/>
              <a:chOff x="1281" y="579"/>
              <a:chExt cx="3187" cy="3172"/>
            </a:xfrm>
          </p:grpSpPr>
          <p:sp>
            <p:nvSpPr>
              <p:cNvPr id="1246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47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8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9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0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1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2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3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4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0" name="Group 12"/>
            <p:cNvGrpSpPr>
              <a:grpSpLocks/>
            </p:cNvGrpSpPr>
            <p:nvPr/>
          </p:nvGrpSpPr>
          <p:grpSpPr bwMode="auto">
            <a:xfrm rot="1606593">
              <a:off x="5223797" y="4906972"/>
              <a:ext cx="154925" cy="154168"/>
              <a:chOff x="1281" y="579"/>
              <a:chExt cx="3187" cy="3172"/>
            </a:xfrm>
          </p:grpSpPr>
          <p:sp>
            <p:nvSpPr>
              <p:cNvPr id="1237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38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9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0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1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2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3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4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5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1" name="Rectangle 34"/>
            <p:cNvSpPr>
              <a:spLocks noChangeArrowheads="1"/>
            </p:cNvSpPr>
            <p:nvPr/>
          </p:nvSpPr>
          <p:spPr bwMode="auto">
            <a:xfrm>
              <a:off x="5015819" y="4792155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62" name="Group 2"/>
            <p:cNvGrpSpPr>
              <a:grpSpLocks/>
            </p:cNvGrpSpPr>
            <p:nvPr/>
          </p:nvGrpSpPr>
          <p:grpSpPr bwMode="auto">
            <a:xfrm rot="498828">
              <a:off x="5483545" y="4834564"/>
              <a:ext cx="186744" cy="185987"/>
              <a:chOff x="1281" y="579"/>
              <a:chExt cx="3187" cy="3172"/>
            </a:xfrm>
          </p:grpSpPr>
          <p:sp>
            <p:nvSpPr>
              <p:cNvPr id="1228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29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0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1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2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3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4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5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6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3" name="Group 12"/>
            <p:cNvGrpSpPr>
              <a:grpSpLocks/>
            </p:cNvGrpSpPr>
            <p:nvPr/>
          </p:nvGrpSpPr>
          <p:grpSpPr bwMode="auto">
            <a:xfrm rot="1606593">
              <a:off x="5660741" y="4908655"/>
              <a:ext cx="154925" cy="154168"/>
              <a:chOff x="1281" y="579"/>
              <a:chExt cx="3187" cy="3172"/>
            </a:xfrm>
          </p:grpSpPr>
          <p:sp>
            <p:nvSpPr>
              <p:cNvPr id="1219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20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1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2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3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4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5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6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7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4" name="Rectangle 34"/>
            <p:cNvSpPr>
              <a:spLocks noChangeArrowheads="1"/>
            </p:cNvSpPr>
            <p:nvPr/>
          </p:nvSpPr>
          <p:spPr bwMode="auto">
            <a:xfrm>
              <a:off x="5452763" y="4793838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1165" name="Group 2"/>
            <p:cNvGrpSpPr>
              <a:grpSpLocks/>
            </p:cNvGrpSpPr>
            <p:nvPr/>
          </p:nvGrpSpPr>
          <p:grpSpPr bwMode="auto">
            <a:xfrm rot="498828">
              <a:off x="5913078" y="4836710"/>
              <a:ext cx="186744" cy="185987"/>
              <a:chOff x="1281" y="579"/>
              <a:chExt cx="3187" cy="3172"/>
            </a:xfrm>
          </p:grpSpPr>
          <p:sp>
            <p:nvSpPr>
              <p:cNvPr id="1210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11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2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3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4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5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6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7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8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166" name="Group 12"/>
            <p:cNvGrpSpPr>
              <a:grpSpLocks/>
            </p:cNvGrpSpPr>
            <p:nvPr/>
          </p:nvGrpSpPr>
          <p:grpSpPr bwMode="auto">
            <a:xfrm rot="1606593">
              <a:off x="6090274" y="4910801"/>
              <a:ext cx="154925" cy="154168"/>
              <a:chOff x="1281" y="579"/>
              <a:chExt cx="3187" cy="3172"/>
            </a:xfrm>
          </p:grpSpPr>
          <p:sp>
            <p:nvSpPr>
              <p:cNvPr id="1201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 w="127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02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3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4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5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6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7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8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9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167" name="Rectangle 34"/>
            <p:cNvSpPr>
              <a:spLocks noChangeArrowheads="1"/>
            </p:cNvSpPr>
            <p:nvPr/>
          </p:nvSpPr>
          <p:spPr bwMode="auto">
            <a:xfrm>
              <a:off x="5882296" y="4795984"/>
              <a:ext cx="385167" cy="302418"/>
            </a:xfrm>
            <a:prstGeom prst="rect">
              <a:avLst/>
            </a:prstGeom>
            <a:noFill/>
            <a:ln w="1270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square" lIns="0" tIns="0" rIns="0" bIns="0" anchor="ctr">
              <a:no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1168" name="1167 Rectángulo"/>
            <p:cNvSpPr/>
            <p:nvPr/>
          </p:nvSpPr>
          <p:spPr>
            <a:xfrm>
              <a:off x="2834259" y="5733256"/>
              <a:ext cx="4194177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1168 Rectángulo"/>
            <p:cNvSpPr/>
            <p:nvPr/>
          </p:nvSpPr>
          <p:spPr>
            <a:xfrm>
              <a:off x="2868196" y="5770142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1169 Rectángulo"/>
            <p:cNvSpPr/>
            <p:nvPr/>
          </p:nvSpPr>
          <p:spPr>
            <a:xfrm>
              <a:off x="3213213" y="5770366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1170 Rectángulo"/>
            <p:cNvSpPr/>
            <p:nvPr/>
          </p:nvSpPr>
          <p:spPr>
            <a:xfrm>
              <a:off x="3556098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1171 Rectángulo"/>
            <p:cNvSpPr/>
            <p:nvPr/>
          </p:nvSpPr>
          <p:spPr>
            <a:xfrm>
              <a:off x="3898734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1172 Rectángulo"/>
            <p:cNvSpPr/>
            <p:nvPr/>
          </p:nvSpPr>
          <p:spPr>
            <a:xfrm>
              <a:off x="4242197" y="5770142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1173 Rectángulo"/>
            <p:cNvSpPr/>
            <p:nvPr/>
          </p:nvSpPr>
          <p:spPr>
            <a:xfrm>
              <a:off x="4591976" y="5770366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1174 Rectángulo"/>
            <p:cNvSpPr/>
            <p:nvPr/>
          </p:nvSpPr>
          <p:spPr>
            <a:xfrm>
              <a:off x="4939623" y="5769549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1175 Rectángulo"/>
            <p:cNvSpPr/>
            <p:nvPr/>
          </p:nvSpPr>
          <p:spPr>
            <a:xfrm>
              <a:off x="5284640" y="5769773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1176 Rectángulo"/>
            <p:cNvSpPr/>
            <p:nvPr/>
          </p:nvSpPr>
          <p:spPr>
            <a:xfrm>
              <a:off x="5630113" y="5769564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1177 Rectángulo"/>
            <p:cNvSpPr/>
            <p:nvPr/>
          </p:nvSpPr>
          <p:spPr>
            <a:xfrm>
              <a:off x="5979892" y="5769788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1178 Rectángulo"/>
            <p:cNvSpPr/>
            <p:nvPr/>
          </p:nvSpPr>
          <p:spPr>
            <a:xfrm>
              <a:off x="6327539" y="5768971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1179 Rectángulo"/>
            <p:cNvSpPr/>
            <p:nvPr/>
          </p:nvSpPr>
          <p:spPr>
            <a:xfrm>
              <a:off x="6672556" y="5769195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1180 Rectángulo"/>
            <p:cNvSpPr/>
            <p:nvPr/>
          </p:nvSpPr>
          <p:spPr>
            <a:xfrm>
              <a:off x="7020272" y="5733256"/>
              <a:ext cx="367953" cy="1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1181 Rectángulo"/>
            <p:cNvSpPr/>
            <p:nvPr/>
          </p:nvSpPr>
          <p:spPr>
            <a:xfrm>
              <a:off x="7027093" y="5768778"/>
              <a:ext cx="321469" cy="102144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1182 Rectángulo"/>
            <p:cNvSpPr/>
            <p:nvPr/>
          </p:nvSpPr>
          <p:spPr>
            <a:xfrm>
              <a:off x="3556495" y="5769969"/>
              <a:ext cx="321469" cy="1021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1183 Rectángulo"/>
            <p:cNvSpPr/>
            <p:nvPr/>
          </p:nvSpPr>
          <p:spPr>
            <a:xfrm>
              <a:off x="2886075" y="5138737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1184 Rectángulo"/>
            <p:cNvSpPr/>
            <p:nvPr/>
          </p:nvSpPr>
          <p:spPr>
            <a:xfrm>
              <a:off x="3319189" y="5138961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5000">
                  <a:schemeClr val="bg1"/>
                </a:gs>
                <a:gs pos="72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1185 Rectángulo"/>
            <p:cNvSpPr/>
            <p:nvPr/>
          </p:nvSpPr>
          <p:spPr>
            <a:xfrm>
              <a:off x="3759695" y="5138144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000">
                  <a:schemeClr val="bg1"/>
                </a:gs>
                <a:gs pos="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1186 Rectángulo"/>
            <p:cNvSpPr/>
            <p:nvPr/>
          </p:nvSpPr>
          <p:spPr>
            <a:xfrm>
              <a:off x="4199952" y="5138368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32000">
                  <a:schemeClr val="bg1"/>
                </a:gs>
                <a:gs pos="28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1187 Rectángulo"/>
            <p:cNvSpPr/>
            <p:nvPr/>
          </p:nvSpPr>
          <p:spPr>
            <a:xfrm>
              <a:off x="4612464" y="5138737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5000">
                  <a:schemeClr val="bg1"/>
                </a:gs>
                <a:gs pos="72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1188 Rectángulo"/>
            <p:cNvSpPr/>
            <p:nvPr/>
          </p:nvSpPr>
          <p:spPr>
            <a:xfrm>
              <a:off x="5045578" y="5138961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1189 Rectángulo"/>
            <p:cNvSpPr/>
            <p:nvPr/>
          </p:nvSpPr>
          <p:spPr>
            <a:xfrm>
              <a:off x="5486084" y="5138144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2000">
                  <a:schemeClr val="bg1"/>
                </a:gs>
                <a:gs pos="45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1190 Rectángulo"/>
            <p:cNvSpPr/>
            <p:nvPr/>
          </p:nvSpPr>
          <p:spPr>
            <a:xfrm>
              <a:off x="5919198" y="5138368"/>
              <a:ext cx="321469" cy="1021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2000">
                  <a:schemeClr val="bg1"/>
                </a:gs>
                <a:gs pos="17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Line 30"/>
            <p:cNvSpPr>
              <a:spLocks noChangeShapeType="1"/>
            </p:cNvSpPr>
            <p:nvPr/>
          </p:nvSpPr>
          <p:spPr bwMode="auto">
            <a:xfrm>
              <a:off x="3062719" y="5241143"/>
              <a:ext cx="1357449" cy="527828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3" name="Line 30"/>
            <p:cNvSpPr>
              <a:spLocks noChangeShapeType="1"/>
            </p:cNvSpPr>
            <p:nvPr/>
          </p:nvSpPr>
          <p:spPr bwMode="auto">
            <a:xfrm>
              <a:off x="3464253" y="5241143"/>
              <a:ext cx="2379809" cy="529224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4" name="Line 30"/>
            <p:cNvSpPr>
              <a:spLocks noChangeShapeType="1"/>
            </p:cNvSpPr>
            <p:nvPr/>
          </p:nvSpPr>
          <p:spPr bwMode="auto">
            <a:xfrm flipH="1">
              <a:off x="3695204" y="5241143"/>
              <a:ext cx="216782" cy="529223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5" name="Line 30"/>
            <p:cNvSpPr>
              <a:spLocks noChangeShapeType="1"/>
            </p:cNvSpPr>
            <p:nvPr/>
          </p:nvSpPr>
          <p:spPr bwMode="auto">
            <a:xfrm>
              <a:off x="4359247" y="5241144"/>
              <a:ext cx="393464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6" name="Line 30"/>
            <p:cNvSpPr>
              <a:spLocks noChangeShapeType="1"/>
            </p:cNvSpPr>
            <p:nvPr/>
          </p:nvSpPr>
          <p:spPr bwMode="auto">
            <a:xfrm>
              <a:off x="4769344" y="5241144"/>
              <a:ext cx="1718929" cy="527827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7" name="Line 30"/>
            <p:cNvSpPr>
              <a:spLocks noChangeShapeType="1"/>
            </p:cNvSpPr>
            <p:nvPr/>
          </p:nvSpPr>
          <p:spPr bwMode="auto">
            <a:xfrm flipH="1">
              <a:off x="5094447" y="5241145"/>
              <a:ext cx="548112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8" name="Line 30"/>
            <p:cNvSpPr>
              <a:spLocks noChangeShapeType="1"/>
            </p:cNvSpPr>
            <p:nvPr/>
          </p:nvSpPr>
          <p:spPr bwMode="auto">
            <a:xfrm>
              <a:off x="6061302" y="5241145"/>
              <a:ext cx="89439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99" name="Line 30"/>
            <p:cNvSpPr>
              <a:spLocks noChangeShapeType="1"/>
            </p:cNvSpPr>
            <p:nvPr/>
          </p:nvSpPr>
          <p:spPr bwMode="auto">
            <a:xfrm>
              <a:off x="5223342" y="5241145"/>
              <a:ext cx="1609947" cy="529222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00" name="Line 30"/>
            <p:cNvSpPr>
              <a:spLocks noChangeShapeType="1"/>
            </p:cNvSpPr>
            <p:nvPr/>
          </p:nvSpPr>
          <p:spPr bwMode="auto">
            <a:xfrm>
              <a:off x="3911985" y="5241145"/>
              <a:ext cx="3275841" cy="527633"/>
            </a:xfrm>
            <a:prstGeom prst="line">
              <a:avLst/>
            </a:prstGeom>
            <a:noFill/>
            <a:ln w="1270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45" name="1344 Rectángulo"/>
          <p:cNvSpPr/>
          <p:nvPr/>
        </p:nvSpPr>
        <p:spPr>
          <a:xfrm>
            <a:off x="1077062" y="5570656"/>
            <a:ext cx="6875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 performance: similar to that achieved by the international standard JPEG2000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throughput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order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magnitude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superior to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achieved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-of-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-art </a:t>
            </a:r>
            <a:r>
              <a:rPr 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implementations</a:t>
            </a:r>
            <a:endParaRPr lang="es-ES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6" name="Rectangle 11"/>
          <p:cNvSpPr>
            <a:spLocks noChangeArrowheads="1"/>
          </p:cNvSpPr>
          <p:nvPr/>
        </p:nvSpPr>
        <p:spPr bwMode="auto">
          <a:xfrm>
            <a:off x="251520" y="5229200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47" name="134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93" y="5733256"/>
            <a:ext cx="1134932" cy="792088"/>
          </a:xfrm>
          <a:prstGeom prst="rect">
            <a:avLst/>
          </a:prstGeom>
        </p:spPr>
      </p:pic>
      <p:sp>
        <p:nvSpPr>
          <p:cNvPr id="1351" name="1350 Rectángulo"/>
          <p:cNvSpPr/>
          <p:nvPr/>
        </p:nvSpPr>
        <p:spPr>
          <a:xfrm>
            <a:off x="179512" y="548681"/>
            <a:ext cx="8784976" cy="599534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48" name="1347 Pentágono"/>
          <p:cNvSpPr/>
          <p:nvPr/>
        </p:nvSpPr>
        <p:spPr>
          <a:xfrm>
            <a:off x="313" y="6613525"/>
            <a:ext cx="851054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38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6400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GENERAL-PURPOSE PROCESSORS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409574" y="3478619"/>
            <a:ext cx="6610698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283968" y="3335745"/>
            <a:ext cx="500665" cy="289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2005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4863423" y="3335745"/>
            <a:ext cx="500665" cy="28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2006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467544" y="3331743"/>
            <a:ext cx="505754" cy="2894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197X</a:t>
            </a: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 rot="19826201">
            <a:off x="362466" y="2370271"/>
            <a:ext cx="2226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CPUs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single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core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 rot="1773799" flipH="1">
            <a:off x="4737842" y="4702235"/>
            <a:ext cx="4382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CUDA: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general-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computing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 rot="19826201">
            <a:off x="4285415" y="2254126"/>
            <a:ext cx="2655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CPUs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multiples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cores</a:t>
            </a:r>
            <a:endParaRPr lang="es-E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1567635" y="2761090"/>
            <a:ext cx="2496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clock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475656" y="2888873"/>
            <a:ext cx="91979" cy="142712"/>
            <a:chOff x="1671709" y="4365104"/>
            <a:chExt cx="91979" cy="142712"/>
          </a:xfrm>
        </p:grpSpPr>
        <p:cxnSp>
          <p:nvCxnSpPr>
            <p:cNvPr id="48" name="47 Conector recto de flecha"/>
            <p:cNvCxnSpPr/>
            <p:nvPr/>
          </p:nvCxnSpPr>
          <p:spPr>
            <a:xfrm flipV="1">
              <a:off x="1763688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 de flecha"/>
            <p:cNvCxnSpPr/>
            <p:nvPr/>
          </p:nvCxnSpPr>
          <p:spPr>
            <a:xfrm flipV="1">
              <a:off x="1671709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1587003" y="3039830"/>
            <a:ext cx="2513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Refine set of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7" name="66 Grupo"/>
          <p:cNvGrpSpPr/>
          <p:nvPr/>
        </p:nvGrpSpPr>
        <p:grpSpPr>
          <a:xfrm>
            <a:off x="1495024" y="3167613"/>
            <a:ext cx="91979" cy="142712"/>
            <a:chOff x="1671709" y="4365104"/>
            <a:chExt cx="91979" cy="142712"/>
          </a:xfrm>
        </p:grpSpPr>
        <p:cxnSp>
          <p:nvCxnSpPr>
            <p:cNvPr id="68" name="67 Conector recto de flecha"/>
            <p:cNvCxnSpPr/>
            <p:nvPr/>
          </p:nvCxnSpPr>
          <p:spPr>
            <a:xfrm flipV="1">
              <a:off x="1763688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 flipV="1">
              <a:off x="1671709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5658827" y="3049122"/>
            <a:ext cx="1944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Embed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more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cores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1" name="70 Grupo"/>
          <p:cNvGrpSpPr/>
          <p:nvPr/>
        </p:nvGrpSpPr>
        <p:grpSpPr>
          <a:xfrm>
            <a:off x="5566848" y="3176905"/>
            <a:ext cx="91979" cy="142712"/>
            <a:chOff x="1671709" y="4365104"/>
            <a:chExt cx="91979" cy="142712"/>
          </a:xfrm>
        </p:grpSpPr>
        <p:cxnSp>
          <p:nvCxnSpPr>
            <p:cNvPr id="72" name="71 Conector recto de flecha"/>
            <p:cNvCxnSpPr/>
            <p:nvPr/>
          </p:nvCxnSpPr>
          <p:spPr>
            <a:xfrm flipV="1">
              <a:off x="1763688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 de flecha"/>
            <p:cNvCxnSpPr/>
            <p:nvPr/>
          </p:nvCxnSpPr>
          <p:spPr>
            <a:xfrm flipV="1">
              <a:off x="1671709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73 Conector recto de flecha"/>
          <p:cNvCxnSpPr/>
          <p:nvPr/>
        </p:nvCxnSpPr>
        <p:spPr>
          <a:xfrm flipV="1">
            <a:off x="4283968" y="2689082"/>
            <a:ext cx="0" cy="44134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/>
          <p:nvPr/>
        </p:nvCxnSpPr>
        <p:spPr>
          <a:xfrm flipV="1">
            <a:off x="4338172" y="2725085"/>
            <a:ext cx="0" cy="44134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 de flecha"/>
          <p:cNvCxnSpPr/>
          <p:nvPr/>
        </p:nvCxnSpPr>
        <p:spPr>
          <a:xfrm flipV="1">
            <a:off x="4398591" y="2774682"/>
            <a:ext cx="0" cy="44134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11"/>
          <p:cNvSpPr>
            <a:spLocks noChangeArrowheads="1"/>
          </p:cNvSpPr>
          <p:nvPr/>
        </p:nvSpPr>
        <p:spPr bwMode="auto">
          <a:xfrm>
            <a:off x="4067944" y="2401050"/>
            <a:ext cx="6158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sz="1400" b="1" dirty="0" smtClean="0">
                <a:solidFill>
                  <a:srgbClr val="C00000"/>
                </a:solidFill>
              </a:rPr>
              <a:t>4 GHz</a:t>
            </a:r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6156176" y="3621184"/>
            <a:ext cx="1971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Refine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9" name="78 Grupo"/>
          <p:cNvGrpSpPr/>
          <p:nvPr/>
        </p:nvGrpSpPr>
        <p:grpSpPr>
          <a:xfrm>
            <a:off x="6064197" y="3748967"/>
            <a:ext cx="91979" cy="142712"/>
            <a:chOff x="1671709" y="4365104"/>
            <a:chExt cx="91979" cy="142712"/>
          </a:xfrm>
        </p:grpSpPr>
        <p:cxnSp>
          <p:nvCxnSpPr>
            <p:cNvPr id="80" name="79 Conector recto de flecha"/>
            <p:cNvCxnSpPr/>
            <p:nvPr/>
          </p:nvCxnSpPr>
          <p:spPr>
            <a:xfrm flipV="1">
              <a:off x="1763688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 de flecha"/>
            <p:cNvCxnSpPr/>
            <p:nvPr/>
          </p:nvCxnSpPr>
          <p:spPr>
            <a:xfrm flipV="1">
              <a:off x="1671709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11"/>
          <p:cNvSpPr>
            <a:spLocks noChangeArrowheads="1"/>
          </p:cNvSpPr>
          <p:nvPr/>
        </p:nvSpPr>
        <p:spPr bwMode="auto">
          <a:xfrm>
            <a:off x="6633011" y="3903926"/>
            <a:ext cx="2496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clock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3" name="82 Grupo"/>
          <p:cNvGrpSpPr/>
          <p:nvPr/>
        </p:nvGrpSpPr>
        <p:grpSpPr>
          <a:xfrm>
            <a:off x="6541032" y="4031709"/>
            <a:ext cx="91979" cy="142712"/>
            <a:chOff x="1671709" y="4365104"/>
            <a:chExt cx="91979" cy="142712"/>
          </a:xfrm>
        </p:grpSpPr>
        <p:cxnSp>
          <p:nvCxnSpPr>
            <p:cNvPr id="84" name="83 Conector recto de flecha"/>
            <p:cNvCxnSpPr/>
            <p:nvPr/>
          </p:nvCxnSpPr>
          <p:spPr>
            <a:xfrm flipV="1">
              <a:off x="1763688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84 Conector recto de flecha"/>
            <p:cNvCxnSpPr/>
            <p:nvPr/>
          </p:nvCxnSpPr>
          <p:spPr>
            <a:xfrm flipV="1">
              <a:off x="1671709" y="4365104"/>
              <a:ext cx="0" cy="14271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30 Grupo"/>
          <p:cNvGrpSpPr/>
          <p:nvPr/>
        </p:nvGrpSpPr>
        <p:grpSpPr>
          <a:xfrm>
            <a:off x="7573942" y="1350060"/>
            <a:ext cx="1246530" cy="1056271"/>
            <a:chOff x="6980390" y="1718411"/>
            <a:chExt cx="1246530" cy="1056271"/>
          </a:xfrm>
        </p:grpSpPr>
        <p:sp>
          <p:nvSpPr>
            <p:cNvPr id="102" name="101 Rectángulo"/>
            <p:cNvSpPr/>
            <p:nvPr/>
          </p:nvSpPr>
          <p:spPr>
            <a:xfrm>
              <a:off x="6980390" y="1754374"/>
              <a:ext cx="1246530" cy="10203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7087472" y="1993627"/>
              <a:ext cx="222205" cy="504056"/>
              <a:chOff x="7171823" y="1052736"/>
              <a:chExt cx="349293" cy="792346"/>
            </a:xfrm>
          </p:grpSpPr>
          <p:sp>
            <p:nvSpPr>
              <p:cNvPr id="7" name="6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85 Conector recto de flecha"/>
              <p:cNvCxnSpPr>
                <a:endCxn id="7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87 Grupo"/>
            <p:cNvGrpSpPr/>
            <p:nvPr/>
          </p:nvGrpSpPr>
          <p:grpSpPr>
            <a:xfrm>
              <a:off x="7350974" y="1992202"/>
              <a:ext cx="222205" cy="504056"/>
              <a:chOff x="7171823" y="1052736"/>
              <a:chExt cx="349293" cy="792346"/>
            </a:xfrm>
          </p:grpSpPr>
          <p:sp>
            <p:nvSpPr>
              <p:cNvPr id="89" name="88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89 Conector recto de flecha"/>
              <p:cNvCxnSpPr>
                <a:endCxn id="89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90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91 Grupo"/>
            <p:cNvGrpSpPr/>
            <p:nvPr/>
          </p:nvGrpSpPr>
          <p:grpSpPr>
            <a:xfrm>
              <a:off x="7614477" y="1993627"/>
              <a:ext cx="222205" cy="504056"/>
              <a:chOff x="7171823" y="1052736"/>
              <a:chExt cx="349293" cy="792346"/>
            </a:xfrm>
          </p:grpSpPr>
          <p:sp>
            <p:nvSpPr>
              <p:cNvPr id="93" name="92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93 Conector recto de flecha"/>
              <p:cNvCxnSpPr>
                <a:endCxn id="93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94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95 Grupo"/>
            <p:cNvGrpSpPr/>
            <p:nvPr/>
          </p:nvGrpSpPr>
          <p:grpSpPr>
            <a:xfrm>
              <a:off x="7880016" y="1993627"/>
              <a:ext cx="222205" cy="504056"/>
              <a:chOff x="7171823" y="1052736"/>
              <a:chExt cx="349293" cy="792346"/>
            </a:xfrm>
          </p:grpSpPr>
          <p:sp>
            <p:nvSpPr>
              <p:cNvPr id="97" name="96 Rectángulo"/>
              <p:cNvSpPr/>
              <p:nvPr/>
            </p:nvSpPr>
            <p:spPr>
              <a:xfrm>
                <a:off x="7171823" y="1272023"/>
                <a:ext cx="349293" cy="3492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8" name="97 Conector recto de flecha"/>
              <p:cNvCxnSpPr>
                <a:endCxn id="97" idx="0"/>
              </p:cNvCxnSpPr>
              <p:nvPr/>
            </p:nvCxnSpPr>
            <p:spPr>
              <a:xfrm>
                <a:off x="7346469" y="1052736"/>
                <a:ext cx="1" cy="219287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98 Conector recto de flecha"/>
              <p:cNvCxnSpPr/>
              <p:nvPr/>
            </p:nvCxnSpPr>
            <p:spPr>
              <a:xfrm flipV="1">
                <a:off x="7346469" y="1622956"/>
                <a:ext cx="1" cy="222126"/>
              </a:xfrm>
              <a:prstGeom prst="straightConnector1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  <a:tailEnd type="diamond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7155120" y="1718411"/>
              <a:ext cx="9187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instructions</a:t>
              </a:r>
              <a:endPara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7350974" y="2497683"/>
              <a:ext cx="4603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4065021" y="4986500"/>
            <a:ext cx="1923799" cy="1111890"/>
            <a:chOff x="4100576" y="4779768"/>
            <a:chExt cx="1923799" cy="1111890"/>
          </a:xfrm>
        </p:grpSpPr>
        <p:sp>
          <p:nvSpPr>
            <p:cNvPr id="103" name="102 Rectángulo"/>
            <p:cNvSpPr/>
            <p:nvPr/>
          </p:nvSpPr>
          <p:spPr>
            <a:xfrm>
              <a:off x="4100576" y="4805676"/>
              <a:ext cx="1923799" cy="10859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151 Conector recto de flecha"/>
            <p:cNvCxnSpPr/>
            <p:nvPr/>
          </p:nvCxnSpPr>
          <p:spPr>
            <a:xfrm>
              <a:off x="4588586" y="5190444"/>
              <a:ext cx="1219766" cy="1425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152 Conector recto de flecha"/>
            <p:cNvCxnSpPr/>
            <p:nvPr/>
          </p:nvCxnSpPr>
          <p:spPr>
            <a:xfrm>
              <a:off x="5808352" y="5191869"/>
              <a:ext cx="0" cy="224938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153 Conector recto de flecha"/>
            <p:cNvCxnSpPr/>
            <p:nvPr/>
          </p:nvCxnSpPr>
          <p:spPr>
            <a:xfrm>
              <a:off x="4588586" y="5409029"/>
              <a:ext cx="1219766" cy="1425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104 Rectángulo"/>
            <p:cNvSpPr/>
            <p:nvPr/>
          </p:nvSpPr>
          <p:spPr>
            <a:xfrm>
              <a:off x="4512209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105 Conector recto de flecha"/>
            <p:cNvCxnSpPr/>
            <p:nvPr/>
          </p:nvCxnSpPr>
          <p:spPr>
            <a:xfrm>
              <a:off x="4364502" y="5189019"/>
              <a:ext cx="143368" cy="1425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121 Rectángulo"/>
            <p:cNvSpPr/>
            <p:nvPr/>
          </p:nvSpPr>
          <p:spPr>
            <a:xfrm>
              <a:off x="4728232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4948578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5160280" y="5122595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4512209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4728232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4948578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5160280" y="5344799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Rectángulo"/>
            <p:cNvSpPr/>
            <p:nvPr/>
          </p:nvSpPr>
          <p:spPr>
            <a:xfrm>
              <a:off x="5377099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Rectángulo"/>
            <p:cNvSpPr/>
            <p:nvPr/>
          </p:nvSpPr>
          <p:spPr>
            <a:xfrm>
              <a:off x="5588801" y="5123364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Rectángulo"/>
            <p:cNvSpPr/>
            <p:nvPr/>
          </p:nvSpPr>
          <p:spPr>
            <a:xfrm>
              <a:off x="5377099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Rectángulo"/>
            <p:cNvSpPr/>
            <p:nvPr/>
          </p:nvSpPr>
          <p:spPr>
            <a:xfrm>
              <a:off x="5588801" y="5345568"/>
              <a:ext cx="131310" cy="1313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106 Conector recto de flecha"/>
            <p:cNvCxnSpPr/>
            <p:nvPr/>
          </p:nvCxnSpPr>
          <p:spPr>
            <a:xfrm flipV="1">
              <a:off x="5654456" y="5476110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140 Conector recto de flecha"/>
            <p:cNvCxnSpPr/>
            <p:nvPr/>
          </p:nvCxnSpPr>
          <p:spPr>
            <a:xfrm flipV="1">
              <a:off x="5441961" y="5476115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141 Conector recto de flecha"/>
            <p:cNvCxnSpPr/>
            <p:nvPr/>
          </p:nvCxnSpPr>
          <p:spPr>
            <a:xfrm flipV="1">
              <a:off x="5225584" y="5476115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142 Conector recto de flecha"/>
            <p:cNvCxnSpPr/>
            <p:nvPr/>
          </p:nvCxnSpPr>
          <p:spPr>
            <a:xfrm flipV="1">
              <a:off x="5013089" y="5476120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143 Conector recto de flecha"/>
            <p:cNvCxnSpPr/>
            <p:nvPr/>
          </p:nvCxnSpPr>
          <p:spPr>
            <a:xfrm flipV="1">
              <a:off x="4787186" y="5475073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144 Conector recto de flecha"/>
            <p:cNvCxnSpPr/>
            <p:nvPr/>
          </p:nvCxnSpPr>
          <p:spPr>
            <a:xfrm flipV="1">
              <a:off x="4574691" y="5475078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145 Conector recto de flecha"/>
            <p:cNvCxnSpPr/>
            <p:nvPr/>
          </p:nvCxnSpPr>
          <p:spPr>
            <a:xfrm>
              <a:off x="5657985" y="5014371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146 Conector recto de flecha"/>
            <p:cNvCxnSpPr/>
            <p:nvPr/>
          </p:nvCxnSpPr>
          <p:spPr>
            <a:xfrm>
              <a:off x="5445490" y="5014376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147 Conector recto de flecha"/>
            <p:cNvCxnSpPr/>
            <p:nvPr/>
          </p:nvCxnSpPr>
          <p:spPr>
            <a:xfrm>
              <a:off x="5229113" y="5014376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148 Conector recto de flecha"/>
            <p:cNvCxnSpPr/>
            <p:nvPr/>
          </p:nvCxnSpPr>
          <p:spPr>
            <a:xfrm>
              <a:off x="5016618" y="5014381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149 Conector recto de flecha"/>
            <p:cNvCxnSpPr/>
            <p:nvPr/>
          </p:nvCxnSpPr>
          <p:spPr>
            <a:xfrm>
              <a:off x="4790715" y="5013334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150 Conector recto de flecha"/>
            <p:cNvCxnSpPr/>
            <p:nvPr/>
          </p:nvCxnSpPr>
          <p:spPr>
            <a:xfrm>
              <a:off x="4578220" y="5013339"/>
              <a:ext cx="1" cy="107970"/>
            </a:xfrm>
            <a:prstGeom prst="straightConnector1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ectangle 11"/>
            <p:cNvSpPr>
              <a:spLocks noChangeArrowheads="1"/>
            </p:cNvSpPr>
            <p:nvPr/>
          </p:nvSpPr>
          <p:spPr bwMode="auto">
            <a:xfrm>
              <a:off x="4909376" y="4779768"/>
              <a:ext cx="4603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</a:p>
          </p:txBody>
        </p:sp>
        <p:sp>
          <p:nvSpPr>
            <p:cNvPr id="156" name="Rectangle 11"/>
            <p:cNvSpPr>
              <a:spLocks noChangeArrowheads="1"/>
            </p:cNvSpPr>
            <p:nvPr/>
          </p:nvSpPr>
          <p:spPr bwMode="auto">
            <a:xfrm>
              <a:off x="4909635" y="5571856"/>
              <a:ext cx="4603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</a:p>
          </p:txBody>
        </p:sp>
        <p:sp>
          <p:nvSpPr>
            <p:cNvPr id="157" name="Rectangle 11"/>
            <p:cNvSpPr>
              <a:spLocks noChangeArrowheads="1"/>
            </p:cNvSpPr>
            <p:nvPr/>
          </p:nvSpPr>
          <p:spPr bwMode="auto">
            <a:xfrm rot="16200000">
              <a:off x="3779719" y="5127351"/>
              <a:ext cx="9187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instructions</a:t>
              </a:r>
              <a:endPara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8" name="Rectangle 11"/>
          <p:cNvSpPr>
            <a:spLocks noChangeArrowheads="1"/>
          </p:cNvSpPr>
          <p:nvPr/>
        </p:nvSpPr>
        <p:spPr bwMode="auto">
          <a:xfrm>
            <a:off x="4738138" y="980728"/>
            <a:ext cx="422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Data (MIMD)</a:t>
            </a:r>
          </a:p>
        </p:txBody>
      </p:sp>
      <p:sp>
        <p:nvSpPr>
          <p:cNvPr id="159" name="Rectangle 11"/>
          <p:cNvSpPr>
            <a:spLocks noChangeArrowheads="1"/>
          </p:cNvSpPr>
          <p:nvPr/>
        </p:nvSpPr>
        <p:spPr bwMode="auto">
          <a:xfrm>
            <a:off x="2235873" y="6084004"/>
            <a:ext cx="399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Single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Data (SIMD)</a:t>
            </a:r>
          </a:p>
        </p:txBody>
      </p:sp>
      <p:sp>
        <p:nvSpPr>
          <p:cNvPr id="104" name="103 Rectángulo"/>
          <p:cNvSpPr/>
          <p:nvPr/>
        </p:nvSpPr>
        <p:spPr>
          <a:xfrm>
            <a:off x="395536" y="980728"/>
            <a:ext cx="8712967" cy="547260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107 Grupo"/>
          <p:cNvGrpSpPr/>
          <p:nvPr/>
        </p:nvGrpSpPr>
        <p:grpSpPr>
          <a:xfrm>
            <a:off x="1506705" y="1340768"/>
            <a:ext cx="6225827" cy="4802681"/>
            <a:chOff x="1506705" y="1340768"/>
            <a:chExt cx="6225827" cy="4802681"/>
          </a:xfrm>
        </p:grpSpPr>
        <p:pic>
          <p:nvPicPr>
            <p:cNvPr id="109" name="108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705" y="1340768"/>
              <a:ext cx="6225827" cy="4513073"/>
            </a:xfrm>
            <a:prstGeom prst="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10" name="Rectangle 11"/>
            <p:cNvSpPr>
              <a:spLocks noChangeArrowheads="1"/>
            </p:cNvSpPr>
            <p:nvPr/>
          </p:nvSpPr>
          <p:spPr bwMode="auto">
            <a:xfrm>
              <a:off x="4061470" y="5866450"/>
              <a:ext cx="159065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algn="r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12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source</a:t>
              </a:r>
              <a:r>
                <a:rPr lang="es-ES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Michael </a:t>
              </a:r>
              <a:r>
                <a:rPr lang="es-ES" sz="12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Galloy</a:t>
              </a:r>
              <a:endParaRPr lang="es-E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1" name="110 Pentágono"/>
          <p:cNvSpPr/>
          <p:nvPr/>
        </p:nvSpPr>
        <p:spPr>
          <a:xfrm>
            <a:off x="325" y="6613525"/>
            <a:ext cx="104328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98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/>
        </p:nvGrpSpPr>
        <p:grpSpPr>
          <a:xfrm>
            <a:off x="2776562" y="5519888"/>
            <a:ext cx="3235598" cy="405350"/>
            <a:chOff x="2776562" y="5519888"/>
            <a:chExt cx="3235598" cy="405350"/>
          </a:xfrm>
        </p:grpSpPr>
        <p:grpSp>
          <p:nvGrpSpPr>
            <p:cNvPr id="113" name="112 Grupo"/>
            <p:cNvGrpSpPr/>
            <p:nvPr/>
          </p:nvGrpSpPr>
          <p:grpSpPr>
            <a:xfrm>
              <a:off x="3187181" y="5521994"/>
              <a:ext cx="409593" cy="402281"/>
              <a:chOff x="5602567" y="5519888"/>
              <a:chExt cx="409593" cy="402281"/>
            </a:xfrm>
          </p:grpSpPr>
          <p:sp>
            <p:nvSpPr>
              <p:cNvPr id="114" name="113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5" name="114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115 Grupo"/>
            <p:cNvGrpSpPr/>
            <p:nvPr/>
          </p:nvGrpSpPr>
          <p:grpSpPr>
            <a:xfrm>
              <a:off x="3590079" y="5521994"/>
              <a:ext cx="409593" cy="402281"/>
              <a:chOff x="5602567" y="5519888"/>
              <a:chExt cx="409593" cy="402281"/>
            </a:xfrm>
          </p:grpSpPr>
          <p:sp>
            <p:nvSpPr>
              <p:cNvPr id="117" name="116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117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121 Grupo"/>
            <p:cNvGrpSpPr/>
            <p:nvPr/>
          </p:nvGrpSpPr>
          <p:grpSpPr>
            <a:xfrm>
              <a:off x="4013383" y="5521994"/>
              <a:ext cx="409593" cy="402281"/>
              <a:chOff x="5602567" y="5519888"/>
              <a:chExt cx="409593" cy="402281"/>
            </a:xfrm>
          </p:grpSpPr>
          <p:sp>
            <p:nvSpPr>
              <p:cNvPr id="123" name="122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123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124 Grupo"/>
            <p:cNvGrpSpPr/>
            <p:nvPr/>
          </p:nvGrpSpPr>
          <p:grpSpPr>
            <a:xfrm>
              <a:off x="4407003" y="5521994"/>
              <a:ext cx="409593" cy="402281"/>
              <a:chOff x="5602567" y="5519888"/>
              <a:chExt cx="409593" cy="402281"/>
            </a:xfrm>
          </p:grpSpPr>
          <p:sp>
            <p:nvSpPr>
              <p:cNvPr id="126" name="125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126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127 Grupo"/>
            <p:cNvGrpSpPr/>
            <p:nvPr/>
          </p:nvGrpSpPr>
          <p:grpSpPr>
            <a:xfrm>
              <a:off x="4807072" y="5521994"/>
              <a:ext cx="409593" cy="402281"/>
              <a:chOff x="5602567" y="5519888"/>
              <a:chExt cx="409593" cy="402281"/>
            </a:xfrm>
          </p:grpSpPr>
          <p:sp>
            <p:nvSpPr>
              <p:cNvPr id="129" name="128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129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130 Grupo"/>
            <p:cNvGrpSpPr/>
            <p:nvPr/>
          </p:nvGrpSpPr>
          <p:grpSpPr>
            <a:xfrm>
              <a:off x="5211574" y="5521994"/>
              <a:ext cx="409593" cy="402281"/>
              <a:chOff x="5602567" y="5519888"/>
              <a:chExt cx="409593" cy="402281"/>
            </a:xfrm>
          </p:grpSpPr>
          <p:sp>
            <p:nvSpPr>
              <p:cNvPr id="132" name="131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132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109 Grupo"/>
            <p:cNvGrpSpPr/>
            <p:nvPr/>
          </p:nvGrpSpPr>
          <p:grpSpPr>
            <a:xfrm>
              <a:off x="2776562" y="5522957"/>
              <a:ext cx="409593" cy="402281"/>
              <a:chOff x="5602567" y="5519888"/>
              <a:chExt cx="409593" cy="402281"/>
            </a:xfrm>
          </p:grpSpPr>
          <p:sp>
            <p:nvSpPr>
              <p:cNvPr id="111" name="110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111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9 Grupo"/>
            <p:cNvGrpSpPr/>
            <p:nvPr/>
          </p:nvGrpSpPr>
          <p:grpSpPr>
            <a:xfrm>
              <a:off x="5602567" y="5519888"/>
              <a:ext cx="409593" cy="402281"/>
              <a:chOff x="5602567" y="5519888"/>
              <a:chExt cx="409593" cy="402281"/>
            </a:xfrm>
          </p:grpSpPr>
          <p:sp>
            <p:nvSpPr>
              <p:cNvPr id="273" name="272 Rectángulo"/>
              <p:cNvSpPr/>
              <p:nvPr/>
            </p:nvSpPr>
            <p:spPr>
              <a:xfrm>
                <a:off x="5602567" y="5711974"/>
                <a:ext cx="238681" cy="2101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4" name="273 Conector recto de flecha"/>
              <p:cNvCxnSpPr/>
              <p:nvPr/>
            </p:nvCxnSpPr>
            <p:spPr>
              <a:xfrm flipV="1">
                <a:off x="5841248" y="5519888"/>
                <a:ext cx="170912" cy="180234"/>
              </a:xfrm>
              <a:prstGeom prst="straightConnector1">
                <a:avLst/>
              </a:prstGeom>
              <a:ln w="12700" cmpd="sng">
                <a:solidFill>
                  <a:srgbClr val="C0000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2 Grupo"/>
          <p:cNvGrpSpPr/>
          <p:nvPr/>
        </p:nvGrpSpPr>
        <p:grpSpPr>
          <a:xfrm>
            <a:off x="2801112" y="5370502"/>
            <a:ext cx="3346341" cy="146730"/>
            <a:chOff x="2801112" y="5370502"/>
            <a:chExt cx="3346341" cy="146730"/>
          </a:xfrm>
        </p:grpSpPr>
        <p:sp>
          <p:nvSpPr>
            <p:cNvPr id="8" name="7 Elipse"/>
            <p:cNvSpPr/>
            <p:nvPr/>
          </p:nvSpPr>
          <p:spPr>
            <a:xfrm>
              <a:off x="2801112" y="5373216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3201467" y="5372076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Elipse"/>
            <p:cNvSpPr/>
            <p:nvPr/>
          </p:nvSpPr>
          <p:spPr>
            <a:xfrm>
              <a:off x="3601822" y="5372076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Elipse"/>
            <p:cNvSpPr/>
            <p:nvPr/>
          </p:nvSpPr>
          <p:spPr>
            <a:xfrm>
              <a:off x="4002177" y="5372076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Elipse"/>
            <p:cNvSpPr/>
            <p:nvPr/>
          </p:nvSpPr>
          <p:spPr>
            <a:xfrm>
              <a:off x="4402532" y="5372076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4802372" y="5370502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Elipse"/>
            <p:cNvSpPr/>
            <p:nvPr/>
          </p:nvSpPr>
          <p:spPr>
            <a:xfrm>
              <a:off x="5202727" y="5370502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Elipse"/>
            <p:cNvSpPr/>
            <p:nvPr/>
          </p:nvSpPr>
          <p:spPr>
            <a:xfrm>
              <a:off x="5603082" y="5370502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6003437" y="5370502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941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2+2 =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971600" y="1484784"/>
            <a:ext cx="7389769" cy="2970044"/>
            <a:chOff x="971600" y="1484784"/>
            <a:chExt cx="7389769" cy="2970044"/>
          </a:xfrm>
        </p:grpSpPr>
        <p:sp>
          <p:nvSpPr>
            <p:cNvPr id="5" name="4 Rectángulo"/>
            <p:cNvSpPr/>
            <p:nvPr/>
          </p:nvSpPr>
          <p:spPr>
            <a:xfrm>
              <a:off x="1160569" y="1484784"/>
              <a:ext cx="7200800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S. </a:t>
              </a:r>
              <a:r>
                <a:rPr lang="en-US" sz="1100" dirty="0" err="1" smtClean="0"/>
                <a:t>Datla</a:t>
              </a:r>
              <a:r>
                <a:rPr lang="en-US" sz="1100" dirty="0" smtClean="0"/>
                <a:t> and N. S. </a:t>
              </a:r>
              <a:r>
                <a:rPr lang="en-US" sz="1100" dirty="0" err="1" smtClean="0"/>
                <a:t>Gidijala</a:t>
              </a:r>
              <a:r>
                <a:rPr lang="en-US" sz="1100" dirty="0" smtClean="0"/>
                <a:t>, “Parallelizing motion JPEG 2000 with CUDA,” in Proc. IEEE International Conference on Computer and Electrical Engineering, Dec. 2009, pp. 630–634.</a:t>
              </a:r>
            </a:p>
            <a:p>
              <a:endParaRPr lang="en-US" sz="400" dirty="0" smtClean="0"/>
            </a:p>
            <a:p>
              <a:r>
                <a:rPr lang="en-US" sz="1100" dirty="0" smtClean="0"/>
                <a:t>J. </a:t>
              </a:r>
              <a:r>
                <a:rPr lang="en-US" sz="1100" dirty="0" err="1" smtClean="0"/>
                <a:t>Matela</a:t>
              </a:r>
              <a:r>
                <a:rPr lang="en-US" sz="1100" dirty="0" smtClean="0"/>
                <a:t>, V. </a:t>
              </a:r>
              <a:r>
                <a:rPr lang="en-US" sz="1100" dirty="0" err="1" smtClean="0"/>
                <a:t>Rusnak</a:t>
              </a:r>
              <a:r>
                <a:rPr lang="en-US" sz="1100" dirty="0" smtClean="0"/>
                <a:t>, and P. </a:t>
              </a:r>
              <a:r>
                <a:rPr lang="en-US" sz="1100" dirty="0" err="1" smtClean="0"/>
                <a:t>Holub</a:t>
              </a:r>
              <a:r>
                <a:rPr lang="en-US" sz="1100" dirty="0" smtClean="0"/>
                <a:t>, “Efficient JPEG2000 EBCOT context modeling for massively parallel architectures,” in Proc. IEEE Data Compression Conference, Mar. 2011, pp. 423–432.</a:t>
              </a:r>
            </a:p>
            <a:p>
              <a:endParaRPr lang="en-US" sz="800" dirty="0" smtClean="0"/>
            </a:p>
            <a:p>
              <a:r>
                <a:rPr lang="en-US" sz="1100" dirty="0" smtClean="0"/>
                <a:t>M. </a:t>
              </a:r>
              <a:r>
                <a:rPr lang="en-US" sz="1100" dirty="0" err="1" smtClean="0"/>
                <a:t>Ciznicki</a:t>
              </a:r>
              <a:r>
                <a:rPr lang="en-US" sz="1100" dirty="0" smtClean="0"/>
                <a:t>, K. </a:t>
              </a:r>
              <a:r>
                <a:rPr lang="en-US" sz="1100" dirty="0" err="1" smtClean="0"/>
                <a:t>Kurowski</a:t>
              </a:r>
              <a:r>
                <a:rPr lang="en-US" sz="1100" dirty="0" smtClean="0"/>
                <a:t>, and A. Plaza, “Graphics processing unit implementation of JPEG2000 for hyperspectral image compression,” SPIE Journal of Applied Remote Sensing, vol. 6, pp. 1–14, Jan. 2012.</a:t>
              </a:r>
            </a:p>
            <a:p>
              <a:endParaRPr lang="en-US" sz="800" dirty="0" smtClean="0"/>
            </a:p>
            <a:p>
              <a:r>
                <a:rPr lang="en-US" sz="1100" dirty="0" smtClean="0"/>
                <a:t>B. </a:t>
              </a:r>
              <a:r>
                <a:rPr lang="en-US" sz="1100" dirty="0" err="1" smtClean="0"/>
                <a:t>Pieters</a:t>
              </a:r>
              <a:r>
                <a:rPr lang="en-US" sz="1100" dirty="0" smtClean="0"/>
                <a:t>, J. D. Cock, C. </a:t>
              </a:r>
              <a:r>
                <a:rPr lang="en-US" sz="1100" dirty="0" err="1" smtClean="0"/>
                <a:t>Hollemeersch</a:t>
              </a:r>
              <a:r>
                <a:rPr lang="en-US" sz="1100" dirty="0" smtClean="0"/>
                <a:t>, J. </a:t>
              </a:r>
              <a:r>
                <a:rPr lang="en-US" sz="1100" dirty="0" err="1" smtClean="0"/>
                <a:t>Wielandt</a:t>
              </a:r>
              <a:r>
                <a:rPr lang="en-US" sz="1100" dirty="0" smtClean="0"/>
                <a:t>, P. Lambert, and R. V. de </a:t>
              </a:r>
              <a:r>
                <a:rPr lang="en-US" sz="1100" dirty="0" err="1" smtClean="0"/>
                <a:t>Walle</a:t>
              </a:r>
              <a:r>
                <a:rPr lang="en-US" sz="1100" dirty="0" smtClean="0"/>
                <a:t>, “Ultra high definition video decoding with motion JPEG XR using the GPU,” in Proc. IEEE International Conference on Image Processing, Sep. 2011, pp. 377–380.</a:t>
              </a:r>
            </a:p>
            <a:p>
              <a:endParaRPr lang="en-US" sz="800" dirty="0" smtClean="0"/>
            </a:p>
            <a:p>
              <a:r>
                <a:rPr lang="en-US" sz="1100" dirty="0" smtClean="0"/>
                <a:t>N.-M. Cheung, O. C. Au, M.-C. Kung, P. H. Wong, and C. H. Liu, “Highly parallel rate-distortion optimized intra-mode decision on multicore graphics processors,” IEEE Trans. Circuits Syst. Video Technol., vol. 19, no. 11, pp. 1692–1703, Nov. 2009.</a:t>
              </a:r>
            </a:p>
            <a:p>
              <a:endParaRPr lang="en-US" sz="800" dirty="0" smtClean="0"/>
            </a:p>
            <a:p>
              <a:r>
                <a:rPr lang="en-US" sz="1100" dirty="0" smtClean="0"/>
                <a:t>N.-M. Cheung, X. Fan, O. C. Au, and M.-C. Kung, “Video coding on multicore graphics processors,” IEEE Signal Process. Mag., vol. 27, no. 2, pp. 79–89, Mar. 2010.</a:t>
              </a:r>
            </a:p>
            <a:p>
              <a:endParaRPr lang="en-US" sz="800" dirty="0" smtClean="0"/>
            </a:p>
            <a:p>
              <a:r>
                <a:rPr lang="en-US" sz="1100" dirty="0" smtClean="0"/>
                <a:t>…</a:t>
              </a:r>
              <a:endParaRPr lang="en-US" sz="1100" dirty="0"/>
            </a:p>
          </p:txBody>
        </p:sp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4931" y="1576771"/>
              <a:ext cx="238954" cy="232048"/>
            </a:xfrm>
            <a:prstGeom prst="rect">
              <a:avLst/>
            </a:prstGeom>
          </p:spPr>
        </p:pic>
        <p:pic>
          <p:nvPicPr>
            <p:cNvPr id="51" name="50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600" y="1972816"/>
              <a:ext cx="238954" cy="232048"/>
            </a:xfrm>
            <a:prstGeom prst="rect">
              <a:avLst/>
            </a:prstGeom>
          </p:spPr>
        </p:pic>
        <p:pic>
          <p:nvPicPr>
            <p:cNvPr id="52" name="5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801" y="2421097"/>
              <a:ext cx="238954" cy="232048"/>
            </a:xfrm>
            <a:prstGeom prst="rect">
              <a:avLst/>
            </a:prstGeom>
          </p:spPr>
        </p:pic>
        <p:pic>
          <p:nvPicPr>
            <p:cNvPr id="53" name="52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7011" y="2881865"/>
              <a:ext cx="238954" cy="232048"/>
            </a:xfrm>
            <a:prstGeom prst="rect">
              <a:avLst/>
            </a:prstGeom>
          </p:spPr>
        </p:pic>
        <p:pic>
          <p:nvPicPr>
            <p:cNvPr id="54" name="53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600" y="3356992"/>
              <a:ext cx="238954" cy="232048"/>
            </a:xfrm>
            <a:prstGeom prst="rect">
              <a:avLst/>
            </a:prstGeom>
          </p:spPr>
        </p:pic>
        <p:pic>
          <p:nvPicPr>
            <p:cNvPr id="55" name="54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600" y="3783629"/>
              <a:ext cx="238954" cy="232048"/>
            </a:xfrm>
            <a:prstGeom prst="rect">
              <a:avLst/>
            </a:prstGeom>
          </p:spPr>
        </p:pic>
        <p:pic>
          <p:nvPicPr>
            <p:cNvPr id="56" name="55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979" y="4205064"/>
              <a:ext cx="238954" cy="232048"/>
            </a:xfrm>
            <a:prstGeom prst="rect">
              <a:avLst/>
            </a:prstGeom>
          </p:spPr>
        </p:pic>
      </p:grp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335026" y="1052736"/>
            <a:ext cx="6989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already</a:t>
            </a:r>
            <a:r>
              <a:rPr lang="es-ES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</a:t>
            </a:r>
            <a:r>
              <a:rPr lang="es-ES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61267" y="493097"/>
            <a:ext cx="8080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systems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benefit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GPUs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487426" y="4581128"/>
            <a:ext cx="547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Issue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inherently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sequential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9" name="98 Grupo"/>
          <p:cNvGrpSpPr/>
          <p:nvPr/>
        </p:nvGrpSpPr>
        <p:grpSpPr>
          <a:xfrm>
            <a:off x="2390920" y="5440289"/>
            <a:ext cx="540822" cy="118864"/>
            <a:chOff x="2390920" y="5440289"/>
            <a:chExt cx="540822" cy="118864"/>
          </a:xfrm>
        </p:grpSpPr>
        <p:grpSp>
          <p:nvGrpSpPr>
            <p:cNvPr id="97" name="96 Grupo"/>
            <p:cNvGrpSpPr/>
            <p:nvPr/>
          </p:nvGrpSpPr>
          <p:grpSpPr>
            <a:xfrm>
              <a:off x="2390920" y="5441265"/>
              <a:ext cx="322791" cy="82210"/>
              <a:chOff x="1162193" y="5364272"/>
              <a:chExt cx="902668" cy="308246"/>
            </a:xfrm>
          </p:grpSpPr>
          <p:sp>
            <p:nvSpPr>
              <p:cNvPr id="91" name="90 Arco"/>
              <p:cNvSpPr/>
              <p:nvPr/>
            </p:nvSpPr>
            <p:spPr>
              <a:xfrm rot="5550044">
                <a:off x="1162193" y="5364272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91 Arco"/>
              <p:cNvSpPr/>
              <p:nvPr/>
            </p:nvSpPr>
            <p:spPr>
              <a:xfrm rot="16200000">
                <a:off x="1462565" y="5373216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92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93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94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95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2715725" y="5519887"/>
            <a:ext cx="343364" cy="438685"/>
            <a:chOff x="2715725" y="5519887"/>
            <a:chExt cx="343364" cy="438685"/>
          </a:xfrm>
        </p:grpSpPr>
        <p:cxnSp>
          <p:nvCxnSpPr>
            <p:cNvPr id="158" name="157 Conector recto de flecha"/>
            <p:cNvCxnSpPr/>
            <p:nvPr/>
          </p:nvCxnSpPr>
          <p:spPr>
            <a:xfrm>
              <a:off x="2873608" y="5519887"/>
              <a:ext cx="0" cy="184197"/>
            </a:xfrm>
            <a:prstGeom prst="straightConnector1">
              <a:avLst/>
            </a:prstGeom>
            <a:ln w="9525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1"/>
            <p:cNvSpPr>
              <a:spLocks noChangeArrowheads="1"/>
            </p:cNvSpPr>
            <p:nvPr/>
          </p:nvSpPr>
          <p:spPr bwMode="auto">
            <a:xfrm>
              <a:off x="2715725" y="5589240"/>
              <a:ext cx="343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es-E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2876451" y="5451290"/>
            <a:ext cx="3017044" cy="500139"/>
            <a:chOff x="2876451" y="5451290"/>
            <a:chExt cx="3017044" cy="500139"/>
          </a:xfrm>
        </p:grpSpPr>
        <p:grpSp>
          <p:nvGrpSpPr>
            <p:cNvPr id="14" name="13 Grupo"/>
            <p:cNvGrpSpPr/>
            <p:nvPr/>
          </p:nvGrpSpPr>
          <p:grpSpPr>
            <a:xfrm>
              <a:off x="2876451" y="5451290"/>
              <a:ext cx="2835989" cy="500139"/>
              <a:chOff x="2876451" y="5451290"/>
              <a:chExt cx="2835989" cy="500139"/>
            </a:xfrm>
          </p:grpSpPr>
          <p:grpSp>
            <p:nvGrpSpPr>
              <p:cNvPr id="100" name="99 Grupo"/>
              <p:cNvGrpSpPr/>
              <p:nvPr/>
            </p:nvGrpSpPr>
            <p:grpSpPr>
              <a:xfrm>
                <a:off x="2876451" y="5452864"/>
                <a:ext cx="434374" cy="118864"/>
                <a:chOff x="2497368" y="5440289"/>
                <a:chExt cx="434374" cy="118864"/>
              </a:xfrm>
            </p:grpSpPr>
            <p:grpSp>
              <p:nvGrpSpPr>
                <p:cNvPr id="101" name="100 Grupo"/>
                <p:cNvGrpSpPr/>
                <p:nvPr/>
              </p:nvGrpSpPr>
              <p:grpSpPr>
                <a:xfrm>
                  <a:off x="2497368" y="5441265"/>
                  <a:ext cx="216342" cy="82210"/>
                  <a:chOff x="1459871" y="5364272"/>
                  <a:chExt cx="604990" cy="308246"/>
                </a:xfrm>
              </p:grpSpPr>
              <p:sp>
                <p:nvSpPr>
                  <p:cNvPr id="105" name="104 Arco"/>
                  <p:cNvSpPr/>
                  <p:nvPr/>
                </p:nvSpPr>
                <p:spPr>
                  <a:xfrm>
                    <a:off x="1459871" y="5373216"/>
                    <a:ext cx="299302" cy="299302"/>
                  </a:xfrm>
                  <a:prstGeom prst="arc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105 Arco"/>
                  <p:cNvSpPr/>
                  <p:nvPr/>
                </p:nvSpPr>
                <p:spPr>
                  <a:xfrm rot="10800000">
                    <a:off x="1759172" y="5364273"/>
                    <a:ext cx="299302" cy="299302"/>
                  </a:xfrm>
                  <a:prstGeom prst="arc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106 Arco"/>
                  <p:cNvSpPr/>
                  <p:nvPr/>
                </p:nvSpPr>
                <p:spPr>
                  <a:xfrm rot="5550044">
                    <a:off x="1765559" y="5364272"/>
                    <a:ext cx="299302" cy="299302"/>
                  </a:xfrm>
                  <a:prstGeom prst="arc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2" name="101 Arco"/>
                <p:cNvSpPr/>
                <p:nvPr/>
              </p:nvSpPr>
              <p:spPr>
                <a:xfrm rot="16412749">
                  <a:off x="2762437" y="5389848"/>
                  <a:ext cx="118864" cy="219746"/>
                </a:xfrm>
                <a:prstGeom prst="arc">
                  <a:avLst>
                    <a:gd name="adj1" fmla="val 16200000"/>
                    <a:gd name="adj2" fmla="val 615597"/>
                  </a:avLst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8 Grupo"/>
              <p:cNvGrpSpPr/>
              <p:nvPr/>
            </p:nvGrpSpPr>
            <p:grpSpPr>
              <a:xfrm>
                <a:off x="3148516" y="5451290"/>
                <a:ext cx="2563924" cy="500139"/>
                <a:chOff x="3148516" y="5451290"/>
                <a:chExt cx="2563924" cy="500139"/>
              </a:xfrm>
            </p:grpSpPr>
            <p:cxnSp>
              <p:nvCxnSpPr>
                <p:cNvPr id="162" name="161 Conector recto de flecha"/>
                <p:cNvCxnSpPr/>
                <p:nvPr/>
              </p:nvCxnSpPr>
              <p:spPr>
                <a:xfrm>
                  <a:off x="3279418" y="5517499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Rectangle 11"/>
                <p:cNvSpPr>
                  <a:spLocks noChangeArrowheads="1"/>
                </p:cNvSpPr>
                <p:nvPr/>
              </p:nvSpPr>
              <p:spPr bwMode="auto">
                <a:xfrm>
                  <a:off x="3148516" y="5582097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</a:t>
                  </a:r>
                  <a:endParaRPr lang="es-ES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84" name="183 Grupo"/>
                <p:cNvGrpSpPr/>
                <p:nvPr/>
              </p:nvGrpSpPr>
              <p:grpSpPr>
                <a:xfrm>
                  <a:off x="3276806" y="5452864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185" name="184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187" name="186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187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188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86" name="185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7" name="196 Conector recto de flecha"/>
                <p:cNvCxnSpPr/>
                <p:nvPr/>
              </p:nvCxnSpPr>
              <p:spPr>
                <a:xfrm>
                  <a:off x="3679773" y="5517499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Rectangle 11"/>
                <p:cNvSpPr>
                  <a:spLocks noChangeArrowheads="1"/>
                </p:cNvSpPr>
                <p:nvPr/>
              </p:nvSpPr>
              <p:spPr bwMode="auto">
                <a:xfrm>
                  <a:off x="3548871" y="5582097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3</a:t>
                  </a:r>
                </a:p>
              </p:txBody>
            </p:sp>
            <p:grpSp>
              <p:nvGrpSpPr>
                <p:cNvPr id="202" name="201 Grupo"/>
                <p:cNvGrpSpPr/>
                <p:nvPr/>
              </p:nvGrpSpPr>
              <p:grpSpPr>
                <a:xfrm>
                  <a:off x="3677161" y="5452864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203" name="202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205" name="204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" name="205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" name="206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04" name="203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9" name="208 Conector recto de flecha"/>
                <p:cNvCxnSpPr/>
                <p:nvPr/>
              </p:nvCxnSpPr>
              <p:spPr>
                <a:xfrm>
                  <a:off x="4080128" y="5517499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949226" y="5582097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4</a:t>
                  </a:r>
                  <a:endParaRPr lang="es-ES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213" name="212 Grupo"/>
                <p:cNvGrpSpPr/>
                <p:nvPr/>
              </p:nvGrpSpPr>
              <p:grpSpPr>
                <a:xfrm>
                  <a:off x="4077516" y="5452864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214" name="213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216" name="215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216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217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5" name="214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5" name="224 Conector recto de flecha"/>
                <p:cNvCxnSpPr/>
                <p:nvPr/>
              </p:nvCxnSpPr>
              <p:spPr>
                <a:xfrm>
                  <a:off x="4480483" y="5517499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Rectangle 11"/>
                <p:cNvSpPr>
                  <a:spLocks noChangeArrowheads="1"/>
                </p:cNvSpPr>
                <p:nvPr/>
              </p:nvSpPr>
              <p:spPr bwMode="auto">
                <a:xfrm>
                  <a:off x="4349581" y="5582097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</a:t>
                  </a:r>
                </a:p>
              </p:txBody>
            </p:sp>
            <p:grpSp>
              <p:nvGrpSpPr>
                <p:cNvPr id="229" name="228 Grupo"/>
                <p:cNvGrpSpPr/>
                <p:nvPr/>
              </p:nvGrpSpPr>
              <p:grpSpPr>
                <a:xfrm>
                  <a:off x="4477356" y="5451290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230" name="229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232" name="231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232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233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1" name="230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6" name="235 Conector recto de flecha"/>
                <p:cNvCxnSpPr/>
                <p:nvPr/>
              </p:nvCxnSpPr>
              <p:spPr>
                <a:xfrm>
                  <a:off x="4880323" y="5515925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Rectangle 11"/>
                <p:cNvSpPr>
                  <a:spLocks noChangeArrowheads="1"/>
                </p:cNvSpPr>
                <p:nvPr/>
              </p:nvSpPr>
              <p:spPr bwMode="auto">
                <a:xfrm>
                  <a:off x="4749421" y="5580523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6</a:t>
                  </a:r>
                </a:p>
              </p:txBody>
            </p:sp>
            <p:grpSp>
              <p:nvGrpSpPr>
                <p:cNvPr id="240" name="239 Grupo"/>
                <p:cNvGrpSpPr/>
                <p:nvPr/>
              </p:nvGrpSpPr>
              <p:grpSpPr>
                <a:xfrm>
                  <a:off x="4877711" y="5451290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241" name="240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243" name="242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243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244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241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46" name="245 Conector recto de flecha"/>
                <p:cNvCxnSpPr/>
                <p:nvPr/>
              </p:nvCxnSpPr>
              <p:spPr>
                <a:xfrm>
                  <a:off x="5280678" y="5515925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7" name="Rectangle 11"/>
                <p:cNvSpPr>
                  <a:spLocks noChangeArrowheads="1"/>
                </p:cNvSpPr>
                <p:nvPr/>
              </p:nvSpPr>
              <p:spPr bwMode="auto">
                <a:xfrm>
                  <a:off x="5149776" y="5580523"/>
                  <a:ext cx="34336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lvl="1" fontAlgn="auto">
                    <a:spcBef>
                      <a:spcPts val="0"/>
                    </a:spcBef>
                    <a:spcAft>
                      <a:spcPts val="0"/>
                    </a:spcAft>
                    <a:tabLst>
                      <a:tab pos="357188" algn="l"/>
                    </a:tabLst>
                    <a:defRPr/>
                  </a:pPr>
                  <a:r>
                    <a:rPr lang="es-E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s-ES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7</a:t>
                  </a:r>
                  <a:endParaRPr lang="es-ES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249" name="248 Grupo"/>
                <p:cNvGrpSpPr/>
                <p:nvPr/>
              </p:nvGrpSpPr>
              <p:grpSpPr>
                <a:xfrm>
                  <a:off x="5278066" y="5451290"/>
                  <a:ext cx="434374" cy="118864"/>
                  <a:chOff x="2497368" y="5440289"/>
                  <a:chExt cx="434374" cy="118864"/>
                </a:xfrm>
              </p:grpSpPr>
              <p:grpSp>
                <p:nvGrpSpPr>
                  <p:cNvPr id="250" name="249 Grupo"/>
                  <p:cNvGrpSpPr/>
                  <p:nvPr/>
                </p:nvGrpSpPr>
                <p:grpSpPr>
                  <a:xfrm>
                    <a:off x="2497368" y="5441265"/>
                    <a:ext cx="216342" cy="82210"/>
                    <a:chOff x="1459871" y="5364272"/>
                    <a:chExt cx="604990" cy="308246"/>
                  </a:xfrm>
                </p:grpSpPr>
                <p:sp>
                  <p:nvSpPr>
                    <p:cNvPr id="252" name="251 Arco"/>
                    <p:cNvSpPr/>
                    <p:nvPr/>
                  </p:nvSpPr>
                  <p:spPr>
                    <a:xfrm>
                      <a:off x="1459871" y="5373216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252 Arco"/>
                    <p:cNvSpPr/>
                    <p:nvPr/>
                  </p:nvSpPr>
                  <p:spPr>
                    <a:xfrm rot="10800000">
                      <a:off x="1759172" y="5364273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253 Arco"/>
                    <p:cNvSpPr/>
                    <p:nvPr/>
                  </p:nvSpPr>
                  <p:spPr>
                    <a:xfrm rot="5550044">
                      <a:off x="1765559" y="5364272"/>
                      <a:ext cx="299302" cy="299302"/>
                    </a:xfrm>
                    <a:prstGeom prst="arc">
                      <a:avLst/>
                    </a:prstGeom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51" name="250 Arco"/>
                  <p:cNvSpPr/>
                  <p:nvPr/>
                </p:nvSpPr>
                <p:spPr>
                  <a:xfrm rot="16412749">
                    <a:off x="2762437" y="5389848"/>
                    <a:ext cx="118864" cy="219746"/>
                  </a:xfrm>
                  <a:prstGeom prst="arc">
                    <a:avLst>
                      <a:gd name="adj1" fmla="val 16200000"/>
                      <a:gd name="adj2" fmla="val 615597"/>
                    </a:avLst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55" name="254 Conector recto de flecha"/>
                <p:cNvCxnSpPr/>
                <p:nvPr/>
              </p:nvCxnSpPr>
              <p:spPr>
                <a:xfrm>
                  <a:off x="5681033" y="5515925"/>
                  <a:ext cx="0" cy="184197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6" name="Rectangle 11"/>
            <p:cNvSpPr>
              <a:spLocks noChangeArrowheads="1"/>
            </p:cNvSpPr>
            <p:nvPr/>
          </p:nvSpPr>
          <p:spPr bwMode="auto">
            <a:xfrm>
              <a:off x="5550131" y="5580523"/>
              <a:ext cx="343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es-E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258" name="257 Grupo"/>
          <p:cNvGrpSpPr/>
          <p:nvPr/>
        </p:nvGrpSpPr>
        <p:grpSpPr>
          <a:xfrm>
            <a:off x="5678421" y="5451290"/>
            <a:ext cx="434374" cy="118864"/>
            <a:chOff x="2497368" y="5440289"/>
            <a:chExt cx="434374" cy="118864"/>
          </a:xfrm>
        </p:grpSpPr>
        <p:grpSp>
          <p:nvGrpSpPr>
            <p:cNvPr id="259" name="258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261" name="260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261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262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259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081388" y="5515925"/>
            <a:ext cx="392096" cy="514655"/>
            <a:chOff x="6081388" y="5515925"/>
            <a:chExt cx="392096" cy="514655"/>
          </a:xfrm>
        </p:grpSpPr>
        <p:cxnSp>
          <p:nvCxnSpPr>
            <p:cNvPr id="270" name="269 Conector recto de flecha"/>
            <p:cNvCxnSpPr/>
            <p:nvPr/>
          </p:nvCxnSpPr>
          <p:spPr>
            <a:xfrm>
              <a:off x="6081388" y="5515925"/>
              <a:ext cx="162924" cy="257981"/>
            </a:xfrm>
            <a:prstGeom prst="straightConnector1">
              <a:avLst/>
            </a:prstGeom>
            <a:ln w="9525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Rectangle 11"/>
            <p:cNvSpPr>
              <a:spLocks noChangeArrowheads="1"/>
            </p:cNvSpPr>
            <p:nvPr/>
          </p:nvSpPr>
          <p:spPr bwMode="auto">
            <a:xfrm>
              <a:off x="6130120" y="5661248"/>
              <a:ext cx="343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es-E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</a:t>
              </a:r>
            </a:p>
          </p:txBody>
        </p:sp>
      </p:grpSp>
      <p:sp>
        <p:nvSpPr>
          <p:cNvPr id="109" name="108 Pentágono"/>
          <p:cNvSpPr/>
          <p:nvPr/>
        </p:nvSpPr>
        <p:spPr>
          <a:xfrm>
            <a:off x="325" y="6613525"/>
            <a:ext cx="121022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65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941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2+2 =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60569" y="1484784"/>
            <a:ext cx="72008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S. </a:t>
            </a:r>
            <a:r>
              <a:rPr lang="en-US" sz="1100" dirty="0" err="1" smtClean="0"/>
              <a:t>Datla</a:t>
            </a:r>
            <a:r>
              <a:rPr lang="en-US" sz="1100" dirty="0" smtClean="0"/>
              <a:t> and N. S. </a:t>
            </a:r>
            <a:r>
              <a:rPr lang="en-US" sz="1100" dirty="0" err="1" smtClean="0"/>
              <a:t>Gidijala</a:t>
            </a:r>
            <a:r>
              <a:rPr lang="en-US" sz="1100" dirty="0" smtClean="0"/>
              <a:t>, “Parallelizing motion JPEG 2000 with CUDA,” in Proc. IEEE International Conference on Computer and Electrical Engineering, Dec. 2009, pp. 630–634.</a:t>
            </a:r>
          </a:p>
          <a:p>
            <a:endParaRPr lang="en-US" sz="400" dirty="0" smtClean="0"/>
          </a:p>
          <a:p>
            <a:r>
              <a:rPr lang="en-US" sz="1100" dirty="0" smtClean="0"/>
              <a:t>J. </a:t>
            </a:r>
            <a:r>
              <a:rPr lang="en-US" sz="1100" dirty="0" err="1" smtClean="0"/>
              <a:t>Matela</a:t>
            </a:r>
            <a:r>
              <a:rPr lang="en-US" sz="1100" dirty="0" smtClean="0"/>
              <a:t>, V. </a:t>
            </a:r>
            <a:r>
              <a:rPr lang="en-US" sz="1100" dirty="0" err="1" smtClean="0"/>
              <a:t>Rusnak</a:t>
            </a:r>
            <a:r>
              <a:rPr lang="en-US" sz="1100" dirty="0" smtClean="0"/>
              <a:t>, and P. </a:t>
            </a:r>
            <a:r>
              <a:rPr lang="en-US" sz="1100" dirty="0" err="1" smtClean="0"/>
              <a:t>Holub</a:t>
            </a:r>
            <a:r>
              <a:rPr lang="en-US" sz="1100" dirty="0" smtClean="0"/>
              <a:t>, “Efficient JPEG2000 EBCOT context modeling for massively parallel architectures,” in Proc. IEEE Data Compression Conference, Mar. 2011, pp. 423–432.</a:t>
            </a:r>
          </a:p>
          <a:p>
            <a:endParaRPr lang="en-US" sz="800" dirty="0" smtClean="0"/>
          </a:p>
          <a:p>
            <a:r>
              <a:rPr lang="en-US" sz="1100" dirty="0" smtClean="0"/>
              <a:t>M. </a:t>
            </a:r>
            <a:r>
              <a:rPr lang="en-US" sz="1100" dirty="0" err="1" smtClean="0"/>
              <a:t>Ciznicki</a:t>
            </a:r>
            <a:r>
              <a:rPr lang="en-US" sz="1100" dirty="0" smtClean="0"/>
              <a:t>, K. </a:t>
            </a:r>
            <a:r>
              <a:rPr lang="en-US" sz="1100" dirty="0" err="1" smtClean="0"/>
              <a:t>Kurowski</a:t>
            </a:r>
            <a:r>
              <a:rPr lang="en-US" sz="1100" dirty="0" smtClean="0"/>
              <a:t>, and A. Plaza, “Graphics processing unit implementation of JPEG2000 for hyperspectral image compression,” SPIE Journal of Applied Remote Sensing, vol. 6, pp. 1–14, Jan. 2012.</a:t>
            </a:r>
          </a:p>
          <a:p>
            <a:endParaRPr lang="en-US" sz="800" dirty="0" smtClean="0"/>
          </a:p>
          <a:p>
            <a:r>
              <a:rPr lang="en-US" sz="1100" dirty="0" smtClean="0"/>
              <a:t>B. </a:t>
            </a:r>
            <a:r>
              <a:rPr lang="en-US" sz="1100" dirty="0" err="1" smtClean="0"/>
              <a:t>Pieters</a:t>
            </a:r>
            <a:r>
              <a:rPr lang="en-US" sz="1100" dirty="0" smtClean="0"/>
              <a:t>, J. D. Cock, C. </a:t>
            </a:r>
            <a:r>
              <a:rPr lang="en-US" sz="1100" dirty="0" err="1" smtClean="0"/>
              <a:t>Hollemeersch</a:t>
            </a:r>
            <a:r>
              <a:rPr lang="en-US" sz="1100" dirty="0" smtClean="0"/>
              <a:t>, J. </a:t>
            </a:r>
            <a:r>
              <a:rPr lang="en-US" sz="1100" dirty="0" err="1" smtClean="0"/>
              <a:t>Wielandt</a:t>
            </a:r>
            <a:r>
              <a:rPr lang="en-US" sz="1100" dirty="0" smtClean="0"/>
              <a:t>, P. Lambert, and R. V. de </a:t>
            </a:r>
            <a:r>
              <a:rPr lang="en-US" sz="1100" dirty="0" err="1" smtClean="0"/>
              <a:t>Walle</a:t>
            </a:r>
            <a:r>
              <a:rPr lang="en-US" sz="1100" dirty="0" smtClean="0"/>
              <a:t>, “Ultra high definition video decoding with motion JPEG XR using the GPU,” in Proc. IEEE International Conference on Image Processing, Sep. 2011, pp. 377–380.</a:t>
            </a:r>
          </a:p>
          <a:p>
            <a:endParaRPr lang="en-US" sz="800" dirty="0" smtClean="0"/>
          </a:p>
          <a:p>
            <a:r>
              <a:rPr lang="en-US" sz="1100" dirty="0" smtClean="0"/>
              <a:t>N.-M. Cheung, O. C. Au, M.-C. Kung, P. H. Wong, and C. H. Liu, “Highly parallel rate-distortion optimized intra-mode decision on multicore graphics processors,” IEEE Trans. Circuits Syst. Video Technol., vol. 19, no. 11, pp. 1692–1703, Nov. 2009.</a:t>
            </a:r>
          </a:p>
          <a:p>
            <a:endParaRPr lang="en-US" sz="800" dirty="0" smtClean="0"/>
          </a:p>
          <a:p>
            <a:r>
              <a:rPr lang="en-US" sz="1100" dirty="0" smtClean="0"/>
              <a:t>N.-M. Cheung, X. Fan, O. C. Au, and M.-C. Kung, “Video coding on multicore graphics processors,” IEEE Signal Process. Mag., vol. 27, no. 2, pp. 79–89, Mar. 2010.</a:t>
            </a:r>
          </a:p>
          <a:p>
            <a:endParaRPr lang="en-US" sz="800" dirty="0" smtClean="0"/>
          </a:p>
          <a:p>
            <a:r>
              <a:rPr lang="en-US" sz="1100" dirty="0" smtClean="0"/>
              <a:t>…</a:t>
            </a:r>
            <a:endParaRPr lang="en-US" sz="11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31" y="1576771"/>
            <a:ext cx="238954" cy="232048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1972816"/>
            <a:ext cx="238954" cy="232048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01" y="2421097"/>
            <a:ext cx="238954" cy="232048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011" y="2881865"/>
            <a:ext cx="238954" cy="232048"/>
          </a:xfrm>
          <a:prstGeom prst="rect">
            <a:avLst/>
          </a:prstGeom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3356992"/>
            <a:ext cx="238954" cy="232048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3783629"/>
            <a:ext cx="238954" cy="232048"/>
          </a:xfrm>
          <a:prstGeom prst="rect">
            <a:avLst/>
          </a:prstGeom>
        </p:spPr>
      </p:pic>
      <p:pic>
        <p:nvPicPr>
          <p:cNvPr id="56" name="5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979" y="4205064"/>
            <a:ext cx="238954" cy="232048"/>
          </a:xfrm>
          <a:prstGeom prst="rect">
            <a:avLst/>
          </a:prstGeom>
        </p:spPr>
      </p:pic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335026" y="1052736"/>
            <a:ext cx="6989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already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61267" y="493097"/>
            <a:ext cx="8080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coding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systems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benefit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s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GPUs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487426" y="4581128"/>
            <a:ext cx="547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Issue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inherently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sequential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801112" y="537321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9 Elipse"/>
          <p:cNvSpPr/>
          <p:nvPr/>
        </p:nvSpPr>
        <p:spPr>
          <a:xfrm>
            <a:off x="3201467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99 Grupo"/>
          <p:cNvGrpSpPr/>
          <p:nvPr/>
        </p:nvGrpSpPr>
        <p:grpSpPr>
          <a:xfrm rot="5400000">
            <a:off x="2603477" y="5219928"/>
            <a:ext cx="434374" cy="118864"/>
            <a:chOff x="2497368" y="5440289"/>
            <a:chExt cx="434374" cy="118864"/>
          </a:xfrm>
        </p:grpSpPr>
        <p:grpSp>
          <p:nvGrpSpPr>
            <p:cNvPr id="101" name="10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05" name="104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105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106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10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8" name="157 Conector recto de flecha"/>
          <p:cNvCxnSpPr/>
          <p:nvPr/>
        </p:nvCxnSpPr>
        <p:spPr>
          <a:xfrm>
            <a:off x="2873608" y="5519887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61 Conector recto de flecha"/>
          <p:cNvCxnSpPr/>
          <p:nvPr/>
        </p:nvCxnSpPr>
        <p:spPr>
          <a:xfrm>
            <a:off x="3279418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1"/>
          <p:cNvSpPr>
            <a:spLocks noChangeArrowheads="1"/>
          </p:cNvSpPr>
          <p:nvPr/>
        </p:nvSpPr>
        <p:spPr bwMode="auto">
          <a:xfrm>
            <a:off x="2715725" y="5589240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164" name="Rectangle 11"/>
          <p:cNvSpPr>
            <a:spLocks noChangeArrowheads="1"/>
          </p:cNvSpPr>
          <p:nvPr/>
        </p:nvSpPr>
        <p:spPr bwMode="auto">
          <a:xfrm>
            <a:off x="3148516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3" name="182 Elipse"/>
          <p:cNvSpPr/>
          <p:nvPr/>
        </p:nvSpPr>
        <p:spPr>
          <a:xfrm>
            <a:off x="3601822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196 Conector recto de flecha"/>
          <p:cNvCxnSpPr/>
          <p:nvPr/>
        </p:nvCxnSpPr>
        <p:spPr>
          <a:xfrm>
            <a:off x="3679773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1"/>
          <p:cNvSpPr>
            <a:spLocks noChangeArrowheads="1"/>
          </p:cNvSpPr>
          <p:nvPr/>
        </p:nvSpPr>
        <p:spPr bwMode="auto">
          <a:xfrm>
            <a:off x="3548871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201" name="200 Elipse"/>
          <p:cNvSpPr/>
          <p:nvPr/>
        </p:nvSpPr>
        <p:spPr>
          <a:xfrm>
            <a:off x="4002177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208 Conector recto de flecha"/>
          <p:cNvCxnSpPr/>
          <p:nvPr/>
        </p:nvCxnSpPr>
        <p:spPr>
          <a:xfrm>
            <a:off x="4080128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11"/>
          <p:cNvSpPr>
            <a:spLocks noChangeArrowheads="1"/>
          </p:cNvSpPr>
          <p:nvPr/>
        </p:nvSpPr>
        <p:spPr bwMode="auto">
          <a:xfrm>
            <a:off x="3949226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2" name="211 Elipse"/>
          <p:cNvSpPr/>
          <p:nvPr/>
        </p:nvSpPr>
        <p:spPr>
          <a:xfrm>
            <a:off x="4402532" y="537207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224 Conector recto de flecha"/>
          <p:cNvCxnSpPr/>
          <p:nvPr/>
        </p:nvCxnSpPr>
        <p:spPr>
          <a:xfrm>
            <a:off x="4480483" y="5517499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11"/>
          <p:cNvSpPr>
            <a:spLocks noChangeArrowheads="1"/>
          </p:cNvSpPr>
          <p:nvPr/>
        </p:nvSpPr>
        <p:spPr bwMode="auto">
          <a:xfrm>
            <a:off x="4349581" y="5582097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</a:p>
        </p:txBody>
      </p:sp>
      <p:sp>
        <p:nvSpPr>
          <p:cNvPr id="228" name="227 Elipse"/>
          <p:cNvSpPr/>
          <p:nvPr/>
        </p:nvSpPr>
        <p:spPr>
          <a:xfrm>
            <a:off x="4802372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235 Conector recto de flecha"/>
          <p:cNvCxnSpPr/>
          <p:nvPr/>
        </p:nvCxnSpPr>
        <p:spPr>
          <a:xfrm>
            <a:off x="4880323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11"/>
          <p:cNvSpPr>
            <a:spLocks noChangeArrowheads="1"/>
          </p:cNvSpPr>
          <p:nvPr/>
        </p:nvSpPr>
        <p:spPr bwMode="auto">
          <a:xfrm>
            <a:off x="4749421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</a:p>
        </p:txBody>
      </p:sp>
      <p:sp>
        <p:nvSpPr>
          <p:cNvPr id="239" name="238 Elipse"/>
          <p:cNvSpPr/>
          <p:nvPr/>
        </p:nvSpPr>
        <p:spPr>
          <a:xfrm>
            <a:off x="5202727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6" name="245 Conector recto de flecha"/>
          <p:cNvCxnSpPr/>
          <p:nvPr/>
        </p:nvCxnSpPr>
        <p:spPr>
          <a:xfrm>
            <a:off x="5280678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11"/>
          <p:cNvSpPr>
            <a:spLocks noChangeArrowheads="1"/>
          </p:cNvSpPr>
          <p:nvPr/>
        </p:nvSpPr>
        <p:spPr bwMode="auto">
          <a:xfrm>
            <a:off x="5149776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lang="es-E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8" name="247 Elipse"/>
          <p:cNvSpPr/>
          <p:nvPr/>
        </p:nvSpPr>
        <p:spPr>
          <a:xfrm>
            <a:off x="5603082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5" name="254 Conector recto de flecha"/>
          <p:cNvCxnSpPr/>
          <p:nvPr/>
        </p:nvCxnSpPr>
        <p:spPr>
          <a:xfrm>
            <a:off x="5681033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11"/>
          <p:cNvSpPr>
            <a:spLocks noChangeArrowheads="1"/>
          </p:cNvSpPr>
          <p:nvPr/>
        </p:nvSpPr>
        <p:spPr bwMode="auto">
          <a:xfrm>
            <a:off x="5550131" y="5580523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</a:p>
        </p:txBody>
      </p:sp>
      <p:sp>
        <p:nvSpPr>
          <p:cNvPr id="257" name="256 Elipse"/>
          <p:cNvSpPr/>
          <p:nvPr/>
        </p:nvSpPr>
        <p:spPr>
          <a:xfrm>
            <a:off x="6003437" y="537050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269 Conector recto de flecha"/>
          <p:cNvCxnSpPr/>
          <p:nvPr/>
        </p:nvCxnSpPr>
        <p:spPr>
          <a:xfrm>
            <a:off x="6081388" y="5515925"/>
            <a:ext cx="0" cy="184197"/>
          </a:xfrm>
          <a:prstGeom prst="straightConnector1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11"/>
          <p:cNvSpPr>
            <a:spLocks noChangeArrowheads="1"/>
          </p:cNvSpPr>
          <p:nvPr/>
        </p:nvSpPr>
        <p:spPr bwMode="auto">
          <a:xfrm>
            <a:off x="5940152" y="5589240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s-E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</a:p>
        </p:txBody>
      </p:sp>
      <p:grpSp>
        <p:nvGrpSpPr>
          <p:cNvPr id="108" name="107 Grupo"/>
          <p:cNvGrpSpPr/>
          <p:nvPr/>
        </p:nvGrpSpPr>
        <p:grpSpPr>
          <a:xfrm rot="5400000">
            <a:off x="3002799" y="5215377"/>
            <a:ext cx="434374" cy="118864"/>
            <a:chOff x="2497368" y="5440289"/>
            <a:chExt cx="434374" cy="118864"/>
          </a:xfrm>
        </p:grpSpPr>
        <p:grpSp>
          <p:nvGrpSpPr>
            <p:cNvPr id="109" name="108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11" name="110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111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112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109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113 Grupo"/>
          <p:cNvGrpSpPr/>
          <p:nvPr/>
        </p:nvGrpSpPr>
        <p:grpSpPr>
          <a:xfrm rot="5400000">
            <a:off x="3401529" y="5223675"/>
            <a:ext cx="434374" cy="118864"/>
            <a:chOff x="2497368" y="5440289"/>
            <a:chExt cx="434374" cy="118864"/>
          </a:xfrm>
        </p:grpSpPr>
        <p:grpSp>
          <p:nvGrpSpPr>
            <p:cNvPr id="115" name="114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17" name="116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117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118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115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119 Grupo"/>
          <p:cNvGrpSpPr/>
          <p:nvPr/>
        </p:nvGrpSpPr>
        <p:grpSpPr>
          <a:xfrm rot="5400000">
            <a:off x="3800851" y="5219124"/>
            <a:ext cx="434374" cy="118864"/>
            <a:chOff x="2497368" y="5440289"/>
            <a:chExt cx="434374" cy="118864"/>
          </a:xfrm>
        </p:grpSpPr>
        <p:grpSp>
          <p:nvGrpSpPr>
            <p:cNvPr id="121" name="12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23" name="122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12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125 Grupo"/>
          <p:cNvGrpSpPr/>
          <p:nvPr/>
        </p:nvGrpSpPr>
        <p:grpSpPr>
          <a:xfrm rot="5400000">
            <a:off x="4197742" y="5216798"/>
            <a:ext cx="434374" cy="118864"/>
            <a:chOff x="2497368" y="5440289"/>
            <a:chExt cx="434374" cy="118864"/>
          </a:xfrm>
        </p:grpSpPr>
        <p:grpSp>
          <p:nvGrpSpPr>
            <p:cNvPr id="127" name="126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29" name="128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129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130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127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131 Grupo"/>
          <p:cNvGrpSpPr/>
          <p:nvPr/>
        </p:nvGrpSpPr>
        <p:grpSpPr>
          <a:xfrm rot="5400000">
            <a:off x="4597064" y="5212247"/>
            <a:ext cx="434374" cy="118864"/>
            <a:chOff x="2497368" y="5440289"/>
            <a:chExt cx="434374" cy="118864"/>
          </a:xfrm>
        </p:grpSpPr>
        <p:grpSp>
          <p:nvGrpSpPr>
            <p:cNvPr id="133" name="132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35" name="134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135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136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133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137 Grupo"/>
          <p:cNvGrpSpPr/>
          <p:nvPr/>
        </p:nvGrpSpPr>
        <p:grpSpPr>
          <a:xfrm rot="5400000">
            <a:off x="4995794" y="5211019"/>
            <a:ext cx="434374" cy="118864"/>
            <a:chOff x="2497368" y="5440289"/>
            <a:chExt cx="434374" cy="118864"/>
          </a:xfrm>
        </p:grpSpPr>
        <p:grpSp>
          <p:nvGrpSpPr>
            <p:cNvPr id="139" name="138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41" name="140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141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142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139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143 Grupo"/>
          <p:cNvGrpSpPr/>
          <p:nvPr/>
        </p:nvGrpSpPr>
        <p:grpSpPr>
          <a:xfrm rot="5400000">
            <a:off x="5395116" y="5206468"/>
            <a:ext cx="434374" cy="118864"/>
            <a:chOff x="2497368" y="5440289"/>
            <a:chExt cx="434374" cy="118864"/>
          </a:xfrm>
        </p:grpSpPr>
        <p:grpSp>
          <p:nvGrpSpPr>
            <p:cNvPr id="145" name="144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47" name="146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147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148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145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149 Grupo"/>
          <p:cNvGrpSpPr/>
          <p:nvPr/>
        </p:nvGrpSpPr>
        <p:grpSpPr>
          <a:xfrm rot="5400000">
            <a:off x="5802786" y="5216798"/>
            <a:ext cx="434374" cy="118864"/>
            <a:chOff x="2497368" y="5440289"/>
            <a:chExt cx="434374" cy="118864"/>
          </a:xfrm>
        </p:grpSpPr>
        <p:grpSp>
          <p:nvGrpSpPr>
            <p:cNvPr id="151" name="150 Grupo"/>
            <p:cNvGrpSpPr/>
            <p:nvPr/>
          </p:nvGrpSpPr>
          <p:grpSpPr>
            <a:xfrm>
              <a:off x="2497368" y="5441265"/>
              <a:ext cx="216342" cy="82210"/>
              <a:chOff x="1459871" y="5364272"/>
              <a:chExt cx="604990" cy="308246"/>
            </a:xfrm>
          </p:grpSpPr>
          <p:sp>
            <p:nvSpPr>
              <p:cNvPr id="153" name="152 Arco"/>
              <p:cNvSpPr/>
              <p:nvPr/>
            </p:nvSpPr>
            <p:spPr>
              <a:xfrm>
                <a:off x="1459871" y="5373216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153 Arco"/>
              <p:cNvSpPr/>
              <p:nvPr/>
            </p:nvSpPr>
            <p:spPr>
              <a:xfrm rot="10800000">
                <a:off x="1759172" y="5364273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154 Arco"/>
              <p:cNvSpPr/>
              <p:nvPr/>
            </p:nvSpPr>
            <p:spPr>
              <a:xfrm rot="5550044">
                <a:off x="1765559" y="5364272"/>
                <a:ext cx="299302" cy="299302"/>
              </a:xfrm>
              <a:prstGeom prst="arc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2" name="151 Arco"/>
            <p:cNvSpPr/>
            <p:nvPr/>
          </p:nvSpPr>
          <p:spPr>
            <a:xfrm rot="16412749">
              <a:off x="2762437" y="5389848"/>
              <a:ext cx="118864" cy="219746"/>
            </a:xfrm>
            <a:prstGeom prst="arc">
              <a:avLst>
                <a:gd name="adj1" fmla="val 16200000"/>
                <a:gd name="adj2" fmla="val 615597"/>
              </a:avLst>
            </a:prstGeom>
            <a:ln w="952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1947570" y="6021288"/>
            <a:ext cx="5626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GPUs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mainly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use SIMD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computing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(vectorial </a:t>
            </a:r>
            <a:r>
              <a:rPr lang="es-E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instructions</a:t>
            </a:r>
            <a:r>
              <a:rPr lang="es-E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98" name="97 Pentágono"/>
          <p:cNvSpPr/>
          <p:nvPr/>
        </p:nvSpPr>
        <p:spPr>
          <a:xfrm>
            <a:off x="325" y="6613525"/>
            <a:ext cx="133131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0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3069</Words>
  <Application>Microsoft Office PowerPoint</Application>
  <PresentationFormat>Presentación en pantalla (4:3)</PresentationFormat>
  <Paragraphs>824</Paragraphs>
  <Slides>65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65</vt:i4>
      </vt:variant>
    </vt:vector>
  </HeadingPairs>
  <TitlesOfParts>
    <vt:vector size="67" baseType="lpstr">
      <vt:lpstr>Tema de Office</vt:lpstr>
      <vt:lpstr>Diseño personalizado</vt:lpstr>
      <vt:lpstr>BITPLANE IMAGE CODING WITH  PARALLEL COEFFICIENT PROCESSING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coding via SIMD computing</dc:title>
  <dc:creator>.</dc:creator>
  <cp:lastModifiedBy>.</cp:lastModifiedBy>
  <cp:revision>275</cp:revision>
  <dcterms:created xsi:type="dcterms:W3CDTF">2015-02-17T10:33:01Z</dcterms:created>
  <dcterms:modified xsi:type="dcterms:W3CDTF">2015-04-14T08:28:15Z</dcterms:modified>
</cp:coreProperties>
</file>