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58"/>
  </p:notesMasterIdLst>
  <p:sldIdLst>
    <p:sldId id="256" r:id="rId3"/>
    <p:sldId id="257" r:id="rId4"/>
    <p:sldId id="313" r:id="rId5"/>
    <p:sldId id="262" r:id="rId6"/>
    <p:sldId id="264" r:id="rId7"/>
    <p:sldId id="265" r:id="rId8"/>
    <p:sldId id="263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3" r:id="rId34"/>
    <p:sldId id="292" r:id="rId35"/>
    <p:sldId id="294" r:id="rId36"/>
    <p:sldId id="295" r:id="rId37"/>
    <p:sldId id="296" r:id="rId38"/>
    <p:sldId id="297" r:id="rId39"/>
    <p:sldId id="298" r:id="rId40"/>
    <p:sldId id="299" r:id="rId41"/>
    <p:sldId id="302" r:id="rId42"/>
    <p:sldId id="300" r:id="rId43"/>
    <p:sldId id="301" r:id="rId44"/>
    <p:sldId id="276" r:id="rId45"/>
    <p:sldId id="303" r:id="rId46"/>
    <p:sldId id="305" r:id="rId47"/>
    <p:sldId id="304" r:id="rId48"/>
    <p:sldId id="306" r:id="rId49"/>
    <p:sldId id="307" r:id="rId50"/>
    <p:sldId id="308" r:id="rId51"/>
    <p:sldId id="314" r:id="rId52"/>
    <p:sldId id="309" r:id="rId53"/>
    <p:sldId id="310" r:id="rId54"/>
    <p:sldId id="277" r:id="rId55"/>
    <p:sldId id="311" r:id="rId56"/>
    <p:sldId id="312" r:id="rId57"/>
  </p:sldIdLst>
  <p:sldSz cx="9144000" cy="6858000" type="screen4x3"/>
  <p:notesSz cx="6858000" cy="9144000"/>
  <p:embeddedFontLst>
    <p:embeddedFont>
      <p:font typeface="Verdana" pitchFamily="34" charset="0"/>
      <p:regular r:id="rId59"/>
      <p:bold r:id="rId60"/>
      <p:italic r:id="rId61"/>
      <p:boldItalic r:id="rId62"/>
    </p:embeddedFont>
    <p:embeddedFont>
      <p:font typeface="Lucida Sans Unicode" pitchFamily="34" charset="0"/>
      <p:regular r:id="rId63"/>
    </p:embeddedFont>
    <p:embeddedFont>
      <p:font typeface="Calibri" pitchFamily="34" charset="0"/>
      <p:regular r:id="rId64"/>
      <p:bold r:id="rId65"/>
      <p:italic r:id="rId66"/>
      <p:boldItalic r:id="rId67"/>
    </p:embeddedFont>
  </p:embeddedFontLst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E46C0A"/>
    <a:srgbClr val="FFFF00"/>
    <a:srgbClr val="0033CC"/>
    <a:srgbClr val="66FF33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Estilo o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96" y="-4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11" d="100"/>
          <a:sy n="111" d="100"/>
        </p:scale>
        <p:origin x="-208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5.fntdata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66" Type="http://schemas.openxmlformats.org/officeDocument/2006/relationships/font" Target="fonts/font8.fntdata"/><Relationship Id="rId5" Type="http://schemas.openxmlformats.org/officeDocument/2006/relationships/slide" Target="slides/slide3.xml"/><Relationship Id="rId61" Type="http://schemas.openxmlformats.org/officeDocument/2006/relationships/font" Target="fonts/font3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font" Target="fonts/font6.fntdata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1.fntdata"/><Relationship Id="rId67" Type="http://schemas.openxmlformats.org/officeDocument/2006/relationships/font" Target="fonts/font9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4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image" Target="../media/image15.wmf"/><Relationship Id="rId7" Type="http://schemas.openxmlformats.org/officeDocument/2006/relationships/image" Target="../media/image19.wmf"/><Relationship Id="rId12" Type="http://schemas.openxmlformats.org/officeDocument/2006/relationships/image" Target="../media/image24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Relationship Id="rId6" Type="http://schemas.openxmlformats.org/officeDocument/2006/relationships/image" Target="../media/image18.wmf"/><Relationship Id="rId11" Type="http://schemas.openxmlformats.org/officeDocument/2006/relationships/image" Target="../media/image23.wmf"/><Relationship Id="rId5" Type="http://schemas.openxmlformats.org/officeDocument/2006/relationships/image" Target="../media/image17.wmf"/><Relationship Id="rId10" Type="http://schemas.openxmlformats.org/officeDocument/2006/relationships/image" Target="../media/image22.wmf"/><Relationship Id="rId4" Type="http://schemas.openxmlformats.org/officeDocument/2006/relationships/image" Target="../media/image16.wmf"/><Relationship Id="rId9" Type="http://schemas.openxmlformats.org/officeDocument/2006/relationships/image" Target="../media/image21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5" Type="http://schemas.openxmlformats.org/officeDocument/2006/relationships/image" Target="../media/image48.wmf"/><Relationship Id="rId4" Type="http://schemas.openxmlformats.org/officeDocument/2006/relationships/image" Target="../media/image47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5" Type="http://schemas.openxmlformats.org/officeDocument/2006/relationships/image" Target="../media/image48.wmf"/><Relationship Id="rId4" Type="http://schemas.openxmlformats.org/officeDocument/2006/relationships/image" Target="../media/image47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5" Type="http://schemas.openxmlformats.org/officeDocument/2006/relationships/image" Target="../media/image48.wmf"/><Relationship Id="rId4" Type="http://schemas.openxmlformats.org/officeDocument/2006/relationships/image" Target="../media/image47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5" Type="http://schemas.openxmlformats.org/officeDocument/2006/relationships/image" Target="../media/image48.wmf"/><Relationship Id="rId4" Type="http://schemas.openxmlformats.org/officeDocument/2006/relationships/image" Target="../media/image47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5" Type="http://schemas.openxmlformats.org/officeDocument/2006/relationships/image" Target="../media/image48.wmf"/><Relationship Id="rId4" Type="http://schemas.openxmlformats.org/officeDocument/2006/relationships/image" Target="../media/image47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5" Type="http://schemas.openxmlformats.org/officeDocument/2006/relationships/image" Target="../media/image48.wmf"/><Relationship Id="rId4" Type="http://schemas.openxmlformats.org/officeDocument/2006/relationships/image" Target="../media/image47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5" Type="http://schemas.openxmlformats.org/officeDocument/2006/relationships/image" Target="../media/image48.wmf"/><Relationship Id="rId4" Type="http://schemas.openxmlformats.org/officeDocument/2006/relationships/image" Target="../media/image47.w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4" Type="http://schemas.openxmlformats.org/officeDocument/2006/relationships/image" Target="../media/image14.w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image" Target="../media/image31.w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31.wmf"/><Relationship Id="rId1" Type="http://schemas.openxmlformats.org/officeDocument/2006/relationships/image" Target="../media/image51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image" Target="../media/image15.wmf"/><Relationship Id="rId7" Type="http://schemas.openxmlformats.org/officeDocument/2006/relationships/image" Target="../media/image19.wmf"/><Relationship Id="rId12" Type="http://schemas.openxmlformats.org/officeDocument/2006/relationships/image" Target="../media/image24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Relationship Id="rId6" Type="http://schemas.openxmlformats.org/officeDocument/2006/relationships/image" Target="../media/image18.wmf"/><Relationship Id="rId11" Type="http://schemas.openxmlformats.org/officeDocument/2006/relationships/image" Target="../media/image23.wmf"/><Relationship Id="rId5" Type="http://schemas.openxmlformats.org/officeDocument/2006/relationships/image" Target="../media/image17.wmf"/><Relationship Id="rId10" Type="http://schemas.openxmlformats.org/officeDocument/2006/relationships/image" Target="../media/image22.wmf"/><Relationship Id="rId4" Type="http://schemas.openxmlformats.org/officeDocument/2006/relationships/image" Target="../media/image16.wmf"/><Relationship Id="rId9" Type="http://schemas.openxmlformats.org/officeDocument/2006/relationships/image" Target="../media/image21.wmf"/></Relationships>
</file>

<file path=ppt/drawings/_rels/vmlDrawing30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31.wmf"/><Relationship Id="rId1" Type="http://schemas.openxmlformats.org/officeDocument/2006/relationships/image" Target="../media/image51.wmf"/></Relationships>
</file>

<file path=ppt/drawings/_rels/vmlDrawing3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31.wmf"/><Relationship Id="rId1" Type="http://schemas.openxmlformats.org/officeDocument/2006/relationships/image" Target="../media/image51.wmf"/></Relationships>
</file>

<file path=ppt/drawings/_rels/vmlDrawing3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31.wmf"/><Relationship Id="rId1" Type="http://schemas.openxmlformats.org/officeDocument/2006/relationships/image" Target="../media/image51.wmf"/></Relationships>
</file>

<file path=ppt/drawings/_rels/vmlDrawing3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57.wmf"/><Relationship Id="rId1" Type="http://schemas.openxmlformats.org/officeDocument/2006/relationships/image" Target="../media/image51.wmf"/><Relationship Id="rId4" Type="http://schemas.openxmlformats.org/officeDocument/2006/relationships/image" Target="../media/image50.wmf"/></Relationships>
</file>

<file path=ppt/drawings/_rels/vmlDrawing3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57.wmf"/><Relationship Id="rId1" Type="http://schemas.openxmlformats.org/officeDocument/2006/relationships/image" Target="../media/image51.wmf"/><Relationship Id="rId4" Type="http://schemas.openxmlformats.org/officeDocument/2006/relationships/image" Target="../media/image50.wmf"/></Relationships>
</file>

<file path=ppt/drawings/_rels/vmlDrawing3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31.wmf"/><Relationship Id="rId1" Type="http://schemas.openxmlformats.org/officeDocument/2006/relationships/image" Target="../media/image51.wmf"/></Relationships>
</file>

<file path=ppt/drawings/_rels/vmlDrawing3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31.wmf"/><Relationship Id="rId1" Type="http://schemas.openxmlformats.org/officeDocument/2006/relationships/image" Target="../media/image51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6" Type="http://schemas.openxmlformats.org/officeDocument/2006/relationships/image" Target="../media/image30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7" Type="http://schemas.openxmlformats.org/officeDocument/2006/relationships/image" Target="../media/image32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6" Type="http://schemas.openxmlformats.org/officeDocument/2006/relationships/image" Target="../media/image31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F0428BB-3455-4EBE-B19F-57F6FD6ACD9D}" type="datetimeFigureOut">
              <a:rPr lang="es-ES"/>
              <a:pPr>
                <a:defRPr/>
              </a:pPr>
              <a:t>09/07/2013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s-ES" noProof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E51C9C7-063F-4110-9886-D2362ADF6D8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2360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D748EAF-F40B-4DFE-9092-47360C249433}" type="datetimeFigureOut">
              <a:rPr lang="es-ES"/>
              <a:pPr>
                <a:defRPr/>
              </a:pPr>
              <a:t>09/07/2013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495E859-D120-4CCB-B8B8-3D2AFB578C5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8E72E37-D9FE-43EC-AA7A-93257A2FEC2D}" type="datetimeFigureOut">
              <a:rPr lang="es-ES"/>
              <a:pPr>
                <a:defRPr/>
              </a:pPr>
              <a:t>09/07/2013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7F7FAAF-F9C7-4941-96FC-127920DE0B9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15D5F8E-1E9F-4697-80AE-9B8680C63B3E}" type="datetimeFigureOut">
              <a:rPr lang="es-ES"/>
              <a:pPr>
                <a:defRPr/>
              </a:pPr>
              <a:t>09/07/2013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C2E0E86-DA92-4768-9BD3-CB27A4BDE32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C26929C-9231-444E-8478-51AEDDC08BBD}" type="datetimeFigureOut">
              <a:rPr lang="es-ES"/>
              <a:pPr>
                <a:defRPr/>
              </a:pPr>
              <a:t>09/07/2013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F900E42-CD12-4E5B-BAF5-7C6988FBCE9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10A5A6E-0C66-47BE-B959-46670AD43664}" type="datetimeFigureOut">
              <a:rPr lang="es-ES"/>
              <a:pPr>
                <a:defRPr/>
              </a:pPr>
              <a:t>09/07/2013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53629EB-026E-4584-8A36-9F88141290D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B07A00D-2489-447A-86BE-09432BBA5CE7}" type="datetimeFigureOut">
              <a:rPr lang="es-ES"/>
              <a:pPr>
                <a:defRPr/>
              </a:pPr>
              <a:t>09/07/2013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5DF2A32-3270-4093-A6A6-4A15213088F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9400F1C-12F9-4AC2-B459-106C46D33E82}" type="datetimeFigureOut">
              <a:rPr lang="es-ES"/>
              <a:pPr>
                <a:defRPr/>
              </a:pPr>
              <a:t>09/07/2013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87238EC-A71A-4385-A8D0-D7CCCA4781D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42F6A3D-6967-4A01-A64D-884A02969B24}" type="datetimeFigureOut">
              <a:rPr lang="es-ES"/>
              <a:pPr>
                <a:defRPr/>
              </a:pPr>
              <a:t>09/07/2013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06777BB-3B99-4693-8A7E-95CDC01B16F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A37CFDD-C61F-47F0-A16A-61F1BB0726F7}" type="datetimeFigureOut">
              <a:rPr lang="es-ES"/>
              <a:pPr>
                <a:defRPr/>
              </a:pPr>
              <a:t>09/07/2013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EAE8604-79D4-42DC-BA59-AA05CB3CAE2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87244A3-A237-4E6B-8D23-7B9471DFCCEA}" type="datetimeFigureOut">
              <a:rPr lang="es-ES"/>
              <a:pPr>
                <a:defRPr/>
              </a:pPr>
              <a:t>09/07/2013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525BD20-BC6D-4FA6-9973-B8336106B14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303F9D0-D706-43AF-9358-E1006044A2B4}" type="datetimeFigureOut">
              <a:rPr lang="es-ES"/>
              <a:pPr>
                <a:defRPr/>
              </a:pPr>
              <a:t>09/07/2013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781AAE8-A0FC-40F1-ABB5-61FFF30DDD2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F746C6E-5DEF-4C73-9196-6285A9A144CF}" type="datetimeFigureOut">
              <a:rPr lang="es-ES"/>
              <a:pPr>
                <a:defRPr/>
              </a:pPr>
              <a:t>09/07/2013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D3A5899-7157-40D3-A563-596216C960F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D277AA6-4085-47F5-BC57-87ACF597A64A}" type="datetimeFigureOut">
              <a:rPr lang="es-ES"/>
              <a:pPr>
                <a:defRPr/>
              </a:pPr>
              <a:t>09/07/2013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1A1F0CB-64D2-4A20-8EC5-0F4CA479071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CC303DA-9464-4C7D-846E-359F3C997F94}" type="datetimeFigureOut">
              <a:rPr lang="es-ES"/>
              <a:pPr>
                <a:defRPr/>
              </a:pPr>
              <a:t>09/07/2013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889C61A-A2F5-4269-A3E2-CA5DC83F278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5E924F2-4106-44F1-AA7F-A18133E4847A}" type="datetimeFigureOut">
              <a:rPr lang="es-ES"/>
              <a:pPr>
                <a:defRPr/>
              </a:pPr>
              <a:t>09/07/2013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239F0EC-3DDC-4EA7-989C-F084E8E0D69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A9293C2-0B88-4F95-B259-414434AEBA2E}" type="datetimeFigureOut">
              <a:rPr lang="es-ES"/>
              <a:pPr>
                <a:defRPr/>
              </a:pPr>
              <a:t>09/07/2013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49FD189-D80C-4A69-BA72-C05B45974DC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91B983C-A78D-488E-88A8-63FA672A590E}" type="datetimeFigureOut">
              <a:rPr lang="es-ES"/>
              <a:pPr>
                <a:defRPr/>
              </a:pPr>
              <a:t>09/07/2013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9C95E71-2BC2-4A77-9BA1-6A601F40EB7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7061AA5-6743-40D5-9271-4CAADFD97579}" type="datetimeFigureOut">
              <a:rPr lang="es-ES"/>
              <a:pPr>
                <a:defRPr/>
              </a:pPr>
              <a:t>09/07/2013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77573ED-CB67-4AE7-A727-4DA7886B4BC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A22DD43-7727-4585-9A33-79937C4D96C3}" type="datetimeFigureOut">
              <a:rPr lang="es-ES"/>
              <a:pPr>
                <a:defRPr/>
              </a:pPr>
              <a:t>09/07/2013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9010ECD-2541-4161-9B86-502826C01DD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4F7A2AB-4944-423A-BA2A-B833164AE552}" type="datetimeFigureOut">
              <a:rPr lang="es-ES"/>
              <a:pPr>
                <a:defRPr/>
              </a:pPr>
              <a:t>09/07/2013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8D89264-5241-40D0-AA5E-D8DD6BE4357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60B94D7-F3D0-4394-9DCE-07C9638AC1BF}" type="datetimeFigureOut">
              <a:rPr lang="es-ES"/>
              <a:pPr>
                <a:defRPr/>
              </a:pPr>
              <a:t>09/07/2013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658E52D-5477-4280-A7C7-7316BF17921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4DFE4D6-C1C9-4465-969B-B562952B2E95}" type="datetimeFigureOut">
              <a:rPr lang="es-ES"/>
              <a:pPr>
                <a:defRPr/>
              </a:pPr>
              <a:t>09/07/2013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CB56EA6-A153-4493-9261-CAB8FAFBEC1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"/>
          <p:cNvSpPr/>
          <p:nvPr userDrawn="1"/>
        </p:nvSpPr>
        <p:spPr>
          <a:xfrm>
            <a:off x="7826294" y="422276"/>
            <a:ext cx="389018" cy="111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noProof="0"/>
          </a:p>
        </p:txBody>
      </p:sp>
      <p:sp>
        <p:nvSpPr>
          <p:cNvPr id="26" name="25 Rectángulo"/>
          <p:cNvSpPr/>
          <p:nvPr/>
        </p:nvSpPr>
        <p:spPr>
          <a:xfrm>
            <a:off x="8523522" y="2782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27 Rectángulo"/>
          <p:cNvSpPr/>
          <p:nvPr/>
        </p:nvSpPr>
        <p:spPr>
          <a:xfrm>
            <a:off x="8635725" y="2782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31 Rectángulo"/>
          <p:cNvSpPr/>
          <p:nvPr/>
        </p:nvSpPr>
        <p:spPr>
          <a:xfrm>
            <a:off x="8299117" y="58884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35 Rectángulo"/>
          <p:cNvSpPr/>
          <p:nvPr/>
        </p:nvSpPr>
        <p:spPr>
          <a:xfrm>
            <a:off x="8523522" y="58884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37 Rectángulo"/>
          <p:cNvSpPr/>
          <p:nvPr/>
        </p:nvSpPr>
        <p:spPr>
          <a:xfrm>
            <a:off x="8635725" y="58884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38 Rectángulo"/>
          <p:cNvSpPr/>
          <p:nvPr/>
        </p:nvSpPr>
        <p:spPr>
          <a:xfrm>
            <a:off x="9028434" y="58884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40 Rectángulo"/>
          <p:cNvSpPr/>
          <p:nvPr/>
        </p:nvSpPr>
        <p:spPr>
          <a:xfrm>
            <a:off x="8355219" y="114985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41 Rectángulo"/>
          <p:cNvSpPr/>
          <p:nvPr/>
        </p:nvSpPr>
        <p:spPr>
          <a:xfrm>
            <a:off x="8411319" y="114985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42 Rectángulo"/>
          <p:cNvSpPr/>
          <p:nvPr/>
        </p:nvSpPr>
        <p:spPr>
          <a:xfrm>
            <a:off x="8467421" y="114985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44 Rectángulo"/>
          <p:cNvSpPr/>
          <p:nvPr/>
        </p:nvSpPr>
        <p:spPr>
          <a:xfrm>
            <a:off x="8579624" y="114985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45 Rectángulo"/>
          <p:cNvSpPr/>
          <p:nvPr/>
        </p:nvSpPr>
        <p:spPr>
          <a:xfrm>
            <a:off x="8635725" y="114985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47 Rectángulo"/>
          <p:cNvSpPr/>
          <p:nvPr/>
        </p:nvSpPr>
        <p:spPr>
          <a:xfrm>
            <a:off x="9028434" y="114985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48 Rectángulo"/>
          <p:cNvSpPr/>
          <p:nvPr/>
        </p:nvSpPr>
        <p:spPr>
          <a:xfrm>
            <a:off x="9085124" y="114985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49 Rectángulo"/>
          <p:cNvSpPr/>
          <p:nvPr/>
        </p:nvSpPr>
        <p:spPr>
          <a:xfrm>
            <a:off x="8299117" y="171086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53 Rectángulo"/>
          <p:cNvSpPr/>
          <p:nvPr/>
        </p:nvSpPr>
        <p:spPr>
          <a:xfrm>
            <a:off x="8523522" y="171086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56 Rectángulo"/>
          <p:cNvSpPr/>
          <p:nvPr/>
        </p:nvSpPr>
        <p:spPr>
          <a:xfrm>
            <a:off x="8916231" y="171086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59 Rectángulo"/>
          <p:cNvSpPr/>
          <p:nvPr/>
        </p:nvSpPr>
        <p:spPr>
          <a:xfrm>
            <a:off x="8299117" y="283289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61 Rectángulo"/>
          <p:cNvSpPr/>
          <p:nvPr/>
        </p:nvSpPr>
        <p:spPr>
          <a:xfrm>
            <a:off x="8299117" y="339390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62 Rectángulo"/>
          <p:cNvSpPr/>
          <p:nvPr/>
        </p:nvSpPr>
        <p:spPr>
          <a:xfrm>
            <a:off x="8355219" y="339390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63 Rectángulo"/>
          <p:cNvSpPr/>
          <p:nvPr/>
        </p:nvSpPr>
        <p:spPr>
          <a:xfrm>
            <a:off x="7657265" y="2806"/>
            <a:ext cx="58057" cy="5805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64 Rectángulo"/>
          <p:cNvSpPr/>
          <p:nvPr/>
        </p:nvSpPr>
        <p:spPr>
          <a:xfrm>
            <a:off x="7715322" y="2806"/>
            <a:ext cx="58057" cy="5805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65 Rectángulo"/>
          <p:cNvSpPr/>
          <p:nvPr/>
        </p:nvSpPr>
        <p:spPr>
          <a:xfrm>
            <a:off x="7657265" y="60863"/>
            <a:ext cx="58057" cy="5805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66 Rectángulo"/>
          <p:cNvSpPr/>
          <p:nvPr/>
        </p:nvSpPr>
        <p:spPr>
          <a:xfrm>
            <a:off x="7715322" y="60863"/>
            <a:ext cx="58057" cy="5805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67 Rectángulo"/>
          <p:cNvSpPr/>
          <p:nvPr/>
        </p:nvSpPr>
        <p:spPr>
          <a:xfrm>
            <a:off x="7715322" y="118920"/>
            <a:ext cx="58057" cy="5805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68 Rectángulo"/>
          <p:cNvSpPr/>
          <p:nvPr/>
        </p:nvSpPr>
        <p:spPr>
          <a:xfrm>
            <a:off x="7947551" y="118920"/>
            <a:ext cx="58057" cy="5805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69 Rectángulo"/>
          <p:cNvSpPr/>
          <p:nvPr/>
        </p:nvSpPr>
        <p:spPr>
          <a:xfrm>
            <a:off x="8063665" y="118920"/>
            <a:ext cx="58057" cy="5805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70 Rectángulo"/>
          <p:cNvSpPr/>
          <p:nvPr/>
        </p:nvSpPr>
        <p:spPr>
          <a:xfrm>
            <a:off x="8121723" y="118920"/>
            <a:ext cx="58057" cy="5805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71 Rectángulo"/>
          <p:cNvSpPr/>
          <p:nvPr/>
        </p:nvSpPr>
        <p:spPr>
          <a:xfrm>
            <a:off x="8180390" y="118920"/>
            <a:ext cx="58057" cy="5805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73 Rectángulo"/>
          <p:cNvSpPr/>
          <p:nvPr/>
        </p:nvSpPr>
        <p:spPr>
          <a:xfrm>
            <a:off x="7947551" y="176977"/>
            <a:ext cx="58057" cy="5805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74 Rectángulo"/>
          <p:cNvSpPr/>
          <p:nvPr/>
        </p:nvSpPr>
        <p:spPr>
          <a:xfrm>
            <a:off x="8005608" y="176977"/>
            <a:ext cx="58057" cy="5805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75 Rectángulo"/>
          <p:cNvSpPr/>
          <p:nvPr/>
        </p:nvSpPr>
        <p:spPr>
          <a:xfrm>
            <a:off x="8121723" y="176977"/>
            <a:ext cx="58057" cy="5805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76 Rectángulo"/>
          <p:cNvSpPr/>
          <p:nvPr/>
        </p:nvSpPr>
        <p:spPr>
          <a:xfrm>
            <a:off x="7889494" y="235035"/>
            <a:ext cx="58057" cy="5805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78 Rectángulo"/>
          <p:cNvSpPr/>
          <p:nvPr/>
        </p:nvSpPr>
        <p:spPr>
          <a:xfrm>
            <a:off x="8005608" y="235035"/>
            <a:ext cx="58057" cy="5805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82 Rectángulo"/>
          <p:cNvSpPr/>
          <p:nvPr/>
        </p:nvSpPr>
        <p:spPr>
          <a:xfrm>
            <a:off x="7889494" y="293092"/>
            <a:ext cx="58057" cy="5805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79 Rectángulo"/>
          <p:cNvSpPr/>
          <p:nvPr userDrawn="1"/>
        </p:nvSpPr>
        <p:spPr>
          <a:xfrm>
            <a:off x="6984783" y="-2804"/>
            <a:ext cx="56659" cy="56659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80 Rectángulo"/>
          <p:cNvSpPr/>
          <p:nvPr userDrawn="1"/>
        </p:nvSpPr>
        <p:spPr>
          <a:xfrm>
            <a:off x="7041442" y="-2804"/>
            <a:ext cx="56659" cy="56659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84 Rectángulo"/>
          <p:cNvSpPr/>
          <p:nvPr userDrawn="1"/>
        </p:nvSpPr>
        <p:spPr>
          <a:xfrm>
            <a:off x="6984783" y="53854"/>
            <a:ext cx="56659" cy="56659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90 Rectángulo"/>
          <p:cNvSpPr/>
          <p:nvPr userDrawn="1"/>
        </p:nvSpPr>
        <p:spPr>
          <a:xfrm>
            <a:off x="6984783" y="167172"/>
            <a:ext cx="56659" cy="56659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95 Rectángulo"/>
          <p:cNvSpPr/>
          <p:nvPr userDrawn="1"/>
        </p:nvSpPr>
        <p:spPr>
          <a:xfrm>
            <a:off x="6928124" y="223831"/>
            <a:ext cx="56659" cy="56659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97 Rectángulo"/>
          <p:cNvSpPr/>
          <p:nvPr userDrawn="1"/>
        </p:nvSpPr>
        <p:spPr>
          <a:xfrm>
            <a:off x="7041442" y="223831"/>
            <a:ext cx="56659" cy="56659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101 Rectángulo"/>
          <p:cNvSpPr/>
          <p:nvPr userDrawn="1"/>
        </p:nvSpPr>
        <p:spPr>
          <a:xfrm>
            <a:off x="6928124" y="280490"/>
            <a:ext cx="56659" cy="56659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102 Rectángulo"/>
          <p:cNvSpPr/>
          <p:nvPr userDrawn="1"/>
        </p:nvSpPr>
        <p:spPr>
          <a:xfrm>
            <a:off x="7041442" y="280490"/>
            <a:ext cx="56659" cy="56659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103 Rectángulo"/>
          <p:cNvSpPr/>
          <p:nvPr userDrawn="1"/>
        </p:nvSpPr>
        <p:spPr>
          <a:xfrm>
            <a:off x="7098100" y="280490"/>
            <a:ext cx="56659" cy="56659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109 Rectángulo"/>
          <p:cNvSpPr/>
          <p:nvPr userDrawn="1"/>
        </p:nvSpPr>
        <p:spPr>
          <a:xfrm>
            <a:off x="6984783" y="337149"/>
            <a:ext cx="56659" cy="56659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110 Rectángulo"/>
          <p:cNvSpPr/>
          <p:nvPr userDrawn="1"/>
        </p:nvSpPr>
        <p:spPr>
          <a:xfrm>
            <a:off x="7098100" y="337149"/>
            <a:ext cx="56659" cy="56659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85 Rectángulo"/>
          <p:cNvSpPr/>
          <p:nvPr userDrawn="1"/>
        </p:nvSpPr>
        <p:spPr>
          <a:xfrm>
            <a:off x="7379013" y="2805"/>
            <a:ext cx="55537" cy="55537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86 Rectángulo"/>
          <p:cNvSpPr/>
          <p:nvPr userDrawn="1"/>
        </p:nvSpPr>
        <p:spPr>
          <a:xfrm>
            <a:off x="7434550" y="2805"/>
            <a:ext cx="55537" cy="55537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87 Rectángulo"/>
          <p:cNvSpPr/>
          <p:nvPr userDrawn="1"/>
        </p:nvSpPr>
        <p:spPr>
          <a:xfrm>
            <a:off x="7490671" y="2805"/>
            <a:ext cx="55537" cy="55537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89 Rectángulo"/>
          <p:cNvSpPr/>
          <p:nvPr userDrawn="1"/>
        </p:nvSpPr>
        <p:spPr>
          <a:xfrm>
            <a:off x="7601162" y="2805"/>
            <a:ext cx="55537" cy="55537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94 Rectángulo"/>
          <p:cNvSpPr/>
          <p:nvPr userDrawn="1"/>
        </p:nvSpPr>
        <p:spPr>
          <a:xfrm>
            <a:off x="7323475" y="58342"/>
            <a:ext cx="55537" cy="55537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99 Rectángulo"/>
          <p:cNvSpPr/>
          <p:nvPr userDrawn="1"/>
        </p:nvSpPr>
        <p:spPr>
          <a:xfrm>
            <a:off x="7267938" y="113879"/>
            <a:ext cx="55537" cy="55537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100 Rectángulo"/>
          <p:cNvSpPr/>
          <p:nvPr userDrawn="1"/>
        </p:nvSpPr>
        <p:spPr>
          <a:xfrm>
            <a:off x="7323475" y="113879"/>
            <a:ext cx="55537" cy="55537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105 Rectángulo"/>
          <p:cNvSpPr/>
          <p:nvPr userDrawn="1"/>
        </p:nvSpPr>
        <p:spPr>
          <a:xfrm>
            <a:off x="7212401" y="169417"/>
            <a:ext cx="55537" cy="55537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106 Rectángulo"/>
          <p:cNvSpPr/>
          <p:nvPr userDrawn="1"/>
        </p:nvSpPr>
        <p:spPr>
          <a:xfrm>
            <a:off x="7267938" y="169417"/>
            <a:ext cx="55537" cy="55537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107 Rectángulo"/>
          <p:cNvSpPr/>
          <p:nvPr userDrawn="1"/>
        </p:nvSpPr>
        <p:spPr>
          <a:xfrm>
            <a:off x="7611623" y="173708"/>
            <a:ext cx="52098" cy="55446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108 Rectángulo"/>
          <p:cNvSpPr/>
          <p:nvPr userDrawn="1"/>
        </p:nvSpPr>
        <p:spPr>
          <a:xfrm>
            <a:off x="7663173" y="173708"/>
            <a:ext cx="52098" cy="55446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113 Rectángulo"/>
          <p:cNvSpPr/>
          <p:nvPr userDrawn="1"/>
        </p:nvSpPr>
        <p:spPr>
          <a:xfrm>
            <a:off x="7559526" y="229154"/>
            <a:ext cx="52098" cy="55446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116 Rectángulo"/>
          <p:cNvSpPr/>
          <p:nvPr userDrawn="1"/>
        </p:nvSpPr>
        <p:spPr>
          <a:xfrm>
            <a:off x="7559526" y="284600"/>
            <a:ext cx="52098" cy="55446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119 Rectángulo"/>
          <p:cNvSpPr/>
          <p:nvPr userDrawn="1"/>
        </p:nvSpPr>
        <p:spPr>
          <a:xfrm>
            <a:off x="7559526" y="340046"/>
            <a:ext cx="52098" cy="55446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120 Rectángulo"/>
          <p:cNvSpPr/>
          <p:nvPr userDrawn="1"/>
        </p:nvSpPr>
        <p:spPr>
          <a:xfrm>
            <a:off x="7611623" y="340046"/>
            <a:ext cx="52098" cy="55446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121 Rectángulo"/>
          <p:cNvSpPr/>
          <p:nvPr userDrawn="1"/>
        </p:nvSpPr>
        <p:spPr>
          <a:xfrm>
            <a:off x="7663173" y="340046"/>
            <a:ext cx="52098" cy="55446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128 Rectángulo"/>
          <p:cNvSpPr/>
          <p:nvPr userDrawn="1"/>
        </p:nvSpPr>
        <p:spPr>
          <a:xfrm>
            <a:off x="6366583" y="0"/>
            <a:ext cx="56098" cy="5609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129 Rectángulo"/>
          <p:cNvSpPr/>
          <p:nvPr userDrawn="1"/>
        </p:nvSpPr>
        <p:spPr>
          <a:xfrm>
            <a:off x="6422681" y="0"/>
            <a:ext cx="56098" cy="5609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130 Rectángulo"/>
          <p:cNvSpPr/>
          <p:nvPr userDrawn="1"/>
        </p:nvSpPr>
        <p:spPr>
          <a:xfrm>
            <a:off x="6478780" y="0"/>
            <a:ext cx="56098" cy="5609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131 Rectángulo"/>
          <p:cNvSpPr/>
          <p:nvPr userDrawn="1"/>
        </p:nvSpPr>
        <p:spPr>
          <a:xfrm>
            <a:off x="6142191" y="56098"/>
            <a:ext cx="56098" cy="5609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132 Rectángulo"/>
          <p:cNvSpPr/>
          <p:nvPr userDrawn="1"/>
        </p:nvSpPr>
        <p:spPr>
          <a:xfrm>
            <a:off x="6366583" y="56098"/>
            <a:ext cx="56098" cy="5609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134 Rectángulo"/>
          <p:cNvSpPr/>
          <p:nvPr userDrawn="1"/>
        </p:nvSpPr>
        <p:spPr>
          <a:xfrm>
            <a:off x="6478780" y="56098"/>
            <a:ext cx="56098" cy="5609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135 Rectángulo"/>
          <p:cNvSpPr/>
          <p:nvPr userDrawn="1"/>
        </p:nvSpPr>
        <p:spPr>
          <a:xfrm>
            <a:off x="6871466" y="56098"/>
            <a:ext cx="56098" cy="5609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136 Rectángulo"/>
          <p:cNvSpPr/>
          <p:nvPr userDrawn="1"/>
        </p:nvSpPr>
        <p:spPr>
          <a:xfrm>
            <a:off x="6142191" y="112196"/>
            <a:ext cx="56098" cy="5609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137 Rectángulo"/>
          <p:cNvSpPr/>
          <p:nvPr userDrawn="1"/>
        </p:nvSpPr>
        <p:spPr>
          <a:xfrm>
            <a:off x="6198289" y="112196"/>
            <a:ext cx="56098" cy="5609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138 Rectángulo"/>
          <p:cNvSpPr/>
          <p:nvPr userDrawn="1"/>
        </p:nvSpPr>
        <p:spPr>
          <a:xfrm>
            <a:off x="6254387" y="112196"/>
            <a:ext cx="56098" cy="5609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139 Rectángulo"/>
          <p:cNvSpPr/>
          <p:nvPr userDrawn="1"/>
        </p:nvSpPr>
        <p:spPr>
          <a:xfrm>
            <a:off x="6310485" y="112196"/>
            <a:ext cx="56098" cy="5609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142 Rectángulo"/>
          <p:cNvSpPr/>
          <p:nvPr userDrawn="1"/>
        </p:nvSpPr>
        <p:spPr>
          <a:xfrm>
            <a:off x="6478780" y="112196"/>
            <a:ext cx="56098" cy="5609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143 Rectángulo"/>
          <p:cNvSpPr/>
          <p:nvPr userDrawn="1"/>
        </p:nvSpPr>
        <p:spPr>
          <a:xfrm>
            <a:off x="6815367" y="112196"/>
            <a:ext cx="56098" cy="5609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147 Rectángulo"/>
          <p:cNvSpPr/>
          <p:nvPr userDrawn="1"/>
        </p:nvSpPr>
        <p:spPr>
          <a:xfrm>
            <a:off x="6198289" y="168294"/>
            <a:ext cx="56098" cy="5609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148 Rectángulo"/>
          <p:cNvSpPr/>
          <p:nvPr userDrawn="1"/>
        </p:nvSpPr>
        <p:spPr>
          <a:xfrm>
            <a:off x="6310485" y="168294"/>
            <a:ext cx="56098" cy="5609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149 Rectángulo"/>
          <p:cNvSpPr/>
          <p:nvPr userDrawn="1"/>
        </p:nvSpPr>
        <p:spPr>
          <a:xfrm>
            <a:off x="6366583" y="168294"/>
            <a:ext cx="56098" cy="5609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150 Rectángulo"/>
          <p:cNvSpPr/>
          <p:nvPr userDrawn="1"/>
        </p:nvSpPr>
        <p:spPr>
          <a:xfrm>
            <a:off x="6422681" y="168294"/>
            <a:ext cx="56098" cy="5609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151 Rectángulo"/>
          <p:cNvSpPr/>
          <p:nvPr userDrawn="1"/>
        </p:nvSpPr>
        <p:spPr>
          <a:xfrm>
            <a:off x="6478780" y="168294"/>
            <a:ext cx="56098" cy="5609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152 Rectángulo"/>
          <p:cNvSpPr/>
          <p:nvPr userDrawn="1"/>
        </p:nvSpPr>
        <p:spPr>
          <a:xfrm>
            <a:off x="6759269" y="168294"/>
            <a:ext cx="56098" cy="5609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153 Rectángulo"/>
          <p:cNvSpPr/>
          <p:nvPr userDrawn="1"/>
        </p:nvSpPr>
        <p:spPr>
          <a:xfrm>
            <a:off x="6142191" y="224392"/>
            <a:ext cx="56098" cy="5609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154 Rectángulo"/>
          <p:cNvSpPr/>
          <p:nvPr userDrawn="1"/>
        </p:nvSpPr>
        <p:spPr>
          <a:xfrm>
            <a:off x="6198289" y="224392"/>
            <a:ext cx="56098" cy="5609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155 Rectángulo"/>
          <p:cNvSpPr/>
          <p:nvPr userDrawn="1"/>
        </p:nvSpPr>
        <p:spPr>
          <a:xfrm>
            <a:off x="6142191" y="280490"/>
            <a:ext cx="56098" cy="5609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157 Rectángulo"/>
          <p:cNvSpPr/>
          <p:nvPr userDrawn="1"/>
        </p:nvSpPr>
        <p:spPr>
          <a:xfrm>
            <a:off x="6142191" y="336589"/>
            <a:ext cx="56098" cy="5609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158 Rectángulo"/>
          <p:cNvSpPr/>
          <p:nvPr userDrawn="1"/>
        </p:nvSpPr>
        <p:spPr>
          <a:xfrm>
            <a:off x="6198289" y="336589"/>
            <a:ext cx="56098" cy="5609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276 Rectángulo"/>
          <p:cNvSpPr/>
          <p:nvPr userDrawn="1"/>
        </p:nvSpPr>
        <p:spPr>
          <a:xfrm flipH="1">
            <a:off x="2583287" y="425080"/>
            <a:ext cx="389018" cy="111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noProof="0"/>
          </a:p>
        </p:txBody>
      </p:sp>
      <p:sp>
        <p:nvSpPr>
          <p:cNvPr id="375" name="374 Rectángulo"/>
          <p:cNvSpPr/>
          <p:nvPr/>
        </p:nvSpPr>
        <p:spPr>
          <a:xfrm flipH="1">
            <a:off x="2162833" y="5588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6" name="375 Rectángulo"/>
          <p:cNvSpPr/>
          <p:nvPr/>
        </p:nvSpPr>
        <p:spPr>
          <a:xfrm flipH="1">
            <a:off x="2106731" y="5588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7" name="376 Rectángulo"/>
          <p:cNvSpPr/>
          <p:nvPr/>
        </p:nvSpPr>
        <p:spPr>
          <a:xfrm flipH="1">
            <a:off x="2443342" y="61690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8" name="377 Rectángulo"/>
          <p:cNvSpPr/>
          <p:nvPr/>
        </p:nvSpPr>
        <p:spPr>
          <a:xfrm flipH="1">
            <a:off x="2218935" y="61690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0" name="379 Rectángulo"/>
          <p:cNvSpPr/>
          <p:nvPr/>
        </p:nvSpPr>
        <p:spPr>
          <a:xfrm flipH="1">
            <a:off x="2106731" y="61690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1" name="380 Rectángulo"/>
          <p:cNvSpPr/>
          <p:nvPr/>
        </p:nvSpPr>
        <p:spPr>
          <a:xfrm flipH="1">
            <a:off x="1714019" y="61690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2" name="381 Rectángulo"/>
          <p:cNvSpPr/>
          <p:nvPr/>
        </p:nvSpPr>
        <p:spPr>
          <a:xfrm flipH="1">
            <a:off x="2443342" y="117791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3" name="382 Rectángulo"/>
          <p:cNvSpPr/>
          <p:nvPr/>
        </p:nvSpPr>
        <p:spPr>
          <a:xfrm flipH="1">
            <a:off x="2387240" y="117791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4" name="383 Rectángulo"/>
          <p:cNvSpPr/>
          <p:nvPr/>
        </p:nvSpPr>
        <p:spPr>
          <a:xfrm flipH="1">
            <a:off x="2331139" y="117791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5" name="384 Rectángulo"/>
          <p:cNvSpPr/>
          <p:nvPr/>
        </p:nvSpPr>
        <p:spPr>
          <a:xfrm flipH="1">
            <a:off x="2275036" y="117791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6" name="385 Rectángulo"/>
          <p:cNvSpPr/>
          <p:nvPr/>
        </p:nvSpPr>
        <p:spPr>
          <a:xfrm flipH="1">
            <a:off x="2218935" y="117791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" name="388 Rectángulo"/>
          <p:cNvSpPr/>
          <p:nvPr/>
        </p:nvSpPr>
        <p:spPr>
          <a:xfrm flipH="1">
            <a:off x="1770121" y="117791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0" name="389 Rectángulo"/>
          <p:cNvSpPr/>
          <p:nvPr/>
        </p:nvSpPr>
        <p:spPr>
          <a:xfrm flipH="1">
            <a:off x="1714019" y="117791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1" name="390 Rectángulo"/>
          <p:cNvSpPr/>
          <p:nvPr/>
        </p:nvSpPr>
        <p:spPr>
          <a:xfrm flipH="1">
            <a:off x="1657328" y="117791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2" name="391 Rectángulo"/>
          <p:cNvSpPr/>
          <p:nvPr/>
        </p:nvSpPr>
        <p:spPr>
          <a:xfrm flipH="1">
            <a:off x="2443342" y="173893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3" name="392 Rectángulo"/>
          <p:cNvSpPr/>
          <p:nvPr/>
        </p:nvSpPr>
        <p:spPr>
          <a:xfrm flipH="1">
            <a:off x="2387240" y="173893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4" name="393 Rectángulo"/>
          <p:cNvSpPr/>
          <p:nvPr/>
        </p:nvSpPr>
        <p:spPr>
          <a:xfrm flipH="1">
            <a:off x="2275036" y="173893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8" name="397 Rectángulo"/>
          <p:cNvSpPr/>
          <p:nvPr/>
        </p:nvSpPr>
        <p:spPr>
          <a:xfrm flipH="1">
            <a:off x="1826223" y="173893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0" name="399 Rectángulo"/>
          <p:cNvSpPr/>
          <p:nvPr/>
        </p:nvSpPr>
        <p:spPr>
          <a:xfrm flipH="1">
            <a:off x="2387240" y="229994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1" name="400 Rectángulo"/>
          <p:cNvSpPr/>
          <p:nvPr/>
        </p:nvSpPr>
        <p:spPr>
          <a:xfrm flipH="1">
            <a:off x="2443342" y="286096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2" name="401 Rectángulo"/>
          <p:cNvSpPr/>
          <p:nvPr/>
        </p:nvSpPr>
        <p:spPr>
          <a:xfrm flipH="1">
            <a:off x="2387240" y="286096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3" name="402 Rectángulo"/>
          <p:cNvSpPr/>
          <p:nvPr/>
        </p:nvSpPr>
        <p:spPr>
          <a:xfrm flipH="1">
            <a:off x="2443342" y="342198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5" name="354 Rectángulo"/>
          <p:cNvSpPr/>
          <p:nvPr/>
        </p:nvSpPr>
        <p:spPr>
          <a:xfrm flipH="1">
            <a:off x="3083322" y="5616"/>
            <a:ext cx="58057" cy="5805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7" name="356 Rectángulo"/>
          <p:cNvSpPr/>
          <p:nvPr/>
        </p:nvSpPr>
        <p:spPr>
          <a:xfrm flipH="1">
            <a:off x="3083322" y="63673"/>
            <a:ext cx="58057" cy="5805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9" name="358 Rectángulo"/>
          <p:cNvSpPr/>
          <p:nvPr/>
        </p:nvSpPr>
        <p:spPr>
          <a:xfrm flipH="1">
            <a:off x="3025265" y="121731"/>
            <a:ext cx="58057" cy="5805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0" name="359 Rectángulo"/>
          <p:cNvSpPr/>
          <p:nvPr/>
        </p:nvSpPr>
        <p:spPr>
          <a:xfrm flipH="1">
            <a:off x="2793039" y="121731"/>
            <a:ext cx="58057" cy="5805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1" name="360 Rectángulo"/>
          <p:cNvSpPr/>
          <p:nvPr/>
        </p:nvSpPr>
        <p:spPr>
          <a:xfrm flipH="1">
            <a:off x="2676925" y="121731"/>
            <a:ext cx="58057" cy="5805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2" name="361 Rectángulo"/>
          <p:cNvSpPr/>
          <p:nvPr/>
        </p:nvSpPr>
        <p:spPr>
          <a:xfrm flipH="1">
            <a:off x="2618868" y="121731"/>
            <a:ext cx="58057" cy="5805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3" name="362 Rectángulo"/>
          <p:cNvSpPr/>
          <p:nvPr/>
        </p:nvSpPr>
        <p:spPr>
          <a:xfrm flipH="1">
            <a:off x="2560202" y="121731"/>
            <a:ext cx="58057" cy="5805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5" name="364 Rectángulo"/>
          <p:cNvSpPr/>
          <p:nvPr/>
        </p:nvSpPr>
        <p:spPr>
          <a:xfrm flipH="1">
            <a:off x="2793039" y="179788"/>
            <a:ext cx="58057" cy="5805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6" name="365 Rectángulo"/>
          <p:cNvSpPr/>
          <p:nvPr/>
        </p:nvSpPr>
        <p:spPr>
          <a:xfrm flipH="1">
            <a:off x="2734982" y="179788"/>
            <a:ext cx="58057" cy="5805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7" name="366 Rectángulo"/>
          <p:cNvSpPr/>
          <p:nvPr/>
        </p:nvSpPr>
        <p:spPr>
          <a:xfrm flipH="1">
            <a:off x="2618868" y="179788"/>
            <a:ext cx="58057" cy="5805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" name="367 Rectángulo"/>
          <p:cNvSpPr/>
          <p:nvPr/>
        </p:nvSpPr>
        <p:spPr>
          <a:xfrm flipH="1">
            <a:off x="2851096" y="237846"/>
            <a:ext cx="58057" cy="5805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0" name="369 Rectángulo"/>
          <p:cNvSpPr/>
          <p:nvPr/>
        </p:nvSpPr>
        <p:spPr>
          <a:xfrm flipH="1">
            <a:off x="2734982" y="237846"/>
            <a:ext cx="58057" cy="5805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1" name="370 Rectángulo"/>
          <p:cNvSpPr/>
          <p:nvPr/>
        </p:nvSpPr>
        <p:spPr>
          <a:xfrm flipH="1">
            <a:off x="2909152" y="295904"/>
            <a:ext cx="58057" cy="5805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3" name="372 Rectángulo"/>
          <p:cNvSpPr/>
          <p:nvPr/>
        </p:nvSpPr>
        <p:spPr>
          <a:xfrm flipH="1">
            <a:off x="2793039" y="295904"/>
            <a:ext cx="58057" cy="5805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8" name="337 Rectángulo"/>
          <p:cNvSpPr/>
          <p:nvPr/>
        </p:nvSpPr>
        <p:spPr>
          <a:xfrm flipH="1">
            <a:off x="3757189" y="-8"/>
            <a:ext cx="56659" cy="56659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9" name="338 Rectángulo"/>
          <p:cNvSpPr/>
          <p:nvPr/>
        </p:nvSpPr>
        <p:spPr>
          <a:xfrm flipH="1">
            <a:off x="3700530" y="-8"/>
            <a:ext cx="56659" cy="56659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0" name="339 Rectángulo"/>
          <p:cNvSpPr/>
          <p:nvPr/>
        </p:nvSpPr>
        <p:spPr>
          <a:xfrm flipH="1">
            <a:off x="3757189" y="56650"/>
            <a:ext cx="56659" cy="56659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3" name="342 Rectángulo"/>
          <p:cNvSpPr/>
          <p:nvPr/>
        </p:nvSpPr>
        <p:spPr>
          <a:xfrm flipH="1">
            <a:off x="3643872" y="169967"/>
            <a:ext cx="56659" cy="56659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4" name="343 Rectángulo"/>
          <p:cNvSpPr/>
          <p:nvPr/>
        </p:nvSpPr>
        <p:spPr>
          <a:xfrm flipH="1">
            <a:off x="3587213" y="169967"/>
            <a:ext cx="56659" cy="56659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6" name="345 Rectángulo"/>
          <p:cNvSpPr/>
          <p:nvPr/>
        </p:nvSpPr>
        <p:spPr>
          <a:xfrm flipH="1">
            <a:off x="3757189" y="226626"/>
            <a:ext cx="56659" cy="56659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" name="347 Rectángulo"/>
          <p:cNvSpPr/>
          <p:nvPr/>
        </p:nvSpPr>
        <p:spPr>
          <a:xfrm flipH="1">
            <a:off x="3587213" y="226626"/>
            <a:ext cx="56659" cy="56659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9" name="348 Rectángulo"/>
          <p:cNvSpPr/>
          <p:nvPr/>
        </p:nvSpPr>
        <p:spPr>
          <a:xfrm flipH="1">
            <a:off x="3813847" y="283285"/>
            <a:ext cx="56659" cy="56659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3" name="352 Rectángulo"/>
          <p:cNvSpPr/>
          <p:nvPr/>
        </p:nvSpPr>
        <p:spPr>
          <a:xfrm flipH="1">
            <a:off x="3757189" y="339943"/>
            <a:ext cx="56659" cy="56659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6" name="325 Rectángulo"/>
          <p:cNvSpPr/>
          <p:nvPr/>
        </p:nvSpPr>
        <p:spPr>
          <a:xfrm flipH="1">
            <a:off x="3364096" y="5592"/>
            <a:ext cx="55537" cy="55537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" name="326 Rectángulo"/>
          <p:cNvSpPr/>
          <p:nvPr/>
        </p:nvSpPr>
        <p:spPr>
          <a:xfrm flipH="1">
            <a:off x="3308559" y="5592"/>
            <a:ext cx="55537" cy="55537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9" name="328 Rectángulo"/>
          <p:cNvSpPr/>
          <p:nvPr/>
        </p:nvSpPr>
        <p:spPr>
          <a:xfrm flipH="1">
            <a:off x="3196903" y="5592"/>
            <a:ext cx="55537" cy="55537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1" name="330 Rectángulo"/>
          <p:cNvSpPr/>
          <p:nvPr/>
        </p:nvSpPr>
        <p:spPr>
          <a:xfrm flipH="1">
            <a:off x="3419633" y="61128"/>
            <a:ext cx="55537" cy="55537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2" name="331 Rectángulo"/>
          <p:cNvSpPr/>
          <p:nvPr/>
        </p:nvSpPr>
        <p:spPr>
          <a:xfrm flipH="1">
            <a:off x="3475169" y="116665"/>
            <a:ext cx="55537" cy="55537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3" name="332 Rectángulo"/>
          <p:cNvSpPr/>
          <p:nvPr/>
        </p:nvSpPr>
        <p:spPr>
          <a:xfrm flipH="1">
            <a:off x="3419633" y="116665"/>
            <a:ext cx="55537" cy="55537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5" name="334 Rectángulo"/>
          <p:cNvSpPr/>
          <p:nvPr/>
        </p:nvSpPr>
        <p:spPr>
          <a:xfrm flipH="1">
            <a:off x="3475169" y="172202"/>
            <a:ext cx="55537" cy="55537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" name="336 Rectángulo"/>
          <p:cNvSpPr/>
          <p:nvPr/>
        </p:nvSpPr>
        <p:spPr>
          <a:xfrm flipH="1">
            <a:off x="3419633" y="227738"/>
            <a:ext cx="55537" cy="55537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" name="316 Rectángulo"/>
          <p:cNvSpPr/>
          <p:nvPr/>
        </p:nvSpPr>
        <p:spPr>
          <a:xfrm flipH="1">
            <a:off x="3186913" y="231941"/>
            <a:ext cx="52098" cy="55446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9" name="318 Rectángulo"/>
          <p:cNvSpPr/>
          <p:nvPr/>
        </p:nvSpPr>
        <p:spPr>
          <a:xfrm flipH="1">
            <a:off x="3083264" y="231941"/>
            <a:ext cx="52098" cy="55446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0" name="319 Rectángulo"/>
          <p:cNvSpPr/>
          <p:nvPr/>
        </p:nvSpPr>
        <p:spPr>
          <a:xfrm flipH="1">
            <a:off x="3186913" y="287387"/>
            <a:ext cx="52098" cy="55446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2" name="321 Rectángulo"/>
          <p:cNvSpPr/>
          <p:nvPr/>
        </p:nvSpPr>
        <p:spPr>
          <a:xfrm flipH="1">
            <a:off x="3083264" y="287387"/>
            <a:ext cx="52098" cy="55446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3" name="322 Rectángulo"/>
          <p:cNvSpPr/>
          <p:nvPr/>
        </p:nvSpPr>
        <p:spPr>
          <a:xfrm flipH="1">
            <a:off x="3186913" y="342832"/>
            <a:ext cx="52098" cy="55446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4" name="323 Rectángulo"/>
          <p:cNvSpPr/>
          <p:nvPr/>
        </p:nvSpPr>
        <p:spPr>
          <a:xfrm flipH="1">
            <a:off x="3134815" y="342832"/>
            <a:ext cx="52098" cy="55446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4" name="283 Rectángulo"/>
          <p:cNvSpPr/>
          <p:nvPr/>
        </p:nvSpPr>
        <p:spPr>
          <a:xfrm flipH="1">
            <a:off x="4375938" y="2795"/>
            <a:ext cx="56098" cy="5609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" name="284 Rectángulo"/>
          <p:cNvSpPr/>
          <p:nvPr/>
        </p:nvSpPr>
        <p:spPr>
          <a:xfrm flipH="1">
            <a:off x="4319840" y="2795"/>
            <a:ext cx="56098" cy="5609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" name="285 Rectángulo"/>
          <p:cNvSpPr/>
          <p:nvPr/>
        </p:nvSpPr>
        <p:spPr>
          <a:xfrm flipH="1">
            <a:off x="4263742" y="2795"/>
            <a:ext cx="56098" cy="5609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7" name="286 Rectángulo"/>
          <p:cNvSpPr/>
          <p:nvPr/>
        </p:nvSpPr>
        <p:spPr>
          <a:xfrm flipH="1">
            <a:off x="4600329" y="58893"/>
            <a:ext cx="56098" cy="5609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8" name="287 Rectángulo"/>
          <p:cNvSpPr/>
          <p:nvPr/>
        </p:nvSpPr>
        <p:spPr>
          <a:xfrm flipH="1">
            <a:off x="4375938" y="58893"/>
            <a:ext cx="56098" cy="5609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1" name="290 Rectángulo"/>
          <p:cNvSpPr/>
          <p:nvPr/>
        </p:nvSpPr>
        <p:spPr>
          <a:xfrm flipH="1">
            <a:off x="3871058" y="58893"/>
            <a:ext cx="56098" cy="5609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291 Rectángulo"/>
          <p:cNvSpPr/>
          <p:nvPr/>
        </p:nvSpPr>
        <p:spPr>
          <a:xfrm flipH="1">
            <a:off x="4600329" y="114990"/>
            <a:ext cx="56098" cy="5609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295 Rectángulo"/>
          <p:cNvSpPr/>
          <p:nvPr/>
        </p:nvSpPr>
        <p:spPr>
          <a:xfrm flipH="1">
            <a:off x="4375938" y="114990"/>
            <a:ext cx="56098" cy="5609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296 Rectángulo"/>
          <p:cNvSpPr/>
          <p:nvPr/>
        </p:nvSpPr>
        <p:spPr>
          <a:xfrm flipH="1">
            <a:off x="4319840" y="114990"/>
            <a:ext cx="56098" cy="5609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297 Rectángulo"/>
          <p:cNvSpPr/>
          <p:nvPr/>
        </p:nvSpPr>
        <p:spPr>
          <a:xfrm flipH="1">
            <a:off x="4263742" y="114990"/>
            <a:ext cx="56098" cy="5609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9" name="298 Rectángulo"/>
          <p:cNvSpPr/>
          <p:nvPr/>
        </p:nvSpPr>
        <p:spPr>
          <a:xfrm flipH="1">
            <a:off x="3927156" y="114990"/>
            <a:ext cx="56098" cy="5609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299 Rectángulo"/>
          <p:cNvSpPr/>
          <p:nvPr/>
        </p:nvSpPr>
        <p:spPr>
          <a:xfrm flipH="1">
            <a:off x="3871058" y="114990"/>
            <a:ext cx="56098" cy="5609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1" name="300 Rectángulo"/>
          <p:cNvSpPr/>
          <p:nvPr/>
        </p:nvSpPr>
        <p:spPr>
          <a:xfrm flipH="1">
            <a:off x="3814371" y="114990"/>
            <a:ext cx="56098" cy="5609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" name="306 Rectángulo"/>
          <p:cNvSpPr/>
          <p:nvPr/>
        </p:nvSpPr>
        <p:spPr>
          <a:xfrm flipH="1">
            <a:off x="4263742" y="171088"/>
            <a:ext cx="56098" cy="5609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" name="307 Rectángulo"/>
          <p:cNvSpPr/>
          <p:nvPr/>
        </p:nvSpPr>
        <p:spPr>
          <a:xfrm flipH="1">
            <a:off x="3983254" y="171088"/>
            <a:ext cx="56098" cy="5609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" name="309 Rectángulo"/>
          <p:cNvSpPr/>
          <p:nvPr/>
        </p:nvSpPr>
        <p:spPr>
          <a:xfrm flipH="1">
            <a:off x="4544231" y="227185"/>
            <a:ext cx="56098" cy="5609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1" name="310 Rectángulo"/>
          <p:cNvSpPr/>
          <p:nvPr/>
        </p:nvSpPr>
        <p:spPr>
          <a:xfrm flipH="1">
            <a:off x="4600329" y="283283"/>
            <a:ext cx="56098" cy="5609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3" name="312 Rectángulo"/>
          <p:cNvSpPr/>
          <p:nvPr/>
        </p:nvSpPr>
        <p:spPr>
          <a:xfrm flipH="1">
            <a:off x="4600329" y="339381"/>
            <a:ext cx="56098" cy="5609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4" name="313 Rectángulo"/>
          <p:cNvSpPr/>
          <p:nvPr/>
        </p:nvSpPr>
        <p:spPr>
          <a:xfrm flipH="1">
            <a:off x="4544231" y="339381"/>
            <a:ext cx="56098" cy="5609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7" name="406 Rectángulo"/>
          <p:cNvSpPr/>
          <p:nvPr userDrawn="1"/>
        </p:nvSpPr>
        <p:spPr>
          <a:xfrm>
            <a:off x="4825437" y="419494"/>
            <a:ext cx="389018" cy="111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noProof="0"/>
          </a:p>
        </p:txBody>
      </p:sp>
      <p:sp>
        <p:nvSpPr>
          <p:cNvPr id="429" name="428 Rectángulo"/>
          <p:cNvSpPr/>
          <p:nvPr/>
        </p:nvSpPr>
        <p:spPr>
          <a:xfrm>
            <a:off x="5522705" y="2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0" name="429 Rectángulo"/>
          <p:cNvSpPr/>
          <p:nvPr/>
        </p:nvSpPr>
        <p:spPr>
          <a:xfrm>
            <a:off x="5578807" y="2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1" name="430 Rectángulo"/>
          <p:cNvSpPr/>
          <p:nvPr/>
        </p:nvSpPr>
        <p:spPr>
          <a:xfrm>
            <a:off x="5634909" y="2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2" name="431 Rectángulo"/>
          <p:cNvSpPr/>
          <p:nvPr/>
        </p:nvSpPr>
        <p:spPr>
          <a:xfrm>
            <a:off x="5298298" y="56104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3" name="432 Rectángulo"/>
          <p:cNvSpPr/>
          <p:nvPr/>
        </p:nvSpPr>
        <p:spPr>
          <a:xfrm>
            <a:off x="5522705" y="56104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5" name="434 Rectángulo"/>
          <p:cNvSpPr/>
          <p:nvPr/>
        </p:nvSpPr>
        <p:spPr>
          <a:xfrm>
            <a:off x="5634909" y="56104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6" name="435 Rectángulo"/>
          <p:cNvSpPr/>
          <p:nvPr/>
        </p:nvSpPr>
        <p:spPr>
          <a:xfrm>
            <a:off x="6027621" y="56104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7" name="436 Rectángulo"/>
          <p:cNvSpPr/>
          <p:nvPr/>
        </p:nvSpPr>
        <p:spPr>
          <a:xfrm>
            <a:off x="5298298" y="112205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9" name="438 Rectángulo"/>
          <p:cNvSpPr/>
          <p:nvPr/>
        </p:nvSpPr>
        <p:spPr>
          <a:xfrm>
            <a:off x="5410501" y="112205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0" name="439 Rectángulo"/>
          <p:cNvSpPr/>
          <p:nvPr/>
        </p:nvSpPr>
        <p:spPr>
          <a:xfrm>
            <a:off x="5466603" y="112205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2" name="441 Rectángulo"/>
          <p:cNvSpPr/>
          <p:nvPr/>
        </p:nvSpPr>
        <p:spPr>
          <a:xfrm>
            <a:off x="5578807" y="112205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4" name="443 Rectángulo"/>
          <p:cNvSpPr/>
          <p:nvPr/>
        </p:nvSpPr>
        <p:spPr>
          <a:xfrm>
            <a:off x="5971519" y="112205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5" name="444 Rectángulo"/>
          <p:cNvSpPr/>
          <p:nvPr/>
        </p:nvSpPr>
        <p:spPr>
          <a:xfrm>
            <a:off x="6027621" y="112205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6" name="445 Rectángulo"/>
          <p:cNvSpPr/>
          <p:nvPr/>
        </p:nvSpPr>
        <p:spPr>
          <a:xfrm>
            <a:off x="6084312" y="112205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7" name="446 Rectángulo"/>
          <p:cNvSpPr/>
          <p:nvPr/>
        </p:nvSpPr>
        <p:spPr>
          <a:xfrm>
            <a:off x="5298298" y="168307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8" name="447 Rectángulo"/>
          <p:cNvSpPr/>
          <p:nvPr/>
        </p:nvSpPr>
        <p:spPr>
          <a:xfrm>
            <a:off x="5354400" y="168307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9" name="448 Rectángulo"/>
          <p:cNvSpPr/>
          <p:nvPr/>
        </p:nvSpPr>
        <p:spPr>
          <a:xfrm>
            <a:off x="5466603" y="168307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0" name="449 Rectángulo"/>
          <p:cNvSpPr/>
          <p:nvPr/>
        </p:nvSpPr>
        <p:spPr>
          <a:xfrm>
            <a:off x="5522705" y="168307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1" name="450 Rectángulo"/>
          <p:cNvSpPr/>
          <p:nvPr/>
        </p:nvSpPr>
        <p:spPr>
          <a:xfrm>
            <a:off x="5578807" y="168307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2" name="451 Rectángulo"/>
          <p:cNvSpPr/>
          <p:nvPr/>
        </p:nvSpPr>
        <p:spPr>
          <a:xfrm>
            <a:off x="5634909" y="168307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3" name="452 Rectángulo"/>
          <p:cNvSpPr/>
          <p:nvPr/>
        </p:nvSpPr>
        <p:spPr>
          <a:xfrm>
            <a:off x="5915417" y="168307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4" name="453 Rectángulo"/>
          <p:cNvSpPr/>
          <p:nvPr/>
        </p:nvSpPr>
        <p:spPr>
          <a:xfrm>
            <a:off x="5298298" y="224408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6" name="455 Rectángulo"/>
          <p:cNvSpPr/>
          <p:nvPr/>
        </p:nvSpPr>
        <p:spPr>
          <a:xfrm>
            <a:off x="5298298" y="280510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7" name="456 Rectángulo"/>
          <p:cNvSpPr/>
          <p:nvPr/>
        </p:nvSpPr>
        <p:spPr>
          <a:xfrm>
            <a:off x="5354400" y="280510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8" name="457 Rectángulo"/>
          <p:cNvSpPr/>
          <p:nvPr/>
        </p:nvSpPr>
        <p:spPr>
          <a:xfrm>
            <a:off x="5298298" y="336612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9" name="458 Rectángulo"/>
          <p:cNvSpPr/>
          <p:nvPr/>
        </p:nvSpPr>
        <p:spPr>
          <a:xfrm>
            <a:off x="5354400" y="336612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" name="409 Rectángulo"/>
          <p:cNvSpPr/>
          <p:nvPr/>
        </p:nvSpPr>
        <p:spPr>
          <a:xfrm>
            <a:off x="4656363" y="30"/>
            <a:ext cx="58057" cy="5805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" name="410 Rectángulo"/>
          <p:cNvSpPr/>
          <p:nvPr/>
        </p:nvSpPr>
        <p:spPr>
          <a:xfrm>
            <a:off x="4714420" y="30"/>
            <a:ext cx="58057" cy="5805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2" name="411 Rectángulo"/>
          <p:cNvSpPr/>
          <p:nvPr/>
        </p:nvSpPr>
        <p:spPr>
          <a:xfrm>
            <a:off x="4656363" y="58087"/>
            <a:ext cx="58057" cy="5805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3" name="412 Rectángulo"/>
          <p:cNvSpPr/>
          <p:nvPr/>
        </p:nvSpPr>
        <p:spPr>
          <a:xfrm>
            <a:off x="4714420" y="58087"/>
            <a:ext cx="58057" cy="5805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4" name="413 Rectángulo"/>
          <p:cNvSpPr/>
          <p:nvPr/>
        </p:nvSpPr>
        <p:spPr>
          <a:xfrm>
            <a:off x="4714420" y="116145"/>
            <a:ext cx="58057" cy="5805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5" name="414 Rectángulo"/>
          <p:cNvSpPr/>
          <p:nvPr/>
        </p:nvSpPr>
        <p:spPr>
          <a:xfrm>
            <a:off x="4946646" y="116145"/>
            <a:ext cx="58057" cy="5805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6" name="415 Rectángulo"/>
          <p:cNvSpPr/>
          <p:nvPr/>
        </p:nvSpPr>
        <p:spPr>
          <a:xfrm>
            <a:off x="5062760" y="116145"/>
            <a:ext cx="58057" cy="5805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9" name="418 Rectángulo"/>
          <p:cNvSpPr/>
          <p:nvPr/>
        </p:nvSpPr>
        <p:spPr>
          <a:xfrm>
            <a:off x="5237539" y="116145"/>
            <a:ext cx="58057" cy="5805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0" name="419 Rectángulo"/>
          <p:cNvSpPr/>
          <p:nvPr/>
        </p:nvSpPr>
        <p:spPr>
          <a:xfrm>
            <a:off x="4946646" y="174202"/>
            <a:ext cx="58057" cy="5805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3" name="422 Rectángulo"/>
          <p:cNvSpPr/>
          <p:nvPr/>
        </p:nvSpPr>
        <p:spPr>
          <a:xfrm>
            <a:off x="4888589" y="232260"/>
            <a:ext cx="58057" cy="5805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6" name="425 Rectángulo"/>
          <p:cNvSpPr/>
          <p:nvPr/>
        </p:nvSpPr>
        <p:spPr>
          <a:xfrm>
            <a:off x="4830533" y="290318"/>
            <a:ext cx="58057" cy="5805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7" name="426 Rectángulo"/>
          <p:cNvSpPr/>
          <p:nvPr/>
        </p:nvSpPr>
        <p:spPr>
          <a:xfrm>
            <a:off x="4888589" y="290318"/>
            <a:ext cx="58057" cy="5805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8" name="427 Rectángulo"/>
          <p:cNvSpPr/>
          <p:nvPr/>
        </p:nvSpPr>
        <p:spPr>
          <a:xfrm>
            <a:off x="4946646" y="290318"/>
            <a:ext cx="58057" cy="5805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1" name="460 Rectángulo"/>
          <p:cNvSpPr/>
          <p:nvPr userDrawn="1"/>
        </p:nvSpPr>
        <p:spPr>
          <a:xfrm>
            <a:off x="208010" y="419494"/>
            <a:ext cx="389018" cy="111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noProof="0"/>
          </a:p>
        </p:txBody>
      </p:sp>
      <p:sp>
        <p:nvSpPr>
          <p:cNvPr id="483" name="482 Rectángulo"/>
          <p:cNvSpPr/>
          <p:nvPr userDrawn="1"/>
        </p:nvSpPr>
        <p:spPr>
          <a:xfrm>
            <a:off x="905278" y="2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4" name="483 Rectángulo"/>
          <p:cNvSpPr/>
          <p:nvPr userDrawn="1"/>
        </p:nvSpPr>
        <p:spPr>
          <a:xfrm>
            <a:off x="961380" y="2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5" name="484 Rectángulo"/>
          <p:cNvSpPr/>
          <p:nvPr userDrawn="1"/>
        </p:nvSpPr>
        <p:spPr>
          <a:xfrm>
            <a:off x="1017482" y="2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0" name="489 Rectángulo"/>
          <p:cNvSpPr/>
          <p:nvPr userDrawn="1"/>
        </p:nvSpPr>
        <p:spPr>
          <a:xfrm>
            <a:off x="1410194" y="56104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1" name="490 Rectángulo"/>
          <p:cNvSpPr/>
          <p:nvPr userDrawn="1"/>
        </p:nvSpPr>
        <p:spPr>
          <a:xfrm>
            <a:off x="680871" y="112205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8" name="497 Rectángulo"/>
          <p:cNvSpPr/>
          <p:nvPr userDrawn="1"/>
        </p:nvSpPr>
        <p:spPr>
          <a:xfrm>
            <a:off x="1354092" y="112205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9" name="498 Rectángulo"/>
          <p:cNvSpPr/>
          <p:nvPr userDrawn="1"/>
        </p:nvSpPr>
        <p:spPr>
          <a:xfrm>
            <a:off x="1410194" y="112205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0" name="499 Rectángulo"/>
          <p:cNvSpPr/>
          <p:nvPr userDrawn="1"/>
        </p:nvSpPr>
        <p:spPr>
          <a:xfrm>
            <a:off x="1466885" y="112205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3" name="502 Rectángulo"/>
          <p:cNvSpPr/>
          <p:nvPr userDrawn="1"/>
        </p:nvSpPr>
        <p:spPr>
          <a:xfrm>
            <a:off x="849176" y="168307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5" name="504 Rectángulo"/>
          <p:cNvSpPr/>
          <p:nvPr userDrawn="1"/>
        </p:nvSpPr>
        <p:spPr>
          <a:xfrm>
            <a:off x="961380" y="168307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7" name="506 Rectángulo"/>
          <p:cNvSpPr/>
          <p:nvPr userDrawn="1"/>
        </p:nvSpPr>
        <p:spPr>
          <a:xfrm>
            <a:off x="1297990" y="168307"/>
            <a:ext cx="56102" cy="56102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4" name="463 Rectángulo"/>
          <p:cNvSpPr/>
          <p:nvPr userDrawn="1"/>
        </p:nvSpPr>
        <p:spPr>
          <a:xfrm>
            <a:off x="38936" y="30"/>
            <a:ext cx="58057" cy="5805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6" name="465 Rectángulo"/>
          <p:cNvSpPr/>
          <p:nvPr userDrawn="1"/>
        </p:nvSpPr>
        <p:spPr>
          <a:xfrm>
            <a:off x="38936" y="58087"/>
            <a:ext cx="58057" cy="5805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8" name="467 Rectángulo"/>
          <p:cNvSpPr/>
          <p:nvPr userDrawn="1"/>
        </p:nvSpPr>
        <p:spPr>
          <a:xfrm>
            <a:off x="96993" y="116145"/>
            <a:ext cx="58057" cy="5805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1" name="470 Rectángulo"/>
          <p:cNvSpPr/>
          <p:nvPr userDrawn="1"/>
        </p:nvSpPr>
        <p:spPr>
          <a:xfrm>
            <a:off x="503390" y="116145"/>
            <a:ext cx="58057" cy="5805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6" name="475 Rectángulo"/>
          <p:cNvSpPr/>
          <p:nvPr userDrawn="1"/>
        </p:nvSpPr>
        <p:spPr>
          <a:xfrm>
            <a:off x="503390" y="174202"/>
            <a:ext cx="58057" cy="5805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7" name="476 Rectángulo"/>
          <p:cNvSpPr/>
          <p:nvPr userDrawn="1"/>
        </p:nvSpPr>
        <p:spPr>
          <a:xfrm>
            <a:off x="271162" y="232260"/>
            <a:ext cx="58057" cy="5805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9" name="478 Rectángulo"/>
          <p:cNvSpPr/>
          <p:nvPr userDrawn="1"/>
        </p:nvSpPr>
        <p:spPr>
          <a:xfrm>
            <a:off x="387276" y="232260"/>
            <a:ext cx="58057" cy="5805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0" name="479 Rectángulo"/>
          <p:cNvSpPr/>
          <p:nvPr userDrawn="1"/>
        </p:nvSpPr>
        <p:spPr>
          <a:xfrm>
            <a:off x="213106" y="290318"/>
            <a:ext cx="58057" cy="58058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0" y="404813"/>
            <a:ext cx="9144000" cy="0"/>
          </a:xfrm>
          <a:prstGeom prst="line">
            <a:avLst/>
          </a:prstGeom>
          <a:noFill/>
          <a:ln w="19050">
            <a:solidFill>
              <a:srgbClr val="4D4D4D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noProof="0"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3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13" Type="http://schemas.openxmlformats.org/officeDocument/2006/relationships/oleObject" Target="../embeddings/oleObject8.bin"/><Relationship Id="rId18" Type="http://schemas.openxmlformats.org/officeDocument/2006/relationships/image" Target="../media/image20.wmf"/><Relationship Id="rId26" Type="http://schemas.openxmlformats.org/officeDocument/2006/relationships/image" Target="../media/image24.wmf"/><Relationship Id="rId3" Type="http://schemas.openxmlformats.org/officeDocument/2006/relationships/oleObject" Target="../embeddings/oleObject3.bin"/><Relationship Id="rId21" Type="http://schemas.openxmlformats.org/officeDocument/2006/relationships/oleObject" Target="../embeddings/oleObject12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17.wmf"/><Relationship Id="rId17" Type="http://schemas.openxmlformats.org/officeDocument/2006/relationships/oleObject" Target="../embeddings/oleObject10.bin"/><Relationship Id="rId25" Type="http://schemas.openxmlformats.org/officeDocument/2006/relationships/oleObject" Target="../embeddings/oleObject14.bin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9.wmf"/><Relationship Id="rId20" Type="http://schemas.openxmlformats.org/officeDocument/2006/relationships/image" Target="../media/image21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wmf"/><Relationship Id="rId11" Type="http://schemas.openxmlformats.org/officeDocument/2006/relationships/oleObject" Target="../embeddings/oleObject7.bin"/><Relationship Id="rId24" Type="http://schemas.openxmlformats.org/officeDocument/2006/relationships/image" Target="../media/image23.wmf"/><Relationship Id="rId5" Type="http://schemas.openxmlformats.org/officeDocument/2006/relationships/oleObject" Target="../embeddings/oleObject4.bin"/><Relationship Id="rId15" Type="http://schemas.openxmlformats.org/officeDocument/2006/relationships/oleObject" Target="../embeddings/oleObject9.bin"/><Relationship Id="rId23" Type="http://schemas.openxmlformats.org/officeDocument/2006/relationships/oleObject" Target="../embeddings/oleObject13.bin"/><Relationship Id="rId10" Type="http://schemas.openxmlformats.org/officeDocument/2006/relationships/image" Target="../media/image16.wmf"/><Relationship Id="rId19" Type="http://schemas.openxmlformats.org/officeDocument/2006/relationships/oleObject" Target="../embeddings/oleObject11.bin"/><Relationship Id="rId4" Type="http://schemas.openxmlformats.org/officeDocument/2006/relationships/image" Target="../media/image13.wmf"/><Relationship Id="rId9" Type="http://schemas.openxmlformats.org/officeDocument/2006/relationships/oleObject" Target="../embeddings/oleObject6.bin"/><Relationship Id="rId14" Type="http://schemas.openxmlformats.org/officeDocument/2006/relationships/image" Target="../media/image18.wmf"/><Relationship Id="rId22" Type="http://schemas.openxmlformats.org/officeDocument/2006/relationships/image" Target="../media/image22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13" Type="http://schemas.openxmlformats.org/officeDocument/2006/relationships/oleObject" Target="../embeddings/oleObject20.bin"/><Relationship Id="rId18" Type="http://schemas.openxmlformats.org/officeDocument/2006/relationships/image" Target="../media/image20.wmf"/><Relationship Id="rId26" Type="http://schemas.openxmlformats.org/officeDocument/2006/relationships/image" Target="../media/image24.wmf"/><Relationship Id="rId3" Type="http://schemas.openxmlformats.org/officeDocument/2006/relationships/oleObject" Target="../embeddings/oleObject15.bin"/><Relationship Id="rId21" Type="http://schemas.openxmlformats.org/officeDocument/2006/relationships/oleObject" Target="../embeddings/oleObject24.bin"/><Relationship Id="rId7" Type="http://schemas.openxmlformats.org/officeDocument/2006/relationships/oleObject" Target="../embeddings/oleObject17.bin"/><Relationship Id="rId12" Type="http://schemas.openxmlformats.org/officeDocument/2006/relationships/image" Target="../media/image17.wmf"/><Relationship Id="rId17" Type="http://schemas.openxmlformats.org/officeDocument/2006/relationships/oleObject" Target="../embeddings/oleObject22.bin"/><Relationship Id="rId25" Type="http://schemas.openxmlformats.org/officeDocument/2006/relationships/oleObject" Target="../embeddings/oleObject26.bin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9.wmf"/><Relationship Id="rId20" Type="http://schemas.openxmlformats.org/officeDocument/2006/relationships/image" Target="../media/image21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14.wmf"/><Relationship Id="rId11" Type="http://schemas.openxmlformats.org/officeDocument/2006/relationships/oleObject" Target="../embeddings/oleObject19.bin"/><Relationship Id="rId24" Type="http://schemas.openxmlformats.org/officeDocument/2006/relationships/image" Target="../media/image23.wmf"/><Relationship Id="rId5" Type="http://schemas.openxmlformats.org/officeDocument/2006/relationships/oleObject" Target="../embeddings/oleObject16.bin"/><Relationship Id="rId15" Type="http://schemas.openxmlformats.org/officeDocument/2006/relationships/oleObject" Target="../embeddings/oleObject21.bin"/><Relationship Id="rId23" Type="http://schemas.openxmlformats.org/officeDocument/2006/relationships/oleObject" Target="../embeddings/oleObject25.bin"/><Relationship Id="rId10" Type="http://schemas.openxmlformats.org/officeDocument/2006/relationships/image" Target="../media/image16.wmf"/><Relationship Id="rId19" Type="http://schemas.openxmlformats.org/officeDocument/2006/relationships/oleObject" Target="../embeddings/oleObject23.bin"/><Relationship Id="rId4" Type="http://schemas.openxmlformats.org/officeDocument/2006/relationships/image" Target="../media/image13.wmf"/><Relationship Id="rId9" Type="http://schemas.openxmlformats.org/officeDocument/2006/relationships/oleObject" Target="../embeddings/oleObject18.bin"/><Relationship Id="rId14" Type="http://schemas.openxmlformats.org/officeDocument/2006/relationships/image" Target="../media/image18.wmf"/><Relationship Id="rId22" Type="http://schemas.openxmlformats.org/officeDocument/2006/relationships/image" Target="../media/image22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13" Type="http://schemas.openxmlformats.org/officeDocument/2006/relationships/oleObject" Target="../embeddings/oleObject32.bin"/><Relationship Id="rId3" Type="http://schemas.openxmlformats.org/officeDocument/2006/relationships/oleObject" Target="../embeddings/oleObject27.bin"/><Relationship Id="rId7" Type="http://schemas.openxmlformats.org/officeDocument/2006/relationships/oleObject" Target="../embeddings/oleObject29.bin"/><Relationship Id="rId12" Type="http://schemas.openxmlformats.org/officeDocument/2006/relationships/image" Target="../media/image29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6.wmf"/><Relationship Id="rId11" Type="http://schemas.openxmlformats.org/officeDocument/2006/relationships/oleObject" Target="../embeddings/oleObject31.bin"/><Relationship Id="rId5" Type="http://schemas.openxmlformats.org/officeDocument/2006/relationships/oleObject" Target="../embeddings/oleObject28.bin"/><Relationship Id="rId10" Type="http://schemas.openxmlformats.org/officeDocument/2006/relationships/image" Target="../media/image28.wmf"/><Relationship Id="rId4" Type="http://schemas.openxmlformats.org/officeDocument/2006/relationships/image" Target="../media/image25.wmf"/><Relationship Id="rId9" Type="http://schemas.openxmlformats.org/officeDocument/2006/relationships/oleObject" Target="../embeddings/oleObject30.bin"/><Relationship Id="rId14" Type="http://schemas.openxmlformats.org/officeDocument/2006/relationships/image" Target="../media/image30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13" Type="http://schemas.openxmlformats.org/officeDocument/2006/relationships/oleObject" Target="../embeddings/oleObject38.bin"/><Relationship Id="rId3" Type="http://schemas.openxmlformats.org/officeDocument/2006/relationships/oleObject" Target="../embeddings/oleObject33.bin"/><Relationship Id="rId7" Type="http://schemas.openxmlformats.org/officeDocument/2006/relationships/oleObject" Target="../embeddings/oleObject35.bin"/><Relationship Id="rId12" Type="http://schemas.openxmlformats.org/officeDocument/2006/relationships/image" Target="../media/image29.wmf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32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26.wmf"/><Relationship Id="rId11" Type="http://schemas.openxmlformats.org/officeDocument/2006/relationships/oleObject" Target="../embeddings/oleObject37.bin"/><Relationship Id="rId5" Type="http://schemas.openxmlformats.org/officeDocument/2006/relationships/oleObject" Target="../embeddings/oleObject34.bin"/><Relationship Id="rId15" Type="http://schemas.openxmlformats.org/officeDocument/2006/relationships/oleObject" Target="../embeddings/oleObject39.bin"/><Relationship Id="rId10" Type="http://schemas.openxmlformats.org/officeDocument/2006/relationships/image" Target="../media/image28.wmf"/><Relationship Id="rId4" Type="http://schemas.openxmlformats.org/officeDocument/2006/relationships/image" Target="../media/image25.wmf"/><Relationship Id="rId9" Type="http://schemas.openxmlformats.org/officeDocument/2006/relationships/oleObject" Target="../embeddings/oleObject36.bin"/><Relationship Id="rId14" Type="http://schemas.openxmlformats.org/officeDocument/2006/relationships/image" Target="../media/image31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33.jpeg"/><Relationship Id="rId7" Type="http://schemas.openxmlformats.org/officeDocument/2006/relationships/image" Target="../media/image32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41.bin"/><Relationship Id="rId5" Type="http://schemas.openxmlformats.org/officeDocument/2006/relationships/image" Target="../media/image31.wmf"/><Relationship Id="rId4" Type="http://schemas.openxmlformats.org/officeDocument/2006/relationships/oleObject" Target="../embeddings/oleObject40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3.bin"/><Relationship Id="rId3" Type="http://schemas.openxmlformats.org/officeDocument/2006/relationships/video" Target="../media/media1.avi"/><Relationship Id="rId7" Type="http://schemas.openxmlformats.org/officeDocument/2006/relationships/image" Target="../media/image31.wmf"/><Relationship Id="rId2" Type="http://schemas.microsoft.com/office/2007/relationships/media" Target="../media/media1.avi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42.bin"/><Relationship Id="rId11" Type="http://schemas.openxmlformats.org/officeDocument/2006/relationships/image" Target="../media/image34.png"/><Relationship Id="rId5" Type="http://schemas.openxmlformats.org/officeDocument/2006/relationships/image" Target="../media/image33.jpeg"/><Relationship Id="rId10" Type="http://schemas.openxmlformats.org/officeDocument/2006/relationships/image" Target="../media/image4.jpe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2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oleObject" Target="../embeddings/oleObject44.bin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45.bin"/><Relationship Id="rId4" Type="http://schemas.openxmlformats.org/officeDocument/2006/relationships/image" Target="../media/image31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video" Target="../media/media2.avi"/><Relationship Id="rId7" Type="http://schemas.openxmlformats.org/officeDocument/2006/relationships/oleObject" Target="../embeddings/oleObject47.bin"/><Relationship Id="rId2" Type="http://schemas.microsoft.com/office/2007/relationships/media" Target="../media/media2.avi"/><Relationship Id="rId1" Type="http://schemas.openxmlformats.org/officeDocument/2006/relationships/vmlDrawing" Target="../drawings/vmlDrawing9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46.bin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oleObject" Target="../embeddings/oleObject48.bin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49.bin"/><Relationship Id="rId4" Type="http://schemas.openxmlformats.org/officeDocument/2006/relationships/image" Target="../media/image31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video" Target="../media/media3.avi"/><Relationship Id="rId7" Type="http://schemas.openxmlformats.org/officeDocument/2006/relationships/oleObject" Target="../embeddings/oleObject51.bin"/><Relationship Id="rId2" Type="http://schemas.microsoft.com/office/2007/relationships/media" Target="../media/media3.avi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50.bin"/><Relationship Id="rId10" Type="http://schemas.openxmlformats.org/officeDocument/2006/relationships/image" Target="../media/image38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oleObject" Target="../embeddings/oleObject52.bin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53.bin"/><Relationship Id="rId4" Type="http://schemas.openxmlformats.org/officeDocument/2006/relationships/image" Target="../media/image31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video" Target="../media/media4.avi"/><Relationship Id="rId7" Type="http://schemas.openxmlformats.org/officeDocument/2006/relationships/oleObject" Target="../embeddings/oleObject55.bin"/><Relationship Id="rId2" Type="http://schemas.microsoft.com/office/2007/relationships/media" Target="../media/media4.avi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54.bin"/><Relationship Id="rId10" Type="http://schemas.openxmlformats.org/officeDocument/2006/relationships/image" Target="../media/image40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oleObject" Target="../embeddings/oleObject56.bin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57.bin"/><Relationship Id="rId4" Type="http://schemas.openxmlformats.org/officeDocument/2006/relationships/image" Target="../media/image31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oleObject" Target="../embeddings/oleObject58.bin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59.bin"/><Relationship Id="rId4" Type="http://schemas.openxmlformats.org/officeDocument/2006/relationships/image" Target="../media/image31.w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oleObject" Target="../embeddings/oleObject60.bin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61.bin"/><Relationship Id="rId4" Type="http://schemas.openxmlformats.org/officeDocument/2006/relationships/image" Target="../media/image31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oleObject" Target="../embeddings/oleObject62.bin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63.bin"/><Relationship Id="rId4" Type="http://schemas.openxmlformats.org/officeDocument/2006/relationships/image" Target="../media/image31.w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oleObject" Target="../embeddings/oleObject64.bin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65.bin"/><Relationship Id="rId4" Type="http://schemas.openxmlformats.org/officeDocument/2006/relationships/image" Target="../media/image31.w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oleObject" Target="../embeddings/oleObject66.bin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67.bin"/><Relationship Id="rId4" Type="http://schemas.openxmlformats.org/officeDocument/2006/relationships/image" Target="../media/image31.wmf"/><Relationship Id="rId9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7.wmf"/><Relationship Id="rId3" Type="http://schemas.openxmlformats.org/officeDocument/2006/relationships/oleObject" Target="../embeddings/oleObject68.bin"/><Relationship Id="rId7" Type="http://schemas.openxmlformats.org/officeDocument/2006/relationships/image" Target="../media/image4.jpeg"/><Relationship Id="rId12" Type="http://schemas.openxmlformats.org/officeDocument/2006/relationships/oleObject" Target="../embeddings/oleObject7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32.wmf"/><Relationship Id="rId11" Type="http://schemas.openxmlformats.org/officeDocument/2006/relationships/image" Target="../media/image46.wmf"/><Relationship Id="rId5" Type="http://schemas.openxmlformats.org/officeDocument/2006/relationships/oleObject" Target="../embeddings/oleObject69.bin"/><Relationship Id="rId15" Type="http://schemas.openxmlformats.org/officeDocument/2006/relationships/image" Target="../media/image48.wmf"/><Relationship Id="rId10" Type="http://schemas.openxmlformats.org/officeDocument/2006/relationships/oleObject" Target="../embeddings/oleObject70.bin"/><Relationship Id="rId4" Type="http://schemas.openxmlformats.org/officeDocument/2006/relationships/image" Target="../media/image31.wmf"/><Relationship Id="rId9" Type="http://schemas.openxmlformats.org/officeDocument/2006/relationships/image" Target="../media/image45.jpeg"/><Relationship Id="rId14" Type="http://schemas.openxmlformats.org/officeDocument/2006/relationships/oleObject" Target="../embeddings/oleObject72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7.wmf"/><Relationship Id="rId3" Type="http://schemas.openxmlformats.org/officeDocument/2006/relationships/oleObject" Target="../embeddings/oleObject73.bin"/><Relationship Id="rId7" Type="http://schemas.openxmlformats.org/officeDocument/2006/relationships/image" Target="../media/image4.jpeg"/><Relationship Id="rId12" Type="http://schemas.openxmlformats.org/officeDocument/2006/relationships/oleObject" Target="../embeddings/oleObject7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32.wmf"/><Relationship Id="rId11" Type="http://schemas.openxmlformats.org/officeDocument/2006/relationships/image" Target="../media/image46.wmf"/><Relationship Id="rId5" Type="http://schemas.openxmlformats.org/officeDocument/2006/relationships/oleObject" Target="../embeddings/oleObject74.bin"/><Relationship Id="rId15" Type="http://schemas.openxmlformats.org/officeDocument/2006/relationships/image" Target="../media/image48.wmf"/><Relationship Id="rId10" Type="http://schemas.openxmlformats.org/officeDocument/2006/relationships/oleObject" Target="../embeddings/oleObject75.bin"/><Relationship Id="rId4" Type="http://schemas.openxmlformats.org/officeDocument/2006/relationships/image" Target="../media/image31.wmf"/><Relationship Id="rId9" Type="http://schemas.openxmlformats.org/officeDocument/2006/relationships/image" Target="../media/image45.jpeg"/><Relationship Id="rId14" Type="http://schemas.openxmlformats.org/officeDocument/2006/relationships/oleObject" Target="../embeddings/oleObject77.bin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7.wmf"/><Relationship Id="rId3" Type="http://schemas.openxmlformats.org/officeDocument/2006/relationships/oleObject" Target="../embeddings/oleObject78.bin"/><Relationship Id="rId7" Type="http://schemas.openxmlformats.org/officeDocument/2006/relationships/image" Target="../media/image4.jpeg"/><Relationship Id="rId12" Type="http://schemas.openxmlformats.org/officeDocument/2006/relationships/oleObject" Target="../embeddings/oleObject8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32.wmf"/><Relationship Id="rId11" Type="http://schemas.openxmlformats.org/officeDocument/2006/relationships/image" Target="../media/image46.wmf"/><Relationship Id="rId5" Type="http://schemas.openxmlformats.org/officeDocument/2006/relationships/oleObject" Target="../embeddings/oleObject79.bin"/><Relationship Id="rId15" Type="http://schemas.openxmlformats.org/officeDocument/2006/relationships/image" Target="../media/image48.wmf"/><Relationship Id="rId10" Type="http://schemas.openxmlformats.org/officeDocument/2006/relationships/oleObject" Target="../embeddings/oleObject80.bin"/><Relationship Id="rId4" Type="http://schemas.openxmlformats.org/officeDocument/2006/relationships/image" Target="../media/image31.wmf"/><Relationship Id="rId9" Type="http://schemas.openxmlformats.org/officeDocument/2006/relationships/image" Target="../media/image45.jpeg"/><Relationship Id="rId14" Type="http://schemas.openxmlformats.org/officeDocument/2006/relationships/oleObject" Target="../embeddings/oleObject82.bin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7.wmf"/><Relationship Id="rId3" Type="http://schemas.openxmlformats.org/officeDocument/2006/relationships/oleObject" Target="../embeddings/oleObject83.bin"/><Relationship Id="rId7" Type="http://schemas.openxmlformats.org/officeDocument/2006/relationships/image" Target="../media/image4.jpeg"/><Relationship Id="rId12" Type="http://schemas.openxmlformats.org/officeDocument/2006/relationships/oleObject" Target="../embeddings/oleObject8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32.wmf"/><Relationship Id="rId11" Type="http://schemas.openxmlformats.org/officeDocument/2006/relationships/image" Target="../media/image46.wmf"/><Relationship Id="rId5" Type="http://schemas.openxmlformats.org/officeDocument/2006/relationships/oleObject" Target="../embeddings/oleObject84.bin"/><Relationship Id="rId15" Type="http://schemas.openxmlformats.org/officeDocument/2006/relationships/image" Target="../media/image48.wmf"/><Relationship Id="rId10" Type="http://schemas.openxmlformats.org/officeDocument/2006/relationships/oleObject" Target="../embeddings/oleObject85.bin"/><Relationship Id="rId4" Type="http://schemas.openxmlformats.org/officeDocument/2006/relationships/image" Target="../media/image31.wmf"/><Relationship Id="rId9" Type="http://schemas.openxmlformats.org/officeDocument/2006/relationships/image" Target="../media/image45.jpeg"/><Relationship Id="rId14" Type="http://schemas.openxmlformats.org/officeDocument/2006/relationships/oleObject" Target="../embeddings/oleObject87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7.wmf"/><Relationship Id="rId3" Type="http://schemas.openxmlformats.org/officeDocument/2006/relationships/oleObject" Target="../embeddings/oleObject88.bin"/><Relationship Id="rId7" Type="http://schemas.openxmlformats.org/officeDocument/2006/relationships/image" Target="../media/image4.jpeg"/><Relationship Id="rId12" Type="http://schemas.openxmlformats.org/officeDocument/2006/relationships/oleObject" Target="../embeddings/oleObject9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32.wmf"/><Relationship Id="rId11" Type="http://schemas.openxmlformats.org/officeDocument/2006/relationships/image" Target="../media/image46.wmf"/><Relationship Id="rId5" Type="http://schemas.openxmlformats.org/officeDocument/2006/relationships/oleObject" Target="../embeddings/oleObject89.bin"/><Relationship Id="rId15" Type="http://schemas.openxmlformats.org/officeDocument/2006/relationships/image" Target="../media/image48.wmf"/><Relationship Id="rId10" Type="http://schemas.openxmlformats.org/officeDocument/2006/relationships/oleObject" Target="../embeddings/oleObject90.bin"/><Relationship Id="rId4" Type="http://schemas.openxmlformats.org/officeDocument/2006/relationships/image" Target="../media/image31.wmf"/><Relationship Id="rId9" Type="http://schemas.openxmlformats.org/officeDocument/2006/relationships/image" Target="../media/image45.jpeg"/><Relationship Id="rId14" Type="http://schemas.openxmlformats.org/officeDocument/2006/relationships/oleObject" Target="../embeddings/oleObject92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7.wmf"/><Relationship Id="rId3" Type="http://schemas.openxmlformats.org/officeDocument/2006/relationships/oleObject" Target="../embeddings/oleObject93.bin"/><Relationship Id="rId7" Type="http://schemas.openxmlformats.org/officeDocument/2006/relationships/image" Target="../media/image4.jpeg"/><Relationship Id="rId12" Type="http://schemas.openxmlformats.org/officeDocument/2006/relationships/oleObject" Target="../embeddings/oleObject9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32.wmf"/><Relationship Id="rId11" Type="http://schemas.openxmlformats.org/officeDocument/2006/relationships/image" Target="../media/image46.wmf"/><Relationship Id="rId5" Type="http://schemas.openxmlformats.org/officeDocument/2006/relationships/oleObject" Target="../embeddings/oleObject94.bin"/><Relationship Id="rId15" Type="http://schemas.openxmlformats.org/officeDocument/2006/relationships/image" Target="../media/image48.wmf"/><Relationship Id="rId10" Type="http://schemas.openxmlformats.org/officeDocument/2006/relationships/oleObject" Target="../embeddings/oleObject95.bin"/><Relationship Id="rId4" Type="http://schemas.openxmlformats.org/officeDocument/2006/relationships/image" Target="../media/image31.wmf"/><Relationship Id="rId9" Type="http://schemas.openxmlformats.org/officeDocument/2006/relationships/image" Target="../media/image45.jpeg"/><Relationship Id="rId14" Type="http://schemas.openxmlformats.org/officeDocument/2006/relationships/oleObject" Target="../embeddings/oleObject97.bin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7.wmf"/><Relationship Id="rId3" Type="http://schemas.openxmlformats.org/officeDocument/2006/relationships/oleObject" Target="../embeddings/oleObject98.bin"/><Relationship Id="rId7" Type="http://schemas.openxmlformats.org/officeDocument/2006/relationships/image" Target="../media/image4.jpeg"/><Relationship Id="rId12" Type="http://schemas.openxmlformats.org/officeDocument/2006/relationships/oleObject" Target="../embeddings/oleObject10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32.wmf"/><Relationship Id="rId11" Type="http://schemas.openxmlformats.org/officeDocument/2006/relationships/image" Target="../media/image46.wmf"/><Relationship Id="rId5" Type="http://schemas.openxmlformats.org/officeDocument/2006/relationships/oleObject" Target="../embeddings/oleObject99.bin"/><Relationship Id="rId15" Type="http://schemas.openxmlformats.org/officeDocument/2006/relationships/image" Target="../media/image48.wmf"/><Relationship Id="rId10" Type="http://schemas.openxmlformats.org/officeDocument/2006/relationships/oleObject" Target="../embeddings/oleObject100.bin"/><Relationship Id="rId4" Type="http://schemas.openxmlformats.org/officeDocument/2006/relationships/image" Target="../media/image31.wmf"/><Relationship Id="rId9" Type="http://schemas.openxmlformats.org/officeDocument/2006/relationships/image" Target="../media/image45.jpeg"/><Relationship Id="rId14" Type="http://schemas.openxmlformats.org/officeDocument/2006/relationships/oleObject" Target="../embeddings/oleObject102.bin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14.wmf"/><Relationship Id="rId3" Type="http://schemas.openxmlformats.org/officeDocument/2006/relationships/oleObject" Target="../embeddings/oleObject103.bin"/><Relationship Id="rId7" Type="http://schemas.openxmlformats.org/officeDocument/2006/relationships/image" Target="../media/image4.jpeg"/><Relationship Id="rId12" Type="http://schemas.openxmlformats.org/officeDocument/2006/relationships/oleObject" Target="../embeddings/oleObject10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32.wmf"/><Relationship Id="rId11" Type="http://schemas.openxmlformats.org/officeDocument/2006/relationships/image" Target="../media/image49.wmf"/><Relationship Id="rId5" Type="http://schemas.openxmlformats.org/officeDocument/2006/relationships/oleObject" Target="../embeddings/oleObject104.bin"/><Relationship Id="rId10" Type="http://schemas.openxmlformats.org/officeDocument/2006/relationships/oleObject" Target="../embeddings/oleObject105.bin"/><Relationship Id="rId4" Type="http://schemas.openxmlformats.org/officeDocument/2006/relationships/image" Target="../media/image31.wmf"/><Relationship Id="rId9" Type="http://schemas.openxmlformats.org/officeDocument/2006/relationships/image" Target="../media/image4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9.bin"/><Relationship Id="rId3" Type="http://schemas.openxmlformats.org/officeDocument/2006/relationships/oleObject" Target="../embeddings/oleObject107.bin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50.wmf"/><Relationship Id="rId5" Type="http://schemas.openxmlformats.org/officeDocument/2006/relationships/oleObject" Target="../embeddings/oleObject108.bin"/><Relationship Id="rId10" Type="http://schemas.openxmlformats.org/officeDocument/2006/relationships/image" Target="../media/image43.jpeg"/><Relationship Id="rId4" Type="http://schemas.openxmlformats.org/officeDocument/2006/relationships/image" Target="../media/image31.wmf"/><Relationship Id="rId9" Type="http://schemas.openxmlformats.org/officeDocument/2006/relationships/image" Target="../media/image51.w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oleObject" Target="../embeddings/oleObject110.bin"/><Relationship Id="rId7" Type="http://schemas.openxmlformats.org/officeDocument/2006/relationships/oleObject" Target="../embeddings/oleObject11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52.jpeg"/><Relationship Id="rId11" Type="http://schemas.openxmlformats.org/officeDocument/2006/relationships/image" Target="../media/image4.jpeg"/><Relationship Id="rId5" Type="http://schemas.openxmlformats.org/officeDocument/2006/relationships/image" Target="../media/image43.jpeg"/><Relationship Id="rId10" Type="http://schemas.openxmlformats.org/officeDocument/2006/relationships/image" Target="../media/image50.wmf"/><Relationship Id="rId4" Type="http://schemas.openxmlformats.org/officeDocument/2006/relationships/image" Target="../media/image51.wmf"/><Relationship Id="rId9" Type="http://schemas.openxmlformats.org/officeDocument/2006/relationships/oleObject" Target="../embeddings/oleObject112.bin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4.bin"/><Relationship Id="rId3" Type="http://schemas.openxmlformats.org/officeDocument/2006/relationships/oleObject" Target="../embeddings/oleObject113.bin"/><Relationship Id="rId7" Type="http://schemas.openxmlformats.org/officeDocument/2006/relationships/image" Target="../media/image54.jpeg"/><Relationship Id="rId12" Type="http://schemas.openxmlformats.org/officeDocument/2006/relationships/image" Target="../media/image4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53.jpeg"/><Relationship Id="rId11" Type="http://schemas.openxmlformats.org/officeDocument/2006/relationships/image" Target="../media/image50.wmf"/><Relationship Id="rId5" Type="http://schemas.openxmlformats.org/officeDocument/2006/relationships/image" Target="../media/image43.jpeg"/><Relationship Id="rId10" Type="http://schemas.openxmlformats.org/officeDocument/2006/relationships/oleObject" Target="../embeddings/oleObject115.bin"/><Relationship Id="rId4" Type="http://schemas.openxmlformats.org/officeDocument/2006/relationships/image" Target="../media/image51.wmf"/><Relationship Id="rId9" Type="http://schemas.openxmlformats.org/officeDocument/2006/relationships/image" Target="../media/image31.w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8.bin"/><Relationship Id="rId3" Type="http://schemas.openxmlformats.org/officeDocument/2006/relationships/oleObject" Target="../embeddings/oleObject116.bin"/><Relationship Id="rId7" Type="http://schemas.openxmlformats.org/officeDocument/2006/relationships/image" Target="../media/image31.wmf"/><Relationship Id="rId12" Type="http://schemas.openxmlformats.org/officeDocument/2006/relationships/image" Target="../media/image54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1.vml"/><Relationship Id="rId6" Type="http://schemas.openxmlformats.org/officeDocument/2006/relationships/oleObject" Target="../embeddings/oleObject117.bin"/><Relationship Id="rId11" Type="http://schemas.openxmlformats.org/officeDocument/2006/relationships/image" Target="../media/image53.jpeg"/><Relationship Id="rId5" Type="http://schemas.openxmlformats.org/officeDocument/2006/relationships/image" Target="../media/image55.jpeg"/><Relationship Id="rId10" Type="http://schemas.openxmlformats.org/officeDocument/2006/relationships/image" Target="../media/image4.jpeg"/><Relationship Id="rId4" Type="http://schemas.openxmlformats.org/officeDocument/2006/relationships/image" Target="../media/image51.wmf"/><Relationship Id="rId9" Type="http://schemas.openxmlformats.org/officeDocument/2006/relationships/image" Target="../media/image50.w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1.bin"/><Relationship Id="rId3" Type="http://schemas.openxmlformats.org/officeDocument/2006/relationships/oleObject" Target="../embeddings/oleObject119.bin"/><Relationship Id="rId7" Type="http://schemas.openxmlformats.org/officeDocument/2006/relationships/image" Target="../media/image31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2.vml"/><Relationship Id="rId6" Type="http://schemas.openxmlformats.org/officeDocument/2006/relationships/oleObject" Target="../embeddings/oleObject120.bin"/><Relationship Id="rId5" Type="http://schemas.openxmlformats.org/officeDocument/2006/relationships/image" Target="../media/image56.jpeg"/><Relationship Id="rId10" Type="http://schemas.openxmlformats.org/officeDocument/2006/relationships/image" Target="../media/image4.jpeg"/><Relationship Id="rId4" Type="http://schemas.openxmlformats.org/officeDocument/2006/relationships/image" Target="../media/image51.wmf"/><Relationship Id="rId9" Type="http://schemas.openxmlformats.org/officeDocument/2006/relationships/image" Target="../media/image50.w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4.bin"/><Relationship Id="rId13" Type="http://schemas.openxmlformats.org/officeDocument/2006/relationships/image" Target="../media/image56.jpeg"/><Relationship Id="rId3" Type="http://schemas.openxmlformats.org/officeDocument/2006/relationships/oleObject" Target="../embeddings/oleObject122.bin"/><Relationship Id="rId7" Type="http://schemas.openxmlformats.org/officeDocument/2006/relationships/image" Target="../media/image57.wmf"/><Relationship Id="rId12" Type="http://schemas.openxmlformats.org/officeDocument/2006/relationships/image" Target="../media/image4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3.vml"/><Relationship Id="rId6" Type="http://schemas.openxmlformats.org/officeDocument/2006/relationships/oleObject" Target="../embeddings/oleObject123.bin"/><Relationship Id="rId11" Type="http://schemas.openxmlformats.org/officeDocument/2006/relationships/image" Target="../media/image50.wmf"/><Relationship Id="rId5" Type="http://schemas.openxmlformats.org/officeDocument/2006/relationships/image" Target="../media/image58.jpeg"/><Relationship Id="rId10" Type="http://schemas.openxmlformats.org/officeDocument/2006/relationships/oleObject" Target="../embeddings/oleObject125.bin"/><Relationship Id="rId4" Type="http://schemas.openxmlformats.org/officeDocument/2006/relationships/image" Target="../media/image51.wmf"/><Relationship Id="rId9" Type="http://schemas.openxmlformats.org/officeDocument/2006/relationships/image" Target="../media/image31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8.bin"/><Relationship Id="rId3" Type="http://schemas.openxmlformats.org/officeDocument/2006/relationships/oleObject" Target="../embeddings/oleObject126.bin"/><Relationship Id="rId7" Type="http://schemas.openxmlformats.org/officeDocument/2006/relationships/image" Target="../media/image57.wmf"/><Relationship Id="rId12" Type="http://schemas.openxmlformats.org/officeDocument/2006/relationships/image" Target="../media/image4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4.vml"/><Relationship Id="rId6" Type="http://schemas.openxmlformats.org/officeDocument/2006/relationships/oleObject" Target="../embeddings/oleObject127.bin"/><Relationship Id="rId11" Type="http://schemas.openxmlformats.org/officeDocument/2006/relationships/image" Target="../media/image50.wmf"/><Relationship Id="rId5" Type="http://schemas.openxmlformats.org/officeDocument/2006/relationships/image" Target="../media/image58.jpeg"/><Relationship Id="rId10" Type="http://schemas.openxmlformats.org/officeDocument/2006/relationships/oleObject" Target="../embeddings/oleObject129.bin"/><Relationship Id="rId4" Type="http://schemas.openxmlformats.org/officeDocument/2006/relationships/image" Target="../media/image51.wmf"/><Relationship Id="rId9" Type="http://schemas.openxmlformats.org/officeDocument/2006/relationships/image" Target="../media/image31.w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4.jpeg"/><Relationship Id="rId3" Type="http://schemas.openxmlformats.org/officeDocument/2006/relationships/video" Target="../media/media5.avi"/><Relationship Id="rId7" Type="http://schemas.openxmlformats.org/officeDocument/2006/relationships/image" Target="../media/image59.jpeg"/><Relationship Id="rId12" Type="http://schemas.openxmlformats.org/officeDocument/2006/relationships/image" Target="../media/image50.wmf"/><Relationship Id="rId2" Type="http://schemas.microsoft.com/office/2007/relationships/media" Target="../media/media5.avi"/><Relationship Id="rId1" Type="http://schemas.openxmlformats.org/officeDocument/2006/relationships/vmlDrawing" Target="../drawings/vmlDrawing35.vml"/><Relationship Id="rId6" Type="http://schemas.openxmlformats.org/officeDocument/2006/relationships/image" Target="../media/image51.wmf"/><Relationship Id="rId11" Type="http://schemas.openxmlformats.org/officeDocument/2006/relationships/oleObject" Target="../embeddings/oleObject132.bin"/><Relationship Id="rId5" Type="http://schemas.openxmlformats.org/officeDocument/2006/relationships/oleObject" Target="../embeddings/oleObject130.bin"/><Relationship Id="rId10" Type="http://schemas.openxmlformats.org/officeDocument/2006/relationships/image" Target="../media/image31.wmf"/><Relationship Id="rId4" Type="http://schemas.openxmlformats.org/officeDocument/2006/relationships/slideLayout" Target="../slideLayouts/slideLayout12.xml"/><Relationship Id="rId9" Type="http://schemas.openxmlformats.org/officeDocument/2006/relationships/oleObject" Target="../embeddings/oleObject131.bin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oleObject" Target="../embeddings/oleObject133.bin"/><Relationship Id="rId7" Type="http://schemas.openxmlformats.org/officeDocument/2006/relationships/oleObject" Target="../embeddings/oleObject13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61.jpeg"/><Relationship Id="rId11" Type="http://schemas.openxmlformats.org/officeDocument/2006/relationships/image" Target="../media/image4.jpeg"/><Relationship Id="rId5" Type="http://schemas.openxmlformats.org/officeDocument/2006/relationships/image" Target="../media/image58.jpeg"/><Relationship Id="rId10" Type="http://schemas.openxmlformats.org/officeDocument/2006/relationships/image" Target="../media/image50.wmf"/><Relationship Id="rId4" Type="http://schemas.openxmlformats.org/officeDocument/2006/relationships/image" Target="../media/image51.wmf"/><Relationship Id="rId9" Type="http://schemas.openxmlformats.org/officeDocument/2006/relationships/oleObject" Target="../embeddings/oleObject135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65.jpeg"/><Relationship Id="rId7" Type="http://schemas.openxmlformats.org/officeDocument/2006/relationships/image" Target="../media/image1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Relationship Id="rId9" Type="http://schemas.openxmlformats.org/officeDocument/2006/relationships/image" Target="../media/image6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" name="356 Grupo"/>
          <p:cNvGrpSpPr/>
          <p:nvPr/>
        </p:nvGrpSpPr>
        <p:grpSpPr>
          <a:xfrm rot="20363301">
            <a:off x="7258900" y="1688598"/>
            <a:ext cx="500066" cy="590662"/>
            <a:chOff x="7786710" y="137148"/>
            <a:chExt cx="1214446" cy="1434464"/>
          </a:xfrm>
        </p:grpSpPr>
        <p:pic>
          <p:nvPicPr>
            <p:cNvPr id="257" name="Picture 19" descr="HL"/>
            <p:cNvPicPr>
              <a:picLocks noChangeAspect="1" noChangeArrowheads="1"/>
            </p:cNvPicPr>
            <p:nvPr/>
          </p:nvPicPr>
          <p:blipFill>
            <a:blip r:embed="rId2">
              <a:lum bright="36000" contrast="42000"/>
            </a:blip>
            <a:srcRect/>
            <a:stretch>
              <a:fillRect/>
            </a:stretch>
          </p:blipFill>
          <p:spPr bwMode="auto">
            <a:xfrm>
              <a:off x="7786710" y="142852"/>
              <a:ext cx="1214446" cy="142876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</p:pic>
        <p:grpSp>
          <p:nvGrpSpPr>
            <p:cNvPr id="258" name="257 Grupo"/>
            <p:cNvGrpSpPr/>
            <p:nvPr/>
          </p:nvGrpSpPr>
          <p:grpSpPr>
            <a:xfrm>
              <a:off x="7786710" y="137148"/>
              <a:ext cx="1214446" cy="1428760"/>
              <a:chOff x="7643834" y="2820178"/>
              <a:chExt cx="1214446" cy="1428760"/>
            </a:xfrm>
          </p:grpSpPr>
          <p:sp>
            <p:nvSpPr>
              <p:cNvPr id="259" name="258 Rectángulo"/>
              <p:cNvSpPr/>
              <p:nvPr/>
            </p:nvSpPr>
            <p:spPr>
              <a:xfrm>
                <a:off x="7643834" y="2820178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0" name="259 Rectángulo"/>
              <p:cNvSpPr/>
              <p:nvPr/>
            </p:nvSpPr>
            <p:spPr>
              <a:xfrm>
                <a:off x="7715272" y="2820178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1" name="260 Rectángulo"/>
              <p:cNvSpPr/>
              <p:nvPr/>
            </p:nvSpPr>
            <p:spPr>
              <a:xfrm>
                <a:off x="7786710" y="2820178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261 Rectángulo"/>
              <p:cNvSpPr/>
              <p:nvPr/>
            </p:nvSpPr>
            <p:spPr>
              <a:xfrm>
                <a:off x="7858148" y="2820178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262 Rectángulo"/>
              <p:cNvSpPr/>
              <p:nvPr/>
            </p:nvSpPr>
            <p:spPr>
              <a:xfrm>
                <a:off x="7929586" y="2820178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263 Rectángulo"/>
              <p:cNvSpPr/>
              <p:nvPr/>
            </p:nvSpPr>
            <p:spPr>
              <a:xfrm>
                <a:off x="8001024" y="2820178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264 Rectángulo"/>
              <p:cNvSpPr/>
              <p:nvPr/>
            </p:nvSpPr>
            <p:spPr>
              <a:xfrm>
                <a:off x="8072462" y="2820178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265 Rectángulo"/>
              <p:cNvSpPr/>
              <p:nvPr/>
            </p:nvSpPr>
            <p:spPr>
              <a:xfrm>
                <a:off x="7643834" y="2891616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266 Rectángulo"/>
              <p:cNvSpPr/>
              <p:nvPr/>
            </p:nvSpPr>
            <p:spPr>
              <a:xfrm>
                <a:off x="7715272" y="2891616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267 Rectángulo"/>
              <p:cNvSpPr/>
              <p:nvPr/>
            </p:nvSpPr>
            <p:spPr>
              <a:xfrm>
                <a:off x="7786710" y="2891616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268 Rectángulo"/>
              <p:cNvSpPr/>
              <p:nvPr/>
            </p:nvSpPr>
            <p:spPr>
              <a:xfrm>
                <a:off x="7858148" y="2891616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269 Rectángulo"/>
              <p:cNvSpPr/>
              <p:nvPr/>
            </p:nvSpPr>
            <p:spPr>
              <a:xfrm>
                <a:off x="7929586" y="2891616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1" name="270 Rectángulo"/>
              <p:cNvSpPr/>
              <p:nvPr/>
            </p:nvSpPr>
            <p:spPr>
              <a:xfrm>
                <a:off x="8001024" y="2891616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271 Rectángulo"/>
              <p:cNvSpPr/>
              <p:nvPr/>
            </p:nvSpPr>
            <p:spPr>
              <a:xfrm>
                <a:off x="8072462" y="2891616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272 Rectángulo"/>
              <p:cNvSpPr/>
              <p:nvPr/>
            </p:nvSpPr>
            <p:spPr>
              <a:xfrm>
                <a:off x="8572528" y="2891616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4" name="273 Rectángulo"/>
              <p:cNvSpPr/>
              <p:nvPr/>
            </p:nvSpPr>
            <p:spPr>
              <a:xfrm>
                <a:off x="7643834" y="2963054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5" name="274 Rectángulo"/>
              <p:cNvSpPr/>
              <p:nvPr/>
            </p:nvSpPr>
            <p:spPr>
              <a:xfrm>
                <a:off x="7715272" y="2963054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6" name="275 Rectángulo"/>
              <p:cNvSpPr/>
              <p:nvPr/>
            </p:nvSpPr>
            <p:spPr>
              <a:xfrm>
                <a:off x="7786710" y="2963054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7" name="276 Rectángulo"/>
              <p:cNvSpPr/>
              <p:nvPr/>
            </p:nvSpPr>
            <p:spPr>
              <a:xfrm>
                <a:off x="7858148" y="2963054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277 Rectángulo"/>
              <p:cNvSpPr/>
              <p:nvPr/>
            </p:nvSpPr>
            <p:spPr>
              <a:xfrm>
                <a:off x="7929586" y="2963054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9" name="278 Rectángulo"/>
              <p:cNvSpPr/>
              <p:nvPr/>
            </p:nvSpPr>
            <p:spPr>
              <a:xfrm>
                <a:off x="8001024" y="2963054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0" name="279 Rectángulo"/>
              <p:cNvSpPr/>
              <p:nvPr/>
            </p:nvSpPr>
            <p:spPr>
              <a:xfrm>
                <a:off x="8072462" y="2963054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1" name="280 Rectángulo"/>
              <p:cNvSpPr/>
              <p:nvPr/>
            </p:nvSpPr>
            <p:spPr>
              <a:xfrm>
                <a:off x="8501090" y="2963054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2" name="281 Rectángulo"/>
              <p:cNvSpPr/>
              <p:nvPr/>
            </p:nvSpPr>
            <p:spPr>
              <a:xfrm>
                <a:off x="8572528" y="2963054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3" name="282 Rectángulo"/>
              <p:cNvSpPr/>
              <p:nvPr/>
            </p:nvSpPr>
            <p:spPr>
              <a:xfrm>
                <a:off x="8644716" y="2963054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283 Rectángulo"/>
              <p:cNvSpPr/>
              <p:nvPr/>
            </p:nvSpPr>
            <p:spPr>
              <a:xfrm>
                <a:off x="7643834" y="3034492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284 Rectángulo"/>
              <p:cNvSpPr/>
              <p:nvPr/>
            </p:nvSpPr>
            <p:spPr>
              <a:xfrm>
                <a:off x="7715272" y="3034492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285 Rectángulo"/>
              <p:cNvSpPr/>
              <p:nvPr/>
            </p:nvSpPr>
            <p:spPr>
              <a:xfrm>
                <a:off x="7786710" y="3034492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286 Rectángulo"/>
              <p:cNvSpPr/>
              <p:nvPr/>
            </p:nvSpPr>
            <p:spPr>
              <a:xfrm>
                <a:off x="7858148" y="3034492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287 Rectángulo"/>
              <p:cNvSpPr/>
              <p:nvPr/>
            </p:nvSpPr>
            <p:spPr>
              <a:xfrm>
                <a:off x="7929586" y="3034492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288 Rectángulo"/>
              <p:cNvSpPr/>
              <p:nvPr/>
            </p:nvSpPr>
            <p:spPr>
              <a:xfrm>
                <a:off x="8001024" y="3034492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289 Rectángulo"/>
              <p:cNvSpPr/>
              <p:nvPr/>
            </p:nvSpPr>
            <p:spPr>
              <a:xfrm>
                <a:off x="8072462" y="3034492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290 Rectángulo"/>
              <p:cNvSpPr/>
              <p:nvPr/>
            </p:nvSpPr>
            <p:spPr>
              <a:xfrm>
                <a:off x="8429652" y="3034492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291 Rectángulo"/>
              <p:cNvSpPr/>
              <p:nvPr/>
            </p:nvSpPr>
            <p:spPr>
              <a:xfrm>
                <a:off x="7643834" y="3105930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292 Rectángulo"/>
              <p:cNvSpPr/>
              <p:nvPr/>
            </p:nvSpPr>
            <p:spPr>
              <a:xfrm>
                <a:off x="7715272" y="3105930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293 Rectángulo"/>
              <p:cNvSpPr/>
              <p:nvPr/>
            </p:nvSpPr>
            <p:spPr>
              <a:xfrm>
                <a:off x="7643834" y="3177368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294 Rectángulo"/>
              <p:cNvSpPr/>
              <p:nvPr/>
            </p:nvSpPr>
            <p:spPr>
              <a:xfrm>
                <a:off x="7715272" y="3177368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295 Rectángulo"/>
              <p:cNvSpPr/>
              <p:nvPr/>
            </p:nvSpPr>
            <p:spPr>
              <a:xfrm>
                <a:off x="7643834" y="3248806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296 Rectángulo"/>
              <p:cNvSpPr/>
              <p:nvPr/>
            </p:nvSpPr>
            <p:spPr>
              <a:xfrm>
                <a:off x="7715272" y="3248806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297 Rectángulo"/>
              <p:cNvSpPr/>
              <p:nvPr/>
            </p:nvSpPr>
            <p:spPr>
              <a:xfrm>
                <a:off x="8001024" y="3248806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298 Rectángulo"/>
              <p:cNvSpPr/>
              <p:nvPr/>
            </p:nvSpPr>
            <p:spPr>
              <a:xfrm>
                <a:off x="8072462" y="3248806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299 Rectángulo"/>
              <p:cNvSpPr/>
              <p:nvPr/>
            </p:nvSpPr>
            <p:spPr>
              <a:xfrm>
                <a:off x="8001024" y="3320244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300 Rectángulo"/>
              <p:cNvSpPr/>
              <p:nvPr/>
            </p:nvSpPr>
            <p:spPr>
              <a:xfrm>
                <a:off x="8072462" y="3320244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301 Rectángulo"/>
              <p:cNvSpPr/>
              <p:nvPr/>
            </p:nvSpPr>
            <p:spPr>
              <a:xfrm>
                <a:off x="8072462" y="3391682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302 Rectángulo"/>
              <p:cNvSpPr/>
              <p:nvPr/>
            </p:nvSpPr>
            <p:spPr>
              <a:xfrm>
                <a:off x="8358214" y="3391682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303 Rectángulo"/>
              <p:cNvSpPr/>
              <p:nvPr/>
            </p:nvSpPr>
            <p:spPr>
              <a:xfrm>
                <a:off x="8501090" y="3391682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304 Rectángulo"/>
              <p:cNvSpPr/>
              <p:nvPr/>
            </p:nvSpPr>
            <p:spPr>
              <a:xfrm>
                <a:off x="8572528" y="3391682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305 Rectángulo"/>
              <p:cNvSpPr/>
              <p:nvPr/>
            </p:nvSpPr>
            <p:spPr>
              <a:xfrm>
                <a:off x="8644716" y="3391682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306 Rectángulo"/>
              <p:cNvSpPr/>
              <p:nvPr/>
            </p:nvSpPr>
            <p:spPr>
              <a:xfrm>
                <a:off x="8716154" y="3391682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307 Rectángulo"/>
              <p:cNvSpPr/>
              <p:nvPr/>
            </p:nvSpPr>
            <p:spPr>
              <a:xfrm>
                <a:off x="8358214" y="3463120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308 Rectángulo"/>
              <p:cNvSpPr/>
              <p:nvPr/>
            </p:nvSpPr>
            <p:spPr>
              <a:xfrm>
                <a:off x="8429652" y="3463120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309 Rectángulo"/>
              <p:cNvSpPr/>
              <p:nvPr/>
            </p:nvSpPr>
            <p:spPr>
              <a:xfrm>
                <a:off x="8572528" y="3463120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310 Rectángulo"/>
              <p:cNvSpPr/>
              <p:nvPr/>
            </p:nvSpPr>
            <p:spPr>
              <a:xfrm>
                <a:off x="8286776" y="3534558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311 Rectángulo"/>
              <p:cNvSpPr/>
              <p:nvPr/>
            </p:nvSpPr>
            <p:spPr>
              <a:xfrm>
                <a:off x="8358214" y="3534558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312 Rectángulo"/>
              <p:cNvSpPr/>
              <p:nvPr/>
            </p:nvSpPr>
            <p:spPr>
              <a:xfrm>
                <a:off x="8429652" y="3534558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313 Rectángulo"/>
              <p:cNvSpPr/>
              <p:nvPr/>
            </p:nvSpPr>
            <p:spPr>
              <a:xfrm>
                <a:off x="7786710" y="3605996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314 Rectángulo"/>
              <p:cNvSpPr/>
              <p:nvPr/>
            </p:nvSpPr>
            <p:spPr>
              <a:xfrm>
                <a:off x="7858148" y="3605996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315 Rectángulo"/>
              <p:cNvSpPr/>
              <p:nvPr/>
            </p:nvSpPr>
            <p:spPr>
              <a:xfrm>
                <a:off x="8215338" y="3605996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316 Rectángulo"/>
              <p:cNvSpPr/>
              <p:nvPr/>
            </p:nvSpPr>
            <p:spPr>
              <a:xfrm>
                <a:off x="8286776" y="3605996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317 Rectángulo"/>
              <p:cNvSpPr/>
              <p:nvPr/>
            </p:nvSpPr>
            <p:spPr>
              <a:xfrm>
                <a:off x="8358214" y="3605996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318 Rectángulo"/>
              <p:cNvSpPr/>
              <p:nvPr/>
            </p:nvSpPr>
            <p:spPr>
              <a:xfrm>
                <a:off x="7786710" y="3677434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319 Rectángulo"/>
              <p:cNvSpPr/>
              <p:nvPr/>
            </p:nvSpPr>
            <p:spPr>
              <a:xfrm>
                <a:off x="8501090" y="3748872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320 Rectángulo"/>
              <p:cNvSpPr/>
              <p:nvPr/>
            </p:nvSpPr>
            <p:spPr>
              <a:xfrm>
                <a:off x="8572528" y="3748872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321 Rectángulo"/>
              <p:cNvSpPr/>
              <p:nvPr/>
            </p:nvSpPr>
            <p:spPr>
              <a:xfrm>
                <a:off x="8644716" y="3748872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322 Rectángulo"/>
              <p:cNvSpPr/>
              <p:nvPr/>
            </p:nvSpPr>
            <p:spPr>
              <a:xfrm>
                <a:off x="8716154" y="3748872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323 Rectángulo"/>
              <p:cNvSpPr/>
              <p:nvPr/>
            </p:nvSpPr>
            <p:spPr>
              <a:xfrm>
                <a:off x="8786842" y="3748872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324 Rectángulo"/>
              <p:cNvSpPr/>
              <p:nvPr/>
            </p:nvSpPr>
            <p:spPr>
              <a:xfrm>
                <a:off x="7786710" y="3820310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325 Rectángulo"/>
              <p:cNvSpPr/>
              <p:nvPr/>
            </p:nvSpPr>
            <p:spPr>
              <a:xfrm>
                <a:off x="7858148" y="3820310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326 Rectángulo"/>
              <p:cNvSpPr/>
              <p:nvPr/>
            </p:nvSpPr>
            <p:spPr>
              <a:xfrm>
                <a:off x="7929586" y="3820310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327 Rectángulo"/>
              <p:cNvSpPr/>
              <p:nvPr/>
            </p:nvSpPr>
            <p:spPr>
              <a:xfrm>
                <a:off x="8001024" y="3820310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328 Rectángulo"/>
              <p:cNvSpPr/>
              <p:nvPr/>
            </p:nvSpPr>
            <p:spPr>
              <a:xfrm>
                <a:off x="8429652" y="3820310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329 Rectángulo"/>
              <p:cNvSpPr/>
              <p:nvPr/>
            </p:nvSpPr>
            <p:spPr>
              <a:xfrm>
                <a:off x="7715272" y="3891748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330 Rectángulo"/>
              <p:cNvSpPr/>
              <p:nvPr/>
            </p:nvSpPr>
            <p:spPr>
              <a:xfrm>
                <a:off x="7786710" y="3891748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331 Rectángulo"/>
              <p:cNvSpPr/>
              <p:nvPr/>
            </p:nvSpPr>
            <p:spPr>
              <a:xfrm>
                <a:off x="7858148" y="3891748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332 Rectángulo"/>
              <p:cNvSpPr/>
              <p:nvPr/>
            </p:nvSpPr>
            <p:spPr>
              <a:xfrm>
                <a:off x="8001024" y="3891748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333 Rectángulo"/>
              <p:cNvSpPr/>
              <p:nvPr/>
            </p:nvSpPr>
            <p:spPr>
              <a:xfrm>
                <a:off x="8358214" y="3891748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334 Rectángulo"/>
              <p:cNvSpPr/>
              <p:nvPr/>
            </p:nvSpPr>
            <p:spPr>
              <a:xfrm>
                <a:off x="8429652" y="3891748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335 Rectángulo"/>
              <p:cNvSpPr/>
              <p:nvPr/>
            </p:nvSpPr>
            <p:spPr>
              <a:xfrm>
                <a:off x="7715272" y="3963186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336 Rectángulo"/>
              <p:cNvSpPr/>
              <p:nvPr/>
            </p:nvSpPr>
            <p:spPr>
              <a:xfrm>
                <a:off x="7858148" y="3963186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337 Rectángulo"/>
              <p:cNvSpPr/>
              <p:nvPr/>
            </p:nvSpPr>
            <p:spPr>
              <a:xfrm>
                <a:off x="7929586" y="3963186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338 Rectángulo"/>
              <p:cNvSpPr/>
              <p:nvPr/>
            </p:nvSpPr>
            <p:spPr>
              <a:xfrm>
                <a:off x="8001024" y="3963186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339 Rectángulo"/>
              <p:cNvSpPr/>
              <p:nvPr/>
            </p:nvSpPr>
            <p:spPr>
              <a:xfrm>
                <a:off x="8286776" y="3963186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340 Rectángulo"/>
              <p:cNvSpPr/>
              <p:nvPr/>
            </p:nvSpPr>
            <p:spPr>
              <a:xfrm>
                <a:off x="8358214" y="3963186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341 Rectángulo"/>
              <p:cNvSpPr/>
              <p:nvPr/>
            </p:nvSpPr>
            <p:spPr>
              <a:xfrm>
                <a:off x="8716154" y="3963186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342 Rectángulo"/>
              <p:cNvSpPr/>
              <p:nvPr/>
            </p:nvSpPr>
            <p:spPr>
              <a:xfrm>
                <a:off x="8786842" y="3963186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343 Rectángulo"/>
              <p:cNvSpPr/>
              <p:nvPr/>
            </p:nvSpPr>
            <p:spPr>
              <a:xfrm>
                <a:off x="7786710" y="4034624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344 Rectángulo"/>
              <p:cNvSpPr/>
              <p:nvPr/>
            </p:nvSpPr>
            <p:spPr>
              <a:xfrm>
                <a:off x="7929586" y="4034624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345 Rectángulo"/>
              <p:cNvSpPr/>
              <p:nvPr/>
            </p:nvSpPr>
            <p:spPr>
              <a:xfrm>
                <a:off x="8286776" y="4034624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346 Rectángulo"/>
              <p:cNvSpPr/>
              <p:nvPr/>
            </p:nvSpPr>
            <p:spPr>
              <a:xfrm>
                <a:off x="8429652" y="4034624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347 Rectángulo"/>
              <p:cNvSpPr/>
              <p:nvPr/>
            </p:nvSpPr>
            <p:spPr>
              <a:xfrm>
                <a:off x="8644716" y="4034624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348 Rectángulo"/>
              <p:cNvSpPr/>
              <p:nvPr/>
            </p:nvSpPr>
            <p:spPr>
              <a:xfrm>
                <a:off x="8716154" y="4034624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349 Rectángulo"/>
              <p:cNvSpPr/>
              <p:nvPr/>
            </p:nvSpPr>
            <p:spPr>
              <a:xfrm>
                <a:off x="8786842" y="4034624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350 Rectángulo"/>
              <p:cNvSpPr/>
              <p:nvPr/>
            </p:nvSpPr>
            <p:spPr>
              <a:xfrm>
                <a:off x="8644716" y="4106062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351 Rectángulo"/>
              <p:cNvSpPr/>
              <p:nvPr/>
            </p:nvSpPr>
            <p:spPr>
              <a:xfrm>
                <a:off x="8716154" y="4106062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352 Rectángulo"/>
              <p:cNvSpPr/>
              <p:nvPr/>
            </p:nvSpPr>
            <p:spPr>
              <a:xfrm>
                <a:off x="8786842" y="4106062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353 Rectángulo"/>
              <p:cNvSpPr/>
              <p:nvPr/>
            </p:nvSpPr>
            <p:spPr>
              <a:xfrm>
                <a:off x="8644716" y="4177500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354 Rectángulo"/>
              <p:cNvSpPr/>
              <p:nvPr/>
            </p:nvSpPr>
            <p:spPr>
              <a:xfrm>
                <a:off x="8716154" y="4177500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355 Rectángulo"/>
              <p:cNvSpPr/>
              <p:nvPr/>
            </p:nvSpPr>
            <p:spPr>
              <a:xfrm>
                <a:off x="8786842" y="4177500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1" name="Text Box 60"/>
          <p:cNvSpPr txBox="1">
            <a:spLocks noChangeArrowheads="1"/>
          </p:cNvSpPr>
          <p:nvPr/>
        </p:nvSpPr>
        <p:spPr bwMode="auto">
          <a:xfrm>
            <a:off x="1556989" y="1958178"/>
            <a:ext cx="5747385" cy="926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en-GB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EMBEDDED QUANTIZATION</a:t>
            </a:r>
          </a:p>
          <a:p>
            <a:pPr algn="ctr" eaLnBrk="1">
              <a:lnSpc>
                <a:spcPct val="101000"/>
              </a:lnSpc>
            </a:pPr>
            <a:r>
              <a:rPr lang="en-GB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FOR LOSSY IMAGE CODING</a:t>
            </a:r>
            <a:endParaRPr lang="en-GB" sz="28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106" name="2 Subtítulo"/>
          <p:cNvSpPr>
            <a:spLocks noGrp="1"/>
          </p:cNvSpPr>
          <p:nvPr>
            <p:ph type="subTitle" idx="1"/>
          </p:nvPr>
        </p:nvSpPr>
        <p:spPr>
          <a:xfrm>
            <a:off x="1339552" y="4042267"/>
            <a:ext cx="6400800" cy="722901"/>
          </a:xfrm>
        </p:spPr>
        <p:txBody>
          <a:bodyPr>
            <a:normAutofit/>
          </a:bodyPr>
          <a:lstStyle/>
          <a:p>
            <a:pPr defTabSz="449263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Lucida Sans Unicode" pitchFamily="34" charset="0"/>
              </a:rPr>
              <a:t>Department of Information and Communications Engineering</a:t>
            </a:r>
          </a:p>
          <a:p>
            <a:pPr defTabSz="449263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16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cs typeface="Lucida Sans Unicode" pitchFamily="34" charset="0"/>
              </a:rPr>
              <a:t>Universitat</a:t>
            </a:r>
            <a:r>
              <a:rPr lang="en-US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Lucida Sans Unicode" pitchFamily="34" charset="0"/>
              </a:rPr>
              <a:t> </a:t>
            </a:r>
            <a:r>
              <a:rPr lang="en-US" sz="16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cs typeface="Lucida Sans Unicode" pitchFamily="34" charset="0"/>
              </a:rPr>
              <a:t>Autònoma</a:t>
            </a:r>
            <a:r>
              <a:rPr lang="en-US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Lucida Sans Unicode" pitchFamily="34" charset="0"/>
              </a:rPr>
              <a:t> de Barcelona, Spain</a:t>
            </a:r>
            <a:endParaRPr lang="ca-E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7" name="2 Subtítulo"/>
          <p:cNvSpPr txBox="1">
            <a:spLocks/>
          </p:cNvSpPr>
          <p:nvPr/>
        </p:nvSpPr>
        <p:spPr>
          <a:xfrm>
            <a:off x="1380536" y="3429000"/>
            <a:ext cx="6400800" cy="472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a-ES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Francesc </a:t>
            </a:r>
            <a:r>
              <a:rPr lang="ca-ES" sz="18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Aulí</a:t>
            </a:r>
            <a:r>
              <a:rPr lang="ca-ES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-Llinàs</a:t>
            </a:r>
            <a:endParaRPr lang="ca-E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8" name="Picture 72" descr="UA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088" y="5663028"/>
            <a:ext cx="2952750" cy="114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114300" y="466725"/>
            <a:ext cx="2802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USDQ+BPC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SCHEME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0"/>
            <a:ext cx="18666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INTRODUCTION</a:t>
            </a:r>
            <a:endParaRPr lang="en-US" sz="2000" b="1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grpSp>
        <p:nvGrpSpPr>
          <p:cNvPr id="2" name="38 Grupo"/>
          <p:cNvGrpSpPr/>
          <p:nvPr/>
        </p:nvGrpSpPr>
        <p:grpSpPr>
          <a:xfrm>
            <a:off x="1500166" y="1069710"/>
            <a:ext cx="5701169" cy="430464"/>
            <a:chOff x="1500166" y="1069710"/>
            <a:chExt cx="5701169" cy="430464"/>
          </a:xfrm>
        </p:grpSpPr>
        <p:grpSp>
          <p:nvGrpSpPr>
            <p:cNvPr id="4" name="44 Grupo"/>
            <p:cNvGrpSpPr/>
            <p:nvPr/>
          </p:nvGrpSpPr>
          <p:grpSpPr>
            <a:xfrm>
              <a:off x="1643042" y="1357298"/>
              <a:ext cx="5359438" cy="142876"/>
              <a:chOff x="1643042" y="1357298"/>
              <a:chExt cx="5359438" cy="142876"/>
            </a:xfrm>
          </p:grpSpPr>
          <p:cxnSp>
            <p:nvCxnSpPr>
              <p:cNvPr id="46" name="45 Conector recto"/>
              <p:cNvCxnSpPr/>
              <p:nvPr/>
            </p:nvCxnSpPr>
            <p:spPr>
              <a:xfrm>
                <a:off x="1643042" y="1428736"/>
                <a:ext cx="5357850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46 Conector recto"/>
              <p:cNvCxnSpPr/>
              <p:nvPr/>
            </p:nvCxnSpPr>
            <p:spPr>
              <a:xfrm rot="5400000">
                <a:off x="157239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47 Conector recto"/>
              <p:cNvCxnSpPr/>
              <p:nvPr/>
            </p:nvCxnSpPr>
            <p:spPr>
              <a:xfrm rot="5400000">
                <a:off x="693024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11"/>
            <p:cNvSpPr>
              <a:spLocks noChangeArrowheads="1"/>
            </p:cNvSpPr>
            <p:nvPr/>
          </p:nvSpPr>
          <p:spPr bwMode="auto">
            <a:xfrm>
              <a:off x="1500166" y="1071546"/>
              <a:ext cx="2888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0</a:t>
              </a:r>
              <a:endPara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sp>
          <p:nvSpPr>
            <p:cNvPr id="45" name="Rectangle 11"/>
            <p:cNvSpPr>
              <a:spLocks noChangeArrowheads="1"/>
            </p:cNvSpPr>
            <p:nvPr/>
          </p:nvSpPr>
          <p:spPr bwMode="auto">
            <a:xfrm>
              <a:off x="6830720" y="1069710"/>
              <a:ext cx="37061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W</a:t>
              </a:r>
              <a:endParaRPr 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49" name="48 Conector recto"/>
          <p:cNvCxnSpPr/>
          <p:nvPr/>
        </p:nvCxnSpPr>
        <p:spPr>
          <a:xfrm rot="5400000">
            <a:off x="4214175" y="1425561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28 Grupo"/>
          <p:cNvGrpSpPr/>
          <p:nvPr/>
        </p:nvGrpSpPr>
        <p:grpSpPr>
          <a:xfrm>
            <a:off x="2979726" y="1319198"/>
            <a:ext cx="2682894" cy="214314"/>
            <a:chOff x="2979726" y="1319198"/>
            <a:chExt cx="2682894" cy="214314"/>
          </a:xfrm>
        </p:grpSpPr>
        <p:cxnSp>
          <p:nvCxnSpPr>
            <p:cNvPr id="22" name="21 Conector recto"/>
            <p:cNvCxnSpPr/>
            <p:nvPr/>
          </p:nvCxnSpPr>
          <p:spPr>
            <a:xfrm rot="5400000">
              <a:off x="2873363" y="1425561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22 Conector recto"/>
            <p:cNvCxnSpPr/>
            <p:nvPr/>
          </p:nvCxnSpPr>
          <p:spPr>
            <a:xfrm rot="5400000">
              <a:off x="5554669" y="1425561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31 Conector recto"/>
          <p:cNvCxnSpPr/>
          <p:nvPr/>
        </p:nvCxnSpPr>
        <p:spPr>
          <a:xfrm rot="5400000">
            <a:off x="4885057" y="1425561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37 Conector recto"/>
          <p:cNvCxnSpPr/>
          <p:nvPr/>
        </p:nvCxnSpPr>
        <p:spPr>
          <a:xfrm rot="5400000">
            <a:off x="6223329" y="1425561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38 Conector recto"/>
          <p:cNvCxnSpPr/>
          <p:nvPr/>
        </p:nvCxnSpPr>
        <p:spPr>
          <a:xfrm rot="5400000">
            <a:off x="3539165" y="1425561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39 Conector recto"/>
          <p:cNvCxnSpPr/>
          <p:nvPr/>
        </p:nvCxnSpPr>
        <p:spPr>
          <a:xfrm rot="5400000">
            <a:off x="2206291" y="1425561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11"/>
          <p:cNvSpPr>
            <a:spLocks noChangeArrowheads="1"/>
          </p:cNvSpPr>
          <p:nvPr/>
        </p:nvSpPr>
        <p:spPr bwMode="auto">
          <a:xfrm>
            <a:off x="112908" y="2143116"/>
            <a:ext cx="57824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GENERAL EMBEDDED QUANTIZATION (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GEQ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)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grpSp>
        <p:nvGrpSpPr>
          <p:cNvPr id="43" name="38 Grupo"/>
          <p:cNvGrpSpPr/>
          <p:nvPr/>
        </p:nvGrpSpPr>
        <p:grpSpPr>
          <a:xfrm>
            <a:off x="1500166" y="3069974"/>
            <a:ext cx="5701169" cy="430464"/>
            <a:chOff x="1500166" y="1069710"/>
            <a:chExt cx="5701169" cy="430464"/>
          </a:xfrm>
        </p:grpSpPr>
        <p:grpSp>
          <p:nvGrpSpPr>
            <p:cNvPr id="44" name="44 Grupo"/>
            <p:cNvGrpSpPr/>
            <p:nvPr/>
          </p:nvGrpSpPr>
          <p:grpSpPr>
            <a:xfrm>
              <a:off x="1643042" y="1357298"/>
              <a:ext cx="5359438" cy="142876"/>
              <a:chOff x="1643042" y="1357298"/>
              <a:chExt cx="5359438" cy="142876"/>
            </a:xfrm>
          </p:grpSpPr>
          <p:cxnSp>
            <p:nvCxnSpPr>
              <p:cNvPr id="52" name="51 Conector recto"/>
              <p:cNvCxnSpPr/>
              <p:nvPr/>
            </p:nvCxnSpPr>
            <p:spPr>
              <a:xfrm>
                <a:off x="1643042" y="1428736"/>
                <a:ext cx="5357850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52 Conector recto"/>
              <p:cNvCxnSpPr/>
              <p:nvPr/>
            </p:nvCxnSpPr>
            <p:spPr>
              <a:xfrm rot="5400000">
                <a:off x="157239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53 Conector recto"/>
              <p:cNvCxnSpPr/>
              <p:nvPr/>
            </p:nvCxnSpPr>
            <p:spPr>
              <a:xfrm rot="5400000">
                <a:off x="693024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Rectangle 11"/>
            <p:cNvSpPr>
              <a:spLocks noChangeArrowheads="1"/>
            </p:cNvSpPr>
            <p:nvPr/>
          </p:nvSpPr>
          <p:spPr bwMode="auto">
            <a:xfrm>
              <a:off x="1500166" y="1071546"/>
              <a:ext cx="2888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0</a:t>
              </a:r>
              <a:endPara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sp>
          <p:nvSpPr>
            <p:cNvPr id="51" name="Rectangle 11"/>
            <p:cNvSpPr>
              <a:spLocks noChangeArrowheads="1"/>
            </p:cNvSpPr>
            <p:nvPr/>
          </p:nvSpPr>
          <p:spPr bwMode="auto">
            <a:xfrm>
              <a:off x="6830720" y="1069710"/>
              <a:ext cx="37061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W</a:t>
              </a:r>
              <a:endParaRPr 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59" name="58 Conector recto"/>
          <p:cNvCxnSpPr/>
          <p:nvPr/>
        </p:nvCxnSpPr>
        <p:spPr>
          <a:xfrm rot="5400000">
            <a:off x="3623419" y="3426607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11"/>
          <p:cNvSpPr>
            <a:spLocks noChangeArrowheads="1"/>
          </p:cNvSpPr>
          <p:nvPr/>
        </p:nvSpPr>
        <p:spPr bwMode="auto">
          <a:xfrm>
            <a:off x="3574846" y="3500438"/>
            <a:ext cx="4154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="1" i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grpSp>
        <p:nvGrpSpPr>
          <p:cNvPr id="69" name="68 Grupo"/>
          <p:cNvGrpSpPr/>
          <p:nvPr/>
        </p:nvGrpSpPr>
        <p:grpSpPr>
          <a:xfrm>
            <a:off x="2877224" y="2938910"/>
            <a:ext cx="1766214" cy="347214"/>
            <a:chOff x="3432102" y="920010"/>
            <a:chExt cx="1766214" cy="347214"/>
          </a:xfrm>
        </p:grpSpPr>
        <p:cxnSp>
          <p:nvCxnSpPr>
            <p:cNvPr id="70" name="69 Conector recto"/>
            <p:cNvCxnSpPr>
              <a:endCxn id="50" idx="3"/>
            </p:cNvCxnSpPr>
            <p:nvPr/>
          </p:nvCxnSpPr>
          <p:spPr>
            <a:xfrm rot="10800000" flipV="1">
              <a:off x="3432102" y="1216009"/>
              <a:ext cx="782708" cy="6177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ectangle 11"/>
            <p:cNvSpPr>
              <a:spLocks noChangeArrowheads="1"/>
            </p:cNvSpPr>
            <p:nvPr/>
          </p:nvSpPr>
          <p:spPr bwMode="auto">
            <a:xfrm>
              <a:off x="3596269" y="920010"/>
              <a:ext cx="71045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i="1" dirty="0" smtClean="0">
                  <a:solidFill>
                    <a:srgbClr val="FF0000"/>
                  </a:solidFill>
                  <a:latin typeface="+mn-lt"/>
                </a:rPr>
                <a:t>emit 0</a:t>
              </a:r>
            </a:p>
          </p:txBody>
        </p:sp>
        <p:cxnSp>
          <p:nvCxnSpPr>
            <p:cNvPr id="72" name="71 Conector recto"/>
            <p:cNvCxnSpPr/>
            <p:nvPr/>
          </p:nvCxnSpPr>
          <p:spPr>
            <a:xfrm flipV="1">
              <a:off x="4429124" y="1208796"/>
              <a:ext cx="769192" cy="7214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ectangle 11"/>
            <p:cNvSpPr>
              <a:spLocks noChangeArrowheads="1"/>
            </p:cNvSpPr>
            <p:nvPr/>
          </p:nvSpPr>
          <p:spPr bwMode="auto">
            <a:xfrm>
              <a:off x="4357687" y="928670"/>
              <a:ext cx="71045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i="1" dirty="0" smtClean="0">
                  <a:solidFill>
                    <a:srgbClr val="FF0000"/>
                  </a:solidFill>
                  <a:latin typeface="+mn-lt"/>
                </a:rPr>
                <a:t>emit 1</a:t>
              </a:r>
            </a:p>
          </p:txBody>
        </p:sp>
      </p:grpSp>
      <p:grpSp>
        <p:nvGrpSpPr>
          <p:cNvPr id="78" name="78 Grupo"/>
          <p:cNvGrpSpPr/>
          <p:nvPr/>
        </p:nvGrpSpPr>
        <p:grpSpPr>
          <a:xfrm>
            <a:off x="1894504" y="1571612"/>
            <a:ext cx="4847306" cy="142876"/>
            <a:chOff x="1894504" y="1571612"/>
            <a:chExt cx="4847306" cy="142876"/>
          </a:xfrm>
        </p:grpSpPr>
        <p:sp>
          <p:nvSpPr>
            <p:cNvPr id="79" name="78 Triángulo isósceles"/>
            <p:cNvSpPr/>
            <p:nvPr/>
          </p:nvSpPr>
          <p:spPr>
            <a:xfrm>
              <a:off x="1894504" y="1571612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79 Triángulo isósceles"/>
            <p:cNvSpPr/>
            <p:nvPr/>
          </p:nvSpPr>
          <p:spPr>
            <a:xfrm>
              <a:off x="2567926" y="1571612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80 Triángulo isósceles"/>
            <p:cNvSpPr/>
            <p:nvPr/>
          </p:nvSpPr>
          <p:spPr>
            <a:xfrm>
              <a:off x="3237538" y="1571612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81 Triángulo isósceles"/>
            <p:cNvSpPr/>
            <p:nvPr/>
          </p:nvSpPr>
          <p:spPr>
            <a:xfrm>
              <a:off x="3913818" y="1571612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82 Triángulo isósceles"/>
            <p:cNvSpPr/>
            <p:nvPr/>
          </p:nvSpPr>
          <p:spPr>
            <a:xfrm>
              <a:off x="4591050" y="1571612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83 Triángulo isósceles"/>
            <p:cNvSpPr/>
            <p:nvPr/>
          </p:nvSpPr>
          <p:spPr>
            <a:xfrm>
              <a:off x="5256852" y="1571612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84 Triángulo isósceles"/>
            <p:cNvSpPr/>
            <p:nvPr/>
          </p:nvSpPr>
          <p:spPr>
            <a:xfrm>
              <a:off x="5929322" y="1571612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85 Triángulo isósceles"/>
            <p:cNvSpPr/>
            <p:nvPr/>
          </p:nvSpPr>
          <p:spPr>
            <a:xfrm>
              <a:off x="6598934" y="1571612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5" name="Picture 19" descr="HL"/>
          <p:cNvPicPr>
            <a:picLocks noChangeAspect="1" noChangeArrowheads="1"/>
          </p:cNvPicPr>
          <p:nvPr/>
        </p:nvPicPr>
        <p:blipFill>
          <a:blip r:embed="rId2">
            <a:lum bright="36000" contrast="42000"/>
          </a:blip>
          <a:srcRect/>
          <a:stretch>
            <a:fillRect/>
          </a:stretch>
        </p:blipFill>
        <p:spPr bwMode="auto">
          <a:xfrm>
            <a:off x="7643834" y="2813354"/>
            <a:ext cx="1214446" cy="1428760"/>
          </a:xfrm>
          <a:prstGeom prst="rect">
            <a:avLst/>
          </a:prstGeom>
          <a:noFill/>
        </p:spPr>
      </p:pic>
      <p:grpSp>
        <p:nvGrpSpPr>
          <p:cNvPr id="56" name="55 Grupo"/>
          <p:cNvGrpSpPr/>
          <p:nvPr/>
        </p:nvGrpSpPr>
        <p:grpSpPr>
          <a:xfrm>
            <a:off x="7643834" y="2820178"/>
            <a:ext cx="1214446" cy="1428760"/>
            <a:chOff x="7643834" y="785794"/>
            <a:chExt cx="1214446" cy="1428760"/>
          </a:xfrm>
        </p:grpSpPr>
        <p:sp>
          <p:nvSpPr>
            <p:cNvPr id="57" name="56 Rectángulo"/>
            <p:cNvSpPr/>
            <p:nvPr/>
          </p:nvSpPr>
          <p:spPr>
            <a:xfrm>
              <a:off x="7643834" y="78579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57 Rectángulo"/>
            <p:cNvSpPr/>
            <p:nvPr/>
          </p:nvSpPr>
          <p:spPr>
            <a:xfrm>
              <a:off x="7715272" y="78579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59 Rectángulo"/>
            <p:cNvSpPr/>
            <p:nvPr/>
          </p:nvSpPr>
          <p:spPr>
            <a:xfrm>
              <a:off x="7786710" y="78579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60 Rectángulo"/>
            <p:cNvSpPr/>
            <p:nvPr/>
          </p:nvSpPr>
          <p:spPr>
            <a:xfrm>
              <a:off x="7858148" y="78579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61 Rectángulo"/>
            <p:cNvSpPr/>
            <p:nvPr/>
          </p:nvSpPr>
          <p:spPr>
            <a:xfrm>
              <a:off x="7929586" y="78579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62 Rectángulo"/>
            <p:cNvSpPr/>
            <p:nvPr/>
          </p:nvSpPr>
          <p:spPr>
            <a:xfrm>
              <a:off x="8001024" y="78579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64 Rectángulo"/>
            <p:cNvSpPr/>
            <p:nvPr/>
          </p:nvSpPr>
          <p:spPr>
            <a:xfrm>
              <a:off x="8072462" y="78579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65 Rectángulo"/>
            <p:cNvSpPr/>
            <p:nvPr/>
          </p:nvSpPr>
          <p:spPr>
            <a:xfrm>
              <a:off x="8143900" y="78579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66 Rectángulo"/>
            <p:cNvSpPr/>
            <p:nvPr/>
          </p:nvSpPr>
          <p:spPr>
            <a:xfrm>
              <a:off x="8215338" y="78579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67 Rectángulo"/>
            <p:cNvSpPr/>
            <p:nvPr/>
          </p:nvSpPr>
          <p:spPr>
            <a:xfrm>
              <a:off x="8286776" y="78579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73 Rectángulo"/>
            <p:cNvSpPr/>
            <p:nvPr/>
          </p:nvSpPr>
          <p:spPr>
            <a:xfrm>
              <a:off x="8358214" y="78579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74 Rectángulo"/>
            <p:cNvSpPr/>
            <p:nvPr/>
          </p:nvSpPr>
          <p:spPr>
            <a:xfrm>
              <a:off x="8429652" y="78579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75 Rectángulo"/>
            <p:cNvSpPr/>
            <p:nvPr/>
          </p:nvSpPr>
          <p:spPr>
            <a:xfrm>
              <a:off x="8501090" y="78579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76 Rectángulo"/>
            <p:cNvSpPr/>
            <p:nvPr/>
          </p:nvSpPr>
          <p:spPr>
            <a:xfrm>
              <a:off x="8572528" y="78579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86 Rectángulo"/>
            <p:cNvSpPr/>
            <p:nvPr/>
          </p:nvSpPr>
          <p:spPr>
            <a:xfrm>
              <a:off x="8644716" y="78579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87 Rectángulo"/>
            <p:cNvSpPr/>
            <p:nvPr/>
          </p:nvSpPr>
          <p:spPr>
            <a:xfrm>
              <a:off x="8716154" y="78579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88 Rectángulo"/>
            <p:cNvSpPr/>
            <p:nvPr/>
          </p:nvSpPr>
          <p:spPr>
            <a:xfrm>
              <a:off x="8786842" y="78579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89 Rectángulo"/>
            <p:cNvSpPr/>
            <p:nvPr/>
          </p:nvSpPr>
          <p:spPr>
            <a:xfrm>
              <a:off x="7643834" y="85723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90 Rectángulo"/>
            <p:cNvSpPr/>
            <p:nvPr/>
          </p:nvSpPr>
          <p:spPr>
            <a:xfrm>
              <a:off x="7715272" y="85723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91 Rectángulo"/>
            <p:cNvSpPr/>
            <p:nvPr/>
          </p:nvSpPr>
          <p:spPr>
            <a:xfrm>
              <a:off x="7786710" y="85723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92 Rectángulo"/>
            <p:cNvSpPr/>
            <p:nvPr/>
          </p:nvSpPr>
          <p:spPr>
            <a:xfrm>
              <a:off x="7858148" y="85723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93 Rectángulo"/>
            <p:cNvSpPr/>
            <p:nvPr/>
          </p:nvSpPr>
          <p:spPr>
            <a:xfrm>
              <a:off x="7929586" y="85723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94 Rectángulo"/>
            <p:cNvSpPr/>
            <p:nvPr/>
          </p:nvSpPr>
          <p:spPr>
            <a:xfrm>
              <a:off x="8001024" y="85723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95 Rectángulo"/>
            <p:cNvSpPr/>
            <p:nvPr/>
          </p:nvSpPr>
          <p:spPr>
            <a:xfrm>
              <a:off x="8072462" y="85723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96 Rectángulo"/>
            <p:cNvSpPr/>
            <p:nvPr/>
          </p:nvSpPr>
          <p:spPr>
            <a:xfrm>
              <a:off x="8143900" y="85723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97 Rectángulo"/>
            <p:cNvSpPr/>
            <p:nvPr/>
          </p:nvSpPr>
          <p:spPr>
            <a:xfrm>
              <a:off x="8215338" y="85723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98 Rectángulo"/>
            <p:cNvSpPr/>
            <p:nvPr/>
          </p:nvSpPr>
          <p:spPr>
            <a:xfrm>
              <a:off x="8286776" y="85723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99 Rectángulo"/>
            <p:cNvSpPr/>
            <p:nvPr/>
          </p:nvSpPr>
          <p:spPr>
            <a:xfrm>
              <a:off x="8358214" y="85723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100 Rectángulo"/>
            <p:cNvSpPr/>
            <p:nvPr/>
          </p:nvSpPr>
          <p:spPr>
            <a:xfrm>
              <a:off x="8429652" y="85723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101 Rectángulo"/>
            <p:cNvSpPr/>
            <p:nvPr/>
          </p:nvSpPr>
          <p:spPr>
            <a:xfrm>
              <a:off x="8501090" y="85723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102 Rectángulo"/>
            <p:cNvSpPr/>
            <p:nvPr/>
          </p:nvSpPr>
          <p:spPr>
            <a:xfrm>
              <a:off x="8572528" y="85723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103 Rectángulo"/>
            <p:cNvSpPr/>
            <p:nvPr/>
          </p:nvSpPr>
          <p:spPr>
            <a:xfrm>
              <a:off x="8644716" y="85723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104 Rectángulo"/>
            <p:cNvSpPr/>
            <p:nvPr/>
          </p:nvSpPr>
          <p:spPr>
            <a:xfrm>
              <a:off x="8716154" y="85723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105 Rectángulo"/>
            <p:cNvSpPr/>
            <p:nvPr/>
          </p:nvSpPr>
          <p:spPr>
            <a:xfrm>
              <a:off x="8786842" y="85723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106 Rectángulo"/>
            <p:cNvSpPr/>
            <p:nvPr/>
          </p:nvSpPr>
          <p:spPr>
            <a:xfrm>
              <a:off x="7643834" y="92867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107 Rectángulo"/>
            <p:cNvSpPr/>
            <p:nvPr/>
          </p:nvSpPr>
          <p:spPr>
            <a:xfrm>
              <a:off x="7715272" y="92867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108 Rectángulo"/>
            <p:cNvSpPr/>
            <p:nvPr/>
          </p:nvSpPr>
          <p:spPr>
            <a:xfrm>
              <a:off x="7786710" y="92867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109 Rectángulo"/>
            <p:cNvSpPr/>
            <p:nvPr/>
          </p:nvSpPr>
          <p:spPr>
            <a:xfrm>
              <a:off x="7858148" y="92867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110 Rectángulo"/>
            <p:cNvSpPr/>
            <p:nvPr/>
          </p:nvSpPr>
          <p:spPr>
            <a:xfrm>
              <a:off x="7929586" y="92867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111 Rectángulo"/>
            <p:cNvSpPr/>
            <p:nvPr/>
          </p:nvSpPr>
          <p:spPr>
            <a:xfrm>
              <a:off x="8001024" y="92867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112 Rectángulo"/>
            <p:cNvSpPr/>
            <p:nvPr/>
          </p:nvSpPr>
          <p:spPr>
            <a:xfrm>
              <a:off x="8072462" y="92867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113 Rectángulo"/>
            <p:cNvSpPr/>
            <p:nvPr/>
          </p:nvSpPr>
          <p:spPr>
            <a:xfrm>
              <a:off x="8143900" y="92867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114 Rectángulo"/>
            <p:cNvSpPr/>
            <p:nvPr/>
          </p:nvSpPr>
          <p:spPr>
            <a:xfrm>
              <a:off x="8215338" y="92867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115 Rectángulo"/>
            <p:cNvSpPr/>
            <p:nvPr/>
          </p:nvSpPr>
          <p:spPr>
            <a:xfrm>
              <a:off x="8286776" y="92867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116 Rectángulo"/>
            <p:cNvSpPr/>
            <p:nvPr/>
          </p:nvSpPr>
          <p:spPr>
            <a:xfrm>
              <a:off x="8358214" y="92867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117 Rectángulo"/>
            <p:cNvSpPr/>
            <p:nvPr/>
          </p:nvSpPr>
          <p:spPr>
            <a:xfrm>
              <a:off x="8429652" y="92867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118 Rectángulo"/>
            <p:cNvSpPr/>
            <p:nvPr/>
          </p:nvSpPr>
          <p:spPr>
            <a:xfrm>
              <a:off x="8501090" y="92867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119 Rectángulo"/>
            <p:cNvSpPr/>
            <p:nvPr/>
          </p:nvSpPr>
          <p:spPr>
            <a:xfrm>
              <a:off x="8572528" y="92867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120 Rectángulo"/>
            <p:cNvSpPr/>
            <p:nvPr/>
          </p:nvSpPr>
          <p:spPr>
            <a:xfrm>
              <a:off x="8644716" y="92867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121 Rectángulo"/>
            <p:cNvSpPr/>
            <p:nvPr/>
          </p:nvSpPr>
          <p:spPr>
            <a:xfrm>
              <a:off x="8716154" y="92867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122 Rectángulo"/>
            <p:cNvSpPr/>
            <p:nvPr/>
          </p:nvSpPr>
          <p:spPr>
            <a:xfrm>
              <a:off x="8786842" y="92867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123 Rectángulo"/>
            <p:cNvSpPr/>
            <p:nvPr/>
          </p:nvSpPr>
          <p:spPr>
            <a:xfrm>
              <a:off x="7643834" y="100010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124 Rectángulo"/>
            <p:cNvSpPr/>
            <p:nvPr/>
          </p:nvSpPr>
          <p:spPr>
            <a:xfrm>
              <a:off x="7715272" y="100010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125 Rectángulo"/>
            <p:cNvSpPr/>
            <p:nvPr/>
          </p:nvSpPr>
          <p:spPr>
            <a:xfrm>
              <a:off x="7786710" y="100010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126 Rectángulo"/>
            <p:cNvSpPr/>
            <p:nvPr/>
          </p:nvSpPr>
          <p:spPr>
            <a:xfrm>
              <a:off x="7858148" y="100010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127 Rectángulo"/>
            <p:cNvSpPr/>
            <p:nvPr/>
          </p:nvSpPr>
          <p:spPr>
            <a:xfrm>
              <a:off x="7929586" y="100010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128 Rectángulo"/>
            <p:cNvSpPr/>
            <p:nvPr/>
          </p:nvSpPr>
          <p:spPr>
            <a:xfrm>
              <a:off x="8001024" y="100010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129 Rectángulo"/>
            <p:cNvSpPr/>
            <p:nvPr/>
          </p:nvSpPr>
          <p:spPr>
            <a:xfrm>
              <a:off x="8072462" y="100010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130 Rectángulo"/>
            <p:cNvSpPr/>
            <p:nvPr/>
          </p:nvSpPr>
          <p:spPr>
            <a:xfrm>
              <a:off x="8143900" y="100010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131 Rectángulo"/>
            <p:cNvSpPr/>
            <p:nvPr/>
          </p:nvSpPr>
          <p:spPr>
            <a:xfrm>
              <a:off x="8215338" y="100010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132 Rectángulo"/>
            <p:cNvSpPr/>
            <p:nvPr/>
          </p:nvSpPr>
          <p:spPr>
            <a:xfrm>
              <a:off x="8286776" y="100010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133 Rectángulo"/>
            <p:cNvSpPr/>
            <p:nvPr/>
          </p:nvSpPr>
          <p:spPr>
            <a:xfrm>
              <a:off x="8358214" y="100010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134 Rectángulo"/>
            <p:cNvSpPr/>
            <p:nvPr/>
          </p:nvSpPr>
          <p:spPr>
            <a:xfrm>
              <a:off x="8429652" y="100010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135 Rectángulo"/>
            <p:cNvSpPr/>
            <p:nvPr/>
          </p:nvSpPr>
          <p:spPr>
            <a:xfrm>
              <a:off x="8501090" y="100010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136 Rectángulo"/>
            <p:cNvSpPr/>
            <p:nvPr/>
          </p:nvSpPr>
          <p:spPr>
            <a:xfrm>
              <a:off x="8572528" y="100010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137 Rectángulo"/>
            <p:cNvSpPr/>
            <p:nvPr/>
          </p:nvSpPr>
          <p:spPr>
            <a:xfrm>
              <a:off x="8644716" y="100010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138 Rectángulo"/>
            <p:cNvSpPr/>
            <p:nvPr/>
          </p:nvSpPr>
          <p:spPr>
            <a:xfrm>
              <a:off x="8716154" y="100010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139 Rectángulo"/>
            <p:cNvSpPr/>
            <p:nvPr/>
          </p:nvSpPr>
          <p:spPr>
            <a:xfrm>
              <a:off x="8786842" y="100010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140 Rectángulo"/>
            <p:cNvSpPr/>
            <p:nvPr/>
          </p:nvSpPr>
          <p:spPr>
            <a:xfrm>
              <a:off x="7643834" y="107154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141 Rectángulo"/>
            <p:cNvSpPr/>
            <p:nvPr/>
          </p:nvSpPr>
          <p:spPr>
            <a:xfrm>
              <a:off x="7715272" y="107154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142 Rectángulo"/>
            <p:cNvSpPr/>
            <p:nvPr/>
          </p:nvSpPr>
          <p:spPr>
            <a:xfrm>
              <a:off x="7786710" y="107154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143 Rectángulo"/>
            <p:cNvSpPr/>
            <p:nvPr/>
          </p:nvSpPr>
          <p:spPr>
            <a:xfrm>
              <a:off x="7858148" y="107154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144 Rectángulo"/>
            <p:cNvSpPr/>
            <p:nvPr/>
          </p:nvSpPr>
          <p:spPr>
            <a:xfrm>
              <a:off x="7929586" y="107154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145 Rectángulo"/>
            <p:cNvSpPr/>
            <p:nvPr/>
          </p:nvSpPr>
          <p:spPr>
            <a:xfrm>
              <a:off x="8001024" y="107154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146 Rectángulo"/>
            <p:cNvSpPr/>
            <p:nvPr/>
          </p:nvSpPr>
          <p:spPr>
            <a:xfrm>
              <a:off x="8072462" y="107154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147 Rectángulo"/>
            <p:cNvSpPr/>
            <p:nvPr/>
          </p:nvSpPr>
          <p:spPr>
            <a:xfrm>
              <a:off x="8143900" y="107154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148 Rectángulo"/>
            <p:cNvSpPr/>
            <p:nvPr/>
          </p:nvSpPr>
          <p:spPr>
            <a:xfrm>
              <a:off x="8215338" y="107154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149 Rectángulo"/>
            <p:cNvSpPr/>
            <p:nvPr/>
          </p:nvSpPr>
          <p:spPr>
            <a:xfrm>
              <a:off x="8286776" y="107154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150 Rectángulo"/>
            <p:cNvSpPr/>
            <p:nvPr/>
          </p:nvSpPr>
          <p:spPr>
            <a:xfrm>
              <a:off x="8358214" y="107154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151 Rectángulo"/>
            <p:cNvSpPr/>
            <p:nvPr/>
          </p:nvSpPr>
          <p:spPr>
            <a:xfrm>
              <a:off x="8429652" y="107154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152 Rectángulo"/>
            <p:cNvSpPr/>
            <p:nvPr/>
          </p:nvSpPr>
          <p:spPr>
            <a:xfrm>
              <a:off x="8501090" y="107154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153 Rectángulo"/>
            <p:cNvSpPr/>
            <p:nvPr/>
          </p:nvSpPr>
          <p:spPr>
            <a:xfrm>
              <a:off x="8572528" y="107154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154 Rectángulo"/>
            <p:cNvSpPr/>
            <p:nvPr/>
          </p:nvSpPr>
          <p:spPr>
            <a:xfrm>
              <a:off x="8644716" y="107154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155 Rectángulo"/>
            <p:cNvSpPr/>
            <p:nvPr/>
          </p:nvSpPr>
          <p:spPr>
            <a:xfrm>
              <a:off x="8716154" y="107154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156 Rectángulo"/>
            <p:cNvSpPr/>
            <p:nvPr/>
          </p:nvSpPr>
          <p:spPr>
            <a:xfrm>
              <a:off x="8786842" y="107154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157 Rectángulo"/>
            <p:cNvSpPr/>
            <p:nvPr/>
          </p:nvSpPr>
          <p:spPr>
            <a:xfrm>
              <a:off x="7643834" y="114298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158 Rectángulo"/>
            <p:cNvSpPr/>
            <p:nvPr/>
          </p:nvSpPr>
          <p:spPr>
            <a:xfrm>
              <a:off x="7715272" y="114298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159 Rectángulo"/>
            <p:cNvSpPr/>
            <p:nvPr/>
          </p:nvSpPr>
          <p:spPr>
            <a:xfrm>
              <a:off x="7786710" y="114298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160 Rectángulo"/>
            <p:cNvSpPr/>
            <p:nvPr/>
          </p:nvSpPr>
          <p:spPr>
            <a:xfrm>
              <a:off x="7858148" y="114298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161 Rectángulo"/>
            <p:cNvSpPr/>
            <p:nvPr/>
          </p:nvSpPr>
          <p:spPr>
            <a:xfrm>
              <a:off x="7929586" y="114298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162 Rectángulo"/>
            <p:cNvSpPr/>
            <p:nvPr/>
          </p:nvSpPr>
          <p:spPr>
            <a:xfrm>
              <a:off x="8001024" y="114298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163 Rectángulo"/>
            <p:cNvSpPr/>
            <p:nvPr/>
          </p:nvSpPr>
          <p:spPr>
            <a:xfrm>
              <a:off x="8072462" y="114298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164 Rectángulo"/>
            <p:cNvSpPr/>
            <p:nvPr/>
          </p:nvSpPr>
          <p:spPr>
            <a:xfrm>
              <a:off x="8143900" y="114298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165 Rectángulo"/>
            <p:cNvSpPr/>
            <p:nvPr/>
          </p:nvSpPr>
          <p:spPr>
            <a:xfrm>
              <a:off x="8215338" y="114298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166 Rectángulo"/>
            <p:cNvSpPr/>
            <p:nvPr/>
          </p:nvSpPr>
          <p:spPr>
            <a:xfrm>
              <a:off x="8286776" y="114298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167 Rectángulo"/>
            <p:cNvSpPr/>
            <p:nvPr/>
          </p:nvSpPr>
          <p:spPr>
            <a:xfrm>
              <a:off x="8358214" y="114298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168 Rectángulo"/>
            <p:cNvSpPr/>
            <p:nvPr/>
          </p:nvSpPr>
          <p:spPr>
            <a:xfrm>
              <a:off x="8429652" y="114298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169 Rectángulo"/>
            <p:cNvSpPr/>
            <p:nvPr/>
          </p:nvSpPr>
          <p:spPr>
            <a:xfrm>
              <a:off x="8501090" y="114298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170 Rectángulo"/>
            <p:cNvSpPr/>
            <p:nvPr/>
          </p:nvSpPr>
          <p:spPr>
            <a:xfrm>
              <a:off x="8572528" y="114298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171 Rectángulo"/>
            <p:cNvSpPr/>
            <p:nvPr/>
          </p:nvSpPr>
          <p:spPr>
            <a:xfrm>
              <a:off x="8644716" y="114298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172 Rectángulo"/>
            <p:cNvSpPr/>
            <p:nvPr/>
          </p:nvSpPr>
          <p:spPr>
            <a:xfrm>
              <a:off x="8716154" y="114298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173 Rectángulo"/>
            <p:cNvSpPr/>
            <p:nvPr/>
          </p:nvSpPr>
          <p:spPr>
            <a:xfrm>
              <a:off x="8786842" y="114298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174 Rectángulo"/>
            <p:cNvSpPr/>
            <p:nvPr/>
          </p:nvSpPr>
          <p:spPr>
            <a:xfrm>
              <a:off x="7643834" y="121442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175 Rectángulo"/>
            <p:cNvSpPr/>
            <p:nvPr/>
          </p:nvSpPr>
          <p:spPr>
            <a:xfrm>
              <a:off x="7715272" y="121442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176 Rectángulo"/>
            <p:cNvSpPr/>
            <p:nvPr/>
          </p:nvSpPr>
          <p:spPr>
            <a:xfrm>
              <a:off x="7786710" y="121442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177 Rectángulo"/>
            <p:cNvSpPr/>
            <p:nvPr/>
          </p:nvSpPr>
          <p:spPr>
            <a:xfrm>
              <a:off x="7858148" y="121442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178 Rectángulo"/>
            <p:cNvSpPr/>
            <p:nvPr/>
          </p:nvSpPr>
          <p:spPr>
            <a:xfrm>
              <a:off x="7929586" y="121442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179 Rectángulo"/>
            <p:cNvSpPr/>
            <p:nvPr/>
          </p:nvSpPr>
          <p:spPr>
            <a:xfrm>
              <a:off x="8001024" y="121442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180 Rectángulo"/>
            <p:cNvSpPr/>
            <p:nvPr/>
          </p:nvSpPr>
          <p:spPr>
            <a:xfrm>
              <a:off x="8072462" y="121442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181 Rectángulo"/>
            <p:cNvSpPr/>
            <p:nvPr/>
          </p:nvSpPr>
          <p:spPr>
            <a:xfrm>
              <a:off x="8143900" y="121442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182 Rectángulo"/>
            <p:cNvSpPr/>
            <p:nvPr/>
          </p:nvSpPr>
          <p:spPr>
            <a:xfrm>
              <a:off x="8215338" y="121442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183 Rectángulo"/>
            <p:cNvSpPr/>
            <p:nvPr/>
          </p:nvSpPr>
          <p:spPr>
            <a:xfrm>
              <a:off x="8286776" y="121442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184 Rectángulo"/>
            <p:cNvSpPr/>
            <p:nvPr/>
          </p:nvSpPr>
          <p:spPr>
            <a:xfrm>
              <a:off x="8358214" y="121442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185 Rectángulo"/>
            <p:cNvSpPr/>
            <p:nvPr/>
          </p:nvSpPr>
          <p:spPr>
            <a:xfrm>
              <a:off x="8429652" y="121442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186 Rectángulo"/>
            <p:cNvSpPr/>
            <p:nvPr/>
          </p:nvSpPr>
          <p:spPr>
            <a:xfrm>
              <a:off x="8501090" y="121442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187 Rectángulo"/>
            <p:cNvSpPr/>
            <p:nvPr/>
          </p:nvSpPr>
          <p:spPr>
            <a:xfrm>
              <a:off x="8572528" y="121442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188 Rectángulo"/>
            <p:cNvSpPr/>
            <p:nvPr/>
          </p:nvSpPr>
          <p:spPr>
            <a:xfrm>
              <a:off x="8644716" y="121442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189 Rectángulo"/>
            <p:cNvSpPr/>
            <p:nvPr/>
          </p:nvSpPr>
          <p:spPr>
            <a:xfrm>
              <a:off x="8716154" y="121442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190 Rectángulo"/>
            <p:cNvSpPr/>
            <p:nvPr/>
          </p:nvSpPr>
          <p:spPr>
            <a:xfrm>
              <a:off x="8786842" y="121442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191 Rectángulo"/>
            <p:cNvSpPr/>
            <p:nvPr/>
          </p:nvSpPr>
          <p:spPr>
            <a:xfrm>
              <a:off x="7643834" y="128586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192 Rectángulo"/>
            <p:cNvSpPr/>
            <p:nvPr/>
          </p:nvSpPr>
          <p:spPr>
            <a:xfrm>
              <a:off x="7715272" y="128586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193 Rectángulo"/>
            <p:cNvSpPr/>
            <p:nvPr/>
          </p:nvSpPr>
          <p:spPr>
            <a:xfrm>
              <a:off x="7786710" y="128586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194 Rectángulo"/>
            <p:cNvSpPr/>
            <p:nvPr/>
          </p:nvSpPr>
          <p:spPr>
            <a:xfrm>
              <a:off x="7858148" y="128586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195 Rectángulo"/>
            <p:cNvSpPr/>
            <p:nvPr/>
          </p:nvSpPr>
          <p:spPr>
            <a:xfrm>
              <a:off x="7929586" y="128586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196 Rectángulo"/>
            <p:cNvSpPr/>
            <p:nvPr/>
          </p:nvSpPr>
          <p:spPr>
            <a:xfrm>
              <a:off x="8001024" y="128586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197 Rectángulo"/>
            <p:cNvSpPr/>
            <p:nvPr/>
          </p:nvSpPr>
          <p:spPr>
            <a:xfrm>
              <a:off x="8072462" y="128586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198 Rectángulo"/>
            <p:cNvSpPr/>
            <p:nvPr/>
          </p:nvSpPr>
          <p:spPr>
            <a:xfrm>
              <a:off x="8143900" y="128586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199 Rectángulo"/>
            <p:cNvSpPr/>
            <p:nvPr/>
          </p:nvSpPr>
          <p:spPr>
            <a:xfrm>
              <a:off x="8215338" y="128586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200 Rectángulo"/>
            <p:cNvSpPr/>
            <p:nvPr/>
          </p:nvSpPr>
          <p:spPr>
            <a:xfrm>
              <a:off x="8286776" y="128586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201 Rectángulo"/>
            <p:cNvSpPr/>
            <p:nvPr/>
          </p:nvSpPr>
          <p:spPr>
            <a:xfrm>
              <a:off x="8358214" y="128586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202 Rectángulo"/>
            <p:cNvSpPr/>
            <p:nvPr/>
          </p:nvSpPr>
          <p:spPr>
            <a:xfrm>
              <a:off x="8429652" y="128586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203 Rectángulo"/>
            <p:cNvSpPr/>
            <p:nvPr/>
          </p:nvSpPr>
          <p:spPr>
            <a:xfrm>
              <a:off x="8501090" y="128586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204 Rectángulo"/>
            <p:cNvSpPr/>
            <p:nvPr/>
          </p:nvSpPr>
          <p:spPr>
            <a:xfrm>
              <a:off x="8572528" y="128586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205 Rectángulo"/>
            <p:cNvSpPr/>
            <p:nvPr/>
          </p:nvSpPr>
          <p:spPr>
            <a:xfrm>
              <a:off x="8644716" y="128586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206 Rectángulo"/>
            <p:cNvSpPr/>
            <p:nvPr/>
          </p:nvSpPr>
          <p:spPr>
            <a:xfrm>
              <a:off x="8716154" y="128586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207 Rectángulo"/>
            <p:cNvSpPr/>
            <p:nvPr/>
          </p:nvSpPr>
          <p:spPr>
            <a:xfrm>
              <a:off x="8786842" y="128586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208 Rectángulo"/>
            <p:cNvSpPr/>
            <p:nvPr/>
          </p:nvSpPr>
          <p:spPr>
            <a:xfrm>
              <a:off x="7643834" y="135729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209 Rectángulo"/>
            <p:cNvSpPr/>
            <p:nvPr/>
          </p:nvSpPr>
          <p:spPr>
            <a:xfrm>
              <a:off x="7715272" y="135729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210 Rectángulo"/>
            <p:cNvSpPr/>
            <p:nvPr/>
          </p:nvSpPr>
          <p:spPr>
            <a:xfrm>
              <a:off x="7786710" y="135729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211 Rectángulo"/>
            <p:cNvSpPr/>
            <p:nvPr/>
          </p:nvSpPr>
          <p:spPr>
            <a:xfrm>
              <a:off x="7858148" y="135729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212 Rectángulo"/>
            <p:cNvSpPr/>
            <p:nvPr/>
          </p:nvSpPr>
          <p:spPr>
            <a:xfrm>
              <a:off x="7929586" y="135729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213 Rectángulo"/>
            <p:cNvSpPr/>
            <p:nvPr/>
          </p:nvSpPr>
          <p:spPr>
            <a:xfrm>
              <a:off x="8001024" y="135729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214 Rectángulo"/>
            <p:cNvSpPr/>
            <p:nvPr/>
          </p:nvSpPr>
          <p:spPr>
            <a:xfrm>
              <a:off x="8072462" y="135729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215 Rectángulo"/>
            <p:cNvSpPr/>
            <p:nvPr/>
          </p:nvSpPr>
          <p:spPr>
            <a:xfrm>
              <a:off x="8143900" y="135729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216 Rectángulo"/>
            <p:cNvSpPr/>
            <p:nvPr/>
          </p:nvSpPr>
          <p:spPr>
            <a:xfrm>
              <a:off x="8215338" y="135729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217 Rectángulo"/>
            <p:cNvSpPr/>
            <p:nvPr/>
          </p:nvSpPr>
          <p:spPr>
            <a:xfrm>
              <a:off x="8286776" y="135729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218 Rectángulo"/>
            <p:cNvSpPr/>
            <p:nvPr/>
          </p:nvSpPr>
          <p:spPr>
            <a:xfrm>
              <a:off x="8358214" y="135729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219 Rectángulo"/>
            <p:cNvSpPr/>
            <p:nvPr/>
          </p:nvSpPr>
          <p:spPr>
            <a:xfrm>
              <a:off x="8429652" y="135729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220 Rectángulo"/>
            <p:cNvSpPr/>
            <p:nvPr/>
          </p:nvSpPr>
          <p:spPr>
            <a:xfrm>
              <a:off x="8501090" y="135729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221 Rectángulo"/>
            <p:cNvSpPr/>
            <p:nvPr/>
          </p:nvSpPr>
          <p:spPr>
            <a:xfrm>
              <a:off x="8572528" y="135729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222 Rectángulo"/>
            <p:cNvSpPr/>
            <p:nvPr/>
          </p:nvSpPr>
          <p:spPr>
            <a:xfrm>
              <a:off x="8644716" y="135729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223 Rectángulo"/>
            <p:cNvSpPr/>
            <p:nvPr/>
          </p:nvSpPr>
          <p:spPr>
            <a:xfrm>
              <a:off x="8716154" y="135729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224 Rectángulo"/>
            <p:cNvSpPr/>
            <p:nvPr/>
          </p:nvSpPr>
          <p:spPr>
            <a:xfrm>
              <a:off x="8786842" y="135729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225 Rectángulo"/>
            <p:cNvSpPr/>
            <p:nvPr/>
          </p:nvSpPr>
          <p:spPr>
            <a:xfrm>
              <a:off x="7643834" y="142873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226 Rectángulo"/>
            <p:cNvSpPr/>
            <p:nvPr/>
          </p:nvSpPr>
          <p:spPr>
            <a:xfrm>
              <a:off x="7715272" y="142873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227 Rectángulo"/>
            <p:cNvSpPr/>
            <p:nvPr/>
          </p:nvSpPr>
          <p:spPr>
            <a:xfrm>
              <a:off x="7786710" y="142873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228 Rectángulo"/>
            <p:cNvSpPr/>
            <p:nvPr/>
          </p:nvSpPr>
          <p:spPr>
            <a:xfrm>
              <a:off x="7858148" y="142873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229 Rectángulo"/>
            <p:cNvSpPr/>
            <p:nvPr/>
          </p:nvSpPr>
          <p:spPr>
            <a:xfrm>
              <a:off x="7929586" y="142873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230 Rectángulo"/>
            <p:cNvSpPr/>
            <p:nvPr/>
          </p:nvSpPr>
          <p:spPr>
            <a:xfrm>
              <a:off x="8001024" y="142873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231 Rectángulo"/>
            <p:cNvSpPr/>
            <p:nvPr/>
          </p:nvSpPr>
          <p:spPr>
            <a:xfrm>
              <a:off x="8072462" y="142873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232 Rectángulo"/>
            <p:cNvSpPr/>
            <p:nvPr/>
          </p:nvSpPr>
          <p:spPr>
            <a:xfrm>
              <a:off x="8143900" y="142873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233 Rectángulo"/>
            <p:cNvSpPr/>
            <p:nvPr/>
          </p:nvSpPr>
          <p:spPr>
            <a:xfrm>
              <a:off x="8215338" y="142873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234 Rectángulo"/>
            <p:cNvSpPr/>
            <p:nvPr/>
          </p:nvSpPr>
          <p:spPr>
            <a:xfrm>
              <a:off x="8286776" y="142873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235 Rectángulo"/>
            <p:cNvSpPr/>
            <p:nvPr/>
          </p:nvSpPr>
          <p:spPr>
            <a:xfrm>
              <a:off x="8358214" y="142873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236 Rectángulo"/>
            <p:cNvSpPr/>
            <p:nvPr/>
          </p:nvSpPr>
          <p:spPr>
            <a:xfrm>
              <a:off x="8429652" y="142873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237 Rectángulo"/>
            <p:cNvSpPr/>
            <p:nvPr/>
          </p:nvSpPr>
          <p:spPr>
            <a:xfrm>
              <a:off x="8501090" y="142873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238 Rectángulo"/>
            <p:cNvSpPr/>
            <p:nvPr/>
          </p:nvSpPr>
          <p:spPr>
            <a:xfrm>
              <a:off x="8572528" y="142873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239 Rectángulo"/>
            <p:cNvSpPr/>
            <p:nvPr/>
          </p:nvSpPr>
          <p:spPr>
            <a:xfrm>
              <a:off x="8644716" y="142873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240 Rectángulo"/>
            <p:cNvSpPr/>
            <p:nvPr/>
          </p:nvSpPr>
          <p:spPr>
            <a:xfrm>
              <a:off x="8716154" y="142873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241 Rectángulo"/>
            <p:cNvSpPr/>
            <p:nvPr/>
          </p:nvSpPr>
          <p:spPr>
            <a:xfrm>
              <a:off x="8786842" y="142873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242 Rectángulo"/>
            <p:cNvSpPr/>
            <p:nvPr/>
          </p:nvSpPr>
          <p:spPr>
            <a:xfrm>
              <a:off x="7643834" y="150017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243 Rectángulo"/>
            <p:cNvSpPr/>
            <p:nvPr/>
          </p:nvSpPr>
          <p:spPr>
            <a:xfrm>
              <a:off x="7715272" y="150017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244 Rectángulo"/>
            <p:cNvSpPr/>
            <p:nvPr/>
          </p:nvSpPr>
          <p:spPr>
            <a:xfrm>
              <a:off x="7786710" y="150017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245 Rectángulo"/>
            <p:cNvSpPr/>
            <p:nvPr/>
          </p:nvSpPr>
          <p:spPr>
            <a:xfrm>
              <a:off x="7858148" y="150017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246 Rectángulo"/>
            <p:cNvSpPr/>
            <p:nvPr/>
          </p:nvSpPr>
          <p:spPr>
            <a:xfrm>
              <a:off x="7929586" y="150017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247 Rectángulo"/>
            <p:cNvSpPr/>
            <p:nvPr/>
          </p:nvSpPr>
          <p:spPr>
            <a:xfrm>
              <a:off x="8001024" y="150017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248 Rectángulo"/>
            <p:cNvSpPr/>
            <p:nvPr/>
          </p:nvSpPr>
          <p:spPr>
            <a:xfrm>
              <a:off x="8072462" y="150017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249 Rectángulo"/>
            <p:cNvSpPr/>
            <p:nvPr/>
          </p:nvSpPr>
          <p:spPr>
            <a:xfrm>
              <a:off x="8143900" y="150017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250 Rectángulo"/>
            <p:cNvSpPr/>
            <p:nvPr/>
          </p:nvSpPr>
          <p:spPr>
            <a:xfrm>
              <a:off x="8215338" y="150017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251 Rectángulo"/>
            <p:cNvSpPr/>
            <p:nvPr/>
          </p:nvSpPr>
          <p:spPr>
            <a:xfrm>
              <a:off x="8286776" y="150017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252 Rectángulo"/>
            <p:cNvSpPr/>
            <p:nvPr/>
          </p:nvSpPr>
          <p:spPr>
            <a:xfrm>
              <a:off x="8358214" y="150017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253 Rectángulo"/>
            <p:cNvSpPr/>
            <p:nvPr/>
          </p:nvSpPr>
          <p:spPr>
            <a:xfrm>
              <a:off x="8429652" y="150017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254 Rectángulo"/>
            <p:cNvSpPr/>
            <p:nvPr/>
          </p:nvSpPr>
          <p:spPr>
            <a:xfrm>
              <a:off x="8501090" y="150017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255 Rectángulo"/>
            <p:cNvSpPr/>
            <p:nvPr/>
          </p:nvSpPr>
          <p:spPr>
            <a:xfrm>
              <a:off x="8572528" y="150017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256 Rectángulo"/>
            <p:cNvSpPr/>
            <p:nvPr/>
          </p:nvSpPr>
          <p:spPr>
            <a:xfrm>
              <a:off x="8644716" y="150017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257 Rectángulo"/>
            <p:cNvSpPr/>
            <p:nvPr/>
          </p:nvSpPr>
          <p:spPr>
            <a:xfrm>
              <a:off x="8716154" y="150017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258 Rectángulo"/>
            <p:cNvSpPr/>
            <p:nvPr/>
          </p:nvSpPr>
          <p:spPr>
            <a:xfrm>
              <a:off x="8786842" y="150017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259 Rectángulo"/>
            <p:cNvSpPr/>
            <p:nvPr/>
          </p:nvSpPr>
          <p:spPr>
            <a:xfrm>
              <a:off x="7643834" y="157161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260 Rectángulo"/>
            <p:cNvSpPr/>
            <p:nvPr/>
          </p:nvSpPr>
          <p:spPr>
            <a:xfrm>
              <a:off x="7715272" y="157161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261 Rectángulo"/>
            <p:cNvSpPr/>
            <p:nvPr/>
          </p:nvSpPr>
          <p:spPr>
            <a:xfrm>
              <a:off x="7786710" y="157161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262 Rectángulo"/>
            <p:cNvSpPr/>
            <p:nvPr/>
          </p:nvSpPr>
          <p:spPr>
            <a:xfrm>
              <a:off x="7858148" y="157161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263 Rectángulo"/>
            <p:cNvSpPr/>
            <p:nvPr/>
          </p:nvSpPr>
          <p:spPr>
            <a:xfrm>
              <a:off x="7929586" y="157161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264 Rectángulo"/>
            <p:cNvSpPr/>
            <p:nvPr/>
          </p:nvSpPr>
          <p:spPr>
            <a:xfrm>
              <a:off x="8001024" y="157161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265 Rectángulo"/>
            <p:cNvSpPr/>
            <p:nvPr/>
          </p:nvSpPr>
          <p:spPr>
            <a:xfrm>
              <a:off x="8072462" y="157161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266 Rectángulo"/>
            <p:cNvSpPr/>
            <p:nvPr/>
          </p:nvSpPr>
          <p:spPr>
            <a:xfrm>
              <a:off x="8143900" y="157161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267 Rectángulo"/>
            <p:cNvSpPr/>
            <p:nvPr/>
          </p:nvSpPr>
          <p:spPr>
            <a:xfrm>
              <a:off x="8215338" y="157161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268 Rectángulo"/>
            <p:cNvSpPr/>
            <p:nvPr/>
          </p:nvSpPr>
          <p:spPr>
            <a:xfrm>
              <a:off x="8286776" y="157161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269 Rectángulo"/>
            <p:cNvSpPr/>
            <p:nvPr/>
          </p:nvSpPr>
          <p:spPr>
            <a:xfrm>
              <a:off x="8358214" y="157161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270 Rectángulo"/>
            <p:cNvSpPr/>
            <p:nvPr/>
          </p:nvSpPr>
          <p:spPr>
            <a:xfrm>
              <a:off x="8429652" y="157161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271 Rectángulo"/>
            <p:cNvSpPr/>
            <p:nvPr/>
          </p:nvSpPr>
          <p:spPr>
            <a:xfrm>
              <a:off x="8501090" y="157161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272 Rectángulo"/>
            <p:cNvSpPr/>
            <p:nvPr/>
          </p:nvSpPr>
          <p:spPr>
            <a:xfrm>
              <a:off x="8572528" y="157161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273 Rectángulo"/>
            <p:cNvSpPr/>
            <p:nvPr/>
          </p:nvSpPr>
          <p:spPr>
            <a:xfrm>
              <a:off x="8644716" y="157161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274 Rectángulo"/>
            <p:cNvSpPr/>
            <p:nvPr/>
          </p:nvSpPr>
          <p:spPr>
            <a:xfrm>
              <a:off x="8716154" y="157161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275 Rectángulo"/>
            <p:cNvSpPr/>
            <p:nvPr/>
          </p:nvSpPr>
          <p:spPr>
            <a:xfrm>
              <a:off x="8786842" y="157161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276 Rectángulo"/>
            <p:cNvSpPr/>
            <p:nvPr/>
          </p:nvSpPr>
          <p:spPr>
            <a:xfrm>
              <a:off x="7643834" y="164305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277 Rectángulo"/>
            <p:cNvSpPr/>
            <p:nvPr/>
          </p:nvSpPr>
          <p:spPr>
            <a:xfrm>
              <a:off x="7715272" y="164305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278 Rectángulo"/>
            <p:cNvSpPr/>
            <p:nvPr/>
          </p:nvSpPr>
          <p:spPr>
            <a:xfrm>
              <a:off x="7786710" y="164305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279 Rectángulo"/>
            <p:cNvSpPr/>
            <p:nvPr/>
          </p:nvSpPr>
          <p:spPr>
            <a:xfrm>
              <a:off x="7858148" y="164305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280 Rectángulo"/>
            <p:cNvSpPr/>
            <p:nvPr/>
          </p:nvSpPr>
          <p:spPr>
            <a:xfrm>
              <a:off x="7929586" y="164305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281 Rectángulo"/>
            <p:cNvSpPr/>
            <p:nvPr/>
          </p:nvSpPr>
          <p:spPr>
            <a:xfrm>
              <a:off x="8001024" y="164305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282 Rectángulo"/>
            <p:cNvSpPr/>
            <p:nvPr/>
          </p:nvSpPr>
          <p:spPr>
            <a:xfrm>
              <a:off x="8072462" y="164305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283 Rectángulo"/>
            <p:cNvSpPr/>
            <p:nvPr/>
          </p:nvSpPr>
          <p:spPr>
            <a:xfrm>
              <a:off x="8143900" y="164305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284 Rectángulo"/>
            <p:cNvSpPr/>
            <p:nvPr/>
          </p:nvSpPr>
          <p:spPr>
            <a:xfrm>
              <a:off x="8215338" y="164305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285 Rectángulo"/>
            <p:cNvSpPr/>
            <p:nvPr/>
          </p:nvSpPr>
          <p:spPr>
            <a:xfrm>
              <a:off x="8286776" y="164305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286 Rectángulo"/>
            <p:cNvSpPr/>
            <p:nvPr/>
          </p:nvSpPr>
          <p:spPr>
            <a:xfrm>
              <a:off x="8358214" y="164305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287 Rectángulo"/>
            <p:cNvSpPr/>
            <p:nvPr/>
          </p:nvSpPr>
          <p:spPr>
            <a:xfrm>
              <a:off x="8429652" y="164305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288 Rectángulo"/>
            <p:cNvSpPr/>
            <p:nvPr/>
          </p:nvSpPr>
          <p:spPr>
            <a:xfrm>
              <a:off x="8501090" y="164305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289 Rectángulo"/>
            <p:cNvSpPr/>
            <p:nvPr/>
          </p:nvSpPr>
          <p:spPr>
            <a:xfrm>
              <a:off x="8572528" y="164305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290 Rectángulo"/>
            <p:cNvSpPr/>
            <p:nvPr/>
          </p:nvSpPr>
          <p:spPr>
            <a:xfrm>
              <a:off x="8644716" y="164305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291 Rectángulo"/>
            <p:cNvSpPr/>
            <p:nvPr/>
          </p:nvSpPr>
          <p:spPr>
            <a:xfrm>
              <a:off x="8716154" y="164305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292 Rectángulo"/>
            <p:cNvSpPr/>
            <p:nvPr/>
          </p:nvSpPr>
          <p:spPr>
            <a:xfrm>
              <a:off x="8786842" y="164305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293 Rectángulo"/>
            <p:cNvSpPr/>
            <p:nvPr/>
          </p:nvSpPr>
          <p:spPr>
            <a:xfrm>
              <a:off x="7643834" y="171448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294 Rectángulo"/>
            <p:cNvSpPr/>
            <p:nvPr/>
          </p:nvSpPr>
          <p:spPr>
            <a:xfrm>
              <a:off x="7715272" y="171448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295 Rectángulo"/>
            <p:cNvSpPr/>
            <p:nvPr/>
          </p:nvSpPr>
          <p:spPr>
            <a:xfrm>
              <a:off x="7786710" y="171448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296 Rectángulo"/>
            <p:cNvSpPr/>
            <p:nvPr/>
          </p:nvSpPr>
          <p:spPr>
            <a:xfrm>
              <a:off x="7858148" y="171448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297 Rectángulo"/>
            <p:cNvSpPr/>
            <p:nvPr/>
          </p:nvSpPr>
          <p:spPr>
            <a:xfrm>
              <a:off x="7929586" y="171448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298 Rectángulo"/>
            <p:cNvSpPr/>
            <p:nvPr/>
          </p:nvSpPr>
          <p:spPr>
            <a:xfrm>
              <a:off x="8001024" y="171448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299 Rectángulo"/>
            <p:cNvSpPr/>
            <p:nvPr/>
          </p:nvSpPr>
          <p:spPr>
            <a:xfrm>
              <a:off x="8072462" y="171448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300 Rectángulo"/>
            <p:cNvSpPr/>
            <p:nvPr/>
          </p:nvSpPr>
          <p:spPr>
            <a:xfrm>
              <a:off x="8143900" y="171448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301 Rectángulo"/>
            <p:cNvSpPr/>
            <p:nvPr/>
          </p:nvSpPr>
          <p:spPr>
            <a:xfrm>
              <a:off x="8215338" y="171448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302 Rectángulo"/>
            <p:cNvSpPr/>
            <p:nvPr/>
          </p:nvSpPr>
          <p:spPr>
            <a:xfrm>
              <a:off x="8286776" y="171448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303 Rectángulo"/>
            <p:cNvSpPr/>
            <p:nvPr/>
          </p:nvSpPr>
          <p:spPr>
            <a:xfrm>
              <a:off x="8358214" y="171448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304 Rectángulo"/>
            <p:cNvSpPr/>
            <p:nvPr/>
          </p:nvSpPr>
          <p:spPr>
            <a:xfrm>
              <a:off x="8429652" y="171448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305 Rectángulo"/>
            <p:cNvSpPr/>
            <p:nvPr/>
          </p:nvSpPr>
          <p:spPr>
            <a:xfrm>
              <a:off x="8501090" y="171448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306 Rectángulo"/>
            <p:cNvSpPr/>
            <p:nvPr/>
          </p:nvSpPr>
          <p:spPr>
            <a:xfrm>
              <a:off x="8572528" y="171448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307 Rectángulo"/>
            <p:cNvSpPr/>
            <p:nvPr/>
          </p:nvSpPr>
          <p:spPr>
            <a:xfrm>
              <a:off x="8644716" y="171448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308 Rectángulo"/>
            <p:cNvSpPr/>
            <p:nvPr/>
          </p:nvSpPr>
          <p:spPr>
            <a:xfrm>
              <a:off x="8716154" y="171448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309 Rectángulo"/>
            <p:cNvSpPr/>
            <p:nvPr/>
          </p:nvSpPr>
          <p:spPr>
            <a:xfrm>
              <a:off x="8786842" y="171448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310 Rectángulo"/>
            <p:cNvSpPr/>
            <p:nvPr/>
          </p:nvSpPr>
          <p:spPr>
            <a:xfrm>
              <a:off x="7643834" y="178592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311 Rectángulo"/>
            <p:cNvSpPr/>
            <p:nvPr/>
          </p:nvSpPr>
          <p:spPr>
            <a:xfrm>
              <a:off x="7715272" y="178592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312 Rectángulo"/>
            <p:cNvSpPr/>
            <p:nvPr/>
          </p:nvSpPr>
          <p:spPr>
            <a:xfrm>
              <a:off x="7786710" y="178592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313 Rectángulo"/>
            <p:cNvSpPr/>
            <p:nvPr/>
          </p:nvSpPr>
          <p:spPr>
            <a:xfrm>
              <a:off x="7858148" y="178592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314 Rectángulo"/>
            <p:cNvSpPr/>
            <p:nvPr/>
          </p:nvSpPr>
          <p:spPr>
            <a:xfrm>
              <a:off x="7929586" y="178592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315 Rectángulo"/>
            <p:cNvSpPr/>
            <p:nvPr/>
          </p:nvSpPr>
          <p:spPr>
            <a:xfrm>
              <a:off x="8001024" y="178592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316 Rectángulo"/>
            <p:cNvSpPr/>
            <p:nvPr/>
          </p:nvSpPr>
          <p:spPr>
            <a:xfrm>
              <a:off x="8072462" y="178592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317 Rectángulo"/>
            <p:cNvSpPr/>
            <p:nvPr/>
          </p:nvSpPr>
          <p:spPr>
            <a:xfrm>
              <a:off x="8143900" y="178592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318 Rectángulo"/>
            <p:cNvSpPr/>
            <p:nvPr/>
          </p:nvSpPr>
          <p:spPr>
            <a:xfrm>
              <a:off x="8215338" y="178592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319 Rectángulo"/>
            <p:cNvSpPr/>
            <p:nvPr/>
          </p:nvSpPr>
          <p:spPr>
            <a:xfrm>
              <a:off x="8286776" y="178592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320 Rectángulo"/>
            <p:cNvSpPr/>
            <p:nvPr/>
          </p:nvSpPr>
          <p:spPr>
            <a:xfrm>
              <a:off x="8358214" y="178592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321 Rectángulo"/>
            <p:cNvSpPr/>
            <p:nvPr/>
          </p:nvSpPr>
          <p:spPr>
            <a:xfrm>
              <a:off x="8429652" y="178592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322 Rectángulo"/>
            <p:cNvSpPr/>
            <p:nvPr/>
          </p:nvSpPr>
          <p:spPr>
            <a:xfrm>
              <a:off x="8501090" y="178592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323 Rectángulo"/>
            <p:cNvSpPr/>
            <p:nvPr/>
          </p:nvSpPr>
          <p:spPr>
            <a:xfrm>
              <a:off x="8572528" y="178592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324 Rectángulo"/>
            <p:cNvSpPr/>
            <p:nvPr/>
          </p:nvSpPr>
          <p:spPr>
            <a:xfrm>
              <a:off x="8644716" y="178592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325 Rectángulo"/>
            <p:cNvSpPr/>
            <p:nvPr/>
          </p:nvSpPr>
          <p:spPr>
            <a:xfrm>
              <a:off x="8716154" y="178592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326 Rectángulo"/>
            <p:cNvSpPr/>
            <p:nvPr/>
          </p:nvSpPr>
          <p:spPr>
            <a:xfrm>
              <a:off x="8786842" y="178592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327 Rectángulo"/>
            <p:cNvSpPr/>
            <p:nvPr/>
          </p:nvSpPr>
          <p:spPr>
            <a:xfrm>
              <a:off x="7643834" y="185736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328 Rectángulo"/>
            <p:cNvSpPr/>
            <p:nvPr/>
          </p:nvSpPr>
          <p:spPr>
            <a:xfrm>
              <a:off x="7715272" y="185736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329 Rectángulo"/>
            <p:cNvSpPr/>
            <p:nvPr/>
          </p:nvSpPr>
          <p:spPr>
            <a:xfrm>
              <a:off x="7786710" y="185736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330 Rectángulo"/>
            <p:cNvSpPr/>
            <p:nvPr/>
          </p:nvSpPr>
          <p:spPr>
            <a:xfrm>
              <a:off x="7858148" y="185736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331 Rectángulo"/>
            <p:cNvSpPr/>
            <p:nvPr/>
          </p:nvSpPr>
          <p:spPr>
            <a:xfrm>
              <a:off x="7929586" y="185736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332 Rectángulo"/>
            <p:cNvSpPr/>
            <p:nvPr/>
          </p:nvSpPr>
          <p:spPr>
            <a:xfrm>
              <a:off x="8001024" y="185736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333 Rectángulo"/>
            <p:cNvSpPr/>
            <p:nvPr/>
          </p:nvSpPr>
          <p:spPr>
            <a:xfrm>
              <a:off x="8072462" y="185736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334 Rectángulo"/>
            <p:cNvSpPr/>
            <p:nvPr/>
          </p:nvSpPr>
          <p:spPr>
            <a:xfrm>
              <a:off x="8143900" y="185736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335 Rectángulo"/>
            <p:cNvSpPr/>
            <p:nvPr/>
          </p:nvSpPr>
          <p:spPr>
            <a:xfrm>
              <a:off x="8215338" y="185736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336 Rectángulo"/>
            <p:cNvSpPr/>
            <p:nvPr/>
          </p:nvSpPr>
          <p:spPr>
            <a:xfrm>
              <a:off x="8286776" y="185736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337 Rectángulo"/>
            <p:cNvSpPr/>
            <p:nvPr/>
          </p:nvSpPr>
          <p:spPr>
            <a:xfrm>
              <a:off x="8358214" y="185736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338 Rectángulo"/>
            <p:cNvSpPr/>
            <p:nvPr/>
          </p:nvSpPr>
          <p:spPr>
            <a:xfrm>
              <a:off x="8429652" y="185736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339 Rectángulo"/>
            <p:cNvSpPr/>
            <p:nvPr/>
          </p:nvSpPr>
          <p:spPr>
            <a:xfrm>
              <a:off x="8501090" y="185736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340 Rectángulo"/>
            <p:cNvSpPr/>
            <p:nvPr/>
          </p:nvSpPr>
          <p:spPr>
            <a:xfrm>
              <a:off x="8572528" y="185736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341 Rectángulo"/>
            <p:cNvSpPr/>
            <p:nvPr/>
          </p:nvSpPr>
          <p:spPr>
            <a:xfrm>
              <a:off x="8644716" y="185736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342 Rectángulo"/>
            <p:cNvSpPr/>
            <p:nvPr/>
          </p:nvSpPr>
          <p:spPr>
            <a:xfrm>
              <a:off x="8716154" y="185736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343 Rectángulo"/>
            <p:cNvSpPr/>
            <p:nvPr/>
          </p:nvSpPr>
          <p:spPr>
            <a:xfrm>
              <a:off x="8786842" y="185736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344 Rectángulo"/>
            <p:cNvSpPr/>
            <p:nvPr/>
          </p:nvSpPr>
          <p:spPr>
            <a:xfrm>
              <a:off x="7643834" y="192880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345 Rectángulo"/>
            <p:cNvSpPr/>
            <p:nvPr/>
          </p:nvSpPr>
          <p:spPr>
            <a:xfrm>
              <a:off x="7715272" y="192880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346 Rectángulo"/>
            <p:cNvSpPr/>
            <p:nvPr/>
          </p:nvSpPr>
          <p:spPr>
            <a:xfrm>
              <a:off x="7786710" y="192880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347 Rectángulo"/>
            <p:cNvSpPr/>
            <p:nvPr/>
          </p:nvSpPr>
          <p:spPr>
            <a:xfrm>
              <a:off x="7858148" y="192880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348 Rectángulo"/>
            <p:cNvSpPr/>
            <p:nvPr/>
          </p:nvSpPr>
          <p:spPr>
            <a:xfrm>
              <a:off x="7929586" y="192880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349 Rectángulo"/>
            <p:cNvSpPr/>
            <p:nvPr/>
          </p:nvSpPr>
          <p:spPr>
            <a:xfrm>
              <a:off x="8001024" y="192880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350 Rectángulo"/>
            <p:cNvSpPr/>
            <p:nvPr/>
          </p:nvSpPr>
          <p:spPr>
            <a:xfrm>
              <a:off x="8072462" y="192880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351 Rectángulo"/>
            <p:cNvSpPr/>
            <p:nvPr/>
          </p:nvSpPr>
          <p:spPr>
            <a:xfrm>
              <a:off x="8143900" y="192880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352 Rectángulo"/>
            <p:cNvSpPr/>
            <p:nvPr/>
          </p:nvSpPr>
          <p:spPr>
            <a:xfrm>
              <a:off x="8215338" y="192880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353 Rectángulo"/>
            <p:cNvSpPr/>
            <p:nvPr/>
          </p:nvSpPr>
          <p:spPr>
            <a:xfrm>
              <a:off x="8286776" y="192880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354 Rectángulo"/>
            <p:cNvSpPr/>
            <p:nvPr/>
          </p:nvSpPr>
          <p:spPr>
            <a:xfrm>
              <a:off x="8358214" y="192880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355 Rectángulo"/>
            <p:cNvSpPr/>
            <p:nvPr/>
          </p:nvSpPr>
          <p:spPr>
            <a:xfrm>
              <a:off x="8429652" y="192880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356 Rectángulo"/>
            <p:cNvSpPr/>
            <p:nvPr/>
          </p:nvSpPr>
          <p:spPr>
            <a:xfrm>
              <a:off x="8501090" y="192880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357 Rectángulo"/>
            <p:cNvSpPr/>
            <p:nvPr/>
          </p:nvSpPr>
          <p:spPr>
            <a:xfrm>
              <a:off x="8572528" y="192880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358 Rectángulo"/>
            <p:cNvSpPr/>
            <p:nvPr/>
          </p:nvSpPr>
          <p:spPr>
            <a:xfrm>
              <a:off x="8644716" y="192880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359 Rectángulo"/>
            <p:cNvSpPr/>
            <p:nvPr/>
          </p:nvSpPr>
          <p:spPr>
            <a:xfrm>
              <a:off x="8716154" y="192880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360 Rectángulo"/>
            <p:cNvSpPr/>
            <p:nvPr/>
          </p:nvSpPr>
          <p:spPr>
            <a:xfrm>
              <a:off x="8786842" y="192880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361 Rectángulo"/>
            <p:cNvSpPr/>
            <p:nvPr/>
          </p:nvSpPr>
          <p:spPr>
            <a:xfrm>
              <a:off x="7643834" y="200024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362 Rectángulo"/>
            <p:cNvSpPr/>
            <p:nvPr/>
          </p:nvSpPr>
          <p:spPr>
            <a:xfrm>
              <a:off x="7715272" y="200024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363 Rectángulo"/>
            <p:cNvSpPr/>
            <p:nvPr/>
          </p:nvSpPr>
          <p:spPr>
            <a:xfrm>
              <a:off x="7786710" y="200024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364 Rectángulo"/>
            <p:cNvSpPr/>
            <p:nvPr/>
          </p:nvSpPr>
          <p:spPr>
            <a:xfrm>
              <a:off x="7858148" y="200024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365 Rectángulo"/>
            <p:cNvSpPr/>
            <p:nvPr/>
          </p:nvSpPr>
          <p:spPr>
            <a:xfrm>
              <a:off x="7929586" y="200024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366 Rectángulo"/>
            <p:cNvSpPr/>
            <p:nvPr/>
          </p:nvSpPr>
          <p:spPr>
            <a:xfrm>
              <a:off x="8001024" y="200024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367 Rectángulo"/>
            <p:cNvSpPr/>
            <p:nvPr/>
          </p:nvSpPr>
          <p:spPr>
            <a:xfrm>
              <a:off x="8072462" y="200024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368 Rectángulo"/>
            <p:cNvSpPr/>
            <p:nvPr/>
          </p:nvSpPr>
          <p:spPr>
            <a:xfrm>
              <a:off x="8143900" y="200024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369 Rectángulo"/>
            <p:cNvSpPr/>
            <p:nvPr/>
          </p:nvSpPr>
          <p:spPr>
            <a:xfrm>
              <a:off x="8215338" y="200024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370 Rectángulo"/>
            <p:cNvSpPr/>
            <p:nvPr/>
          </p:nvSpPr>
          <p:spPr>
            <a:xfrm>
              <a:off x="8286776" y="200024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371 Rectángulo"/>
            <p:cNvSpPr/>
            <p:nvPr/>
          </p:nvSpPr>
          <p:spPr>
            <a:xfrm>
              <a:off x="8358214" y="200024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372 Rectángulo"/>
            <p:cNvSpPr/>
            <p:nvPr/>
          </p:nvSpPr>
          <p:spPr>
            <a:xfrm>
              <a:off x="8429652" y="200024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373 Rectángulo"/>
            <p:cNvSpPr/>
            <p:nvPr/>
          </p:nvSpPr>
          <p:spPr>
            <a:xfrm>
              <a:off x="8501090" y="200024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374 Rectángulo"/>
            <p:cNvSpPr/>
            <p:nvPr/>
          </p:nvSpPr>
          <p:spPr>
            <a:xfrm>
              <a:off x="8572528" y="200024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375 Rectángulo"/>
            <p:cNvSpPr/>
            <p:nvPr/>
          </p:nvSpPr>
          <p:spPr>
            <a:xfrm>
              <a:off x="8644716" y="200024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376 Rectángulo"/>
            <p:cNvSpPr/>
            <p:nvPr/>
          </p:nvSpPr>
          <p:spPr>
            <a:xfrm>
              <a:off x="8716154" y="200024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377 Rectángulo"/>
            <p:cNvSpPr/>
            <p:nvPr/>
          </p:nvSpPr>
          <p:spPr>
            <a:xfrm>
              <a:off x="8786842" y="200024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378 Rectángulo"/>
            <p:cNvSpPr/>
            <p:nvPr/>
          </p:nvSpPr>
          <p:spPr>
            <a:xfrm>
              <a:off x="7643834" y="207167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379 Rectángulo"/>
            <p:cNvSpPr/>
            <p:nvPr/>
          </p:nvSpPr>
          <p:spPr>
            <a:xfrm>
              <a:off x="7715272" y="207167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380 Rectángulo"/>
            <p:cNvSpPr/>
            <p:nvPr/>
          </p:nvSpPr>
          <p:spPr>
            <a:xfrm>
              <a:off x="7786710" y="207167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381 Rectángulo"/>
            <p:cNvSpPr/>
            <p:nvPr/>
          </p:nvSpPr>
          <p:spPr>
            <a:xfrm>
              <a:off x="7858148" y="207167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382 Rectángulo"/>
            <p:cNvSpPr/>
            <p:nvPr/>
          </p:nvSpPr>
          <p:spPr>
            <a:xfrm>
              <a:off x="7929586" y="207167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383 Rectángulo"/>
            <p:cNvSpPr/>
            <p:nvPr/>
          </p:nvSpPr>
          <p:spPr>
            <a:xfrm>
              <a:off x="8001024" y="207167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384 Rectángulo"/>
            <p:cNvSpPr/>
            <p:nvPr/>
          </p:nvSpPr>
          <p:spPr>
            <a:xfrm>
              <a:off x="8072462" y="207167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385 Rectángulo"/>
            <p:cNvSpPr/>
            <p:nvPr/>
          </p:nvSpPr>
          <p:spPr>
            <a:xfrm>
              <a:off x="8143900" y="207167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386 Rectángulo"/>
            <p:cNvSpPr/>
            <p:nvPr/>
          </p:nvSpPr>
          <p:spPr>
            <a:xfrm>
              <a:off x="8215338" y="207167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387 Rectángulo"/>
            <p:cNvSpPr/>
            <p:nvPr/>
          </p:nvSpPr>
          <p:spPr>
            <a:xfrm>
              <a:off x="8286776" y="207167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388 Rectángulo"/>
            <p:cNvSpPr/>
            <p:nvPr/>
          </p:nvSpPr>
          <p:spPr>
            <a:xfrm>
              <a:off x="8358214" y="207167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389 Rectángulo"/>
            <p:cNvSpPr/>
            <p:nvPr/>
          </p:nvSpPr>
          <p:spPr>
            <a:xfrm>
              <a:off x="8429652" y="207167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390 Rectángulo"/>
            <p:cNvSpPr/>
            <p:nvPr/>
          </p:nvSpPr>
          <p:spPr>
            <a:xfrm>
              <a:off x="8501090" y="207167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391 Rectángulo"/>
            <p:cNvSpPr/>
            <p:nvPr/>
          </p:nvSpPr>
          <p:spPr>
            <a:xfrm>
              <a:off x="8572528" y="207167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392 Rectángulo"/>
            <p:cNvSpPr/>
            <p:nvPr/>
          </p:nvSpPr>
          <p:spPr>
            <a:xfrm>
              <a:off x="8644716" y="207167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393 Rectángulo"/>
            <p:cNvSpPr/>
            <p:nvPr/>
          </p:nvSpPr>
          <p:spPr>
            <a:xfrm>
              <a:off x="8716154" y="207167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394 Rectángulo"/>
            <p:cNvSpPr/>
            <p:nvPr/>
          </p:nvSpPr>
          <p:spPr>
            <a:xfrm>
              <a:off x="8786842" y="207167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395 Rectángulo"/>
            <p:cNvSpPr/>
            <p:nvPr/>
          </p:nvSpPr>
          <p:spPr>
            <a:xfrm>
              <a:off x="7643834" y="214311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396 Rectángulo"/>
            <p:cNvSpPr/>
            <p:nvPr/>
          </p:nvSpPr>
          <p:spPr>
            <a:xfrm>
              <a:off x="7715272" y="214311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397 Rectángulo"/>
            <p:cNvSpPr/>
            <p:nvPr/>
          </p:nvSpPr>
          <p:spPr>
            <a:xfrm>
              <a:off x="7786710" y="214311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398 Rectángulo"/>
            <p:cNvSpPr/>
            <p:nvPr/>
          </p:nvSpPr>
          <p:spPr>
            <a:xfrm>
              <a:off x="7858148" y="214311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399 Rectángulo"/>
            <p:cNvSpPr/>
            <p:nvPr/>
          </p:nvSpPr>
          <p:spPr>
            <a:xfrm>
              <a:off x="7929586" y="214311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400 Rectángulo"/>
            <p:cNvSpPr/>
            <p:nvPr/>
          </p:nvSpPr>
          <p:spPr>
            <a:xfrm>
              <a:off x="8001024" y="214311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401 Rectángulo"/>
            <p:cNvSpPr/>
            <p:nvPr/>
          </p:nvSpPr>
          <p:spPr>
            <a:xfrm>
              <a:off x="8072462" y="214311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402 Rectángulo"/>
            <p:cNvSpPr/>
            <p:nvPr/>
          </p:nvSpPr>
          <p:spPr>
            <a:xfrm>
              <a:off x="8143900" y="214311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403 Rectángulo"/>
            <p:cNvSpPr/>
            <p:nvPr/>
          </p:nvSpPr>
          <p:spPr>
            <a:xfrm>
              <a:off x="8215338" y="214311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404 Rectángulo"/>
            <p:cNvSpPr/>
            <p:nvPr/>
          </p:nvSpPr>
          <p:spPr>
            <a:xfrm>
              <a:off x="8286776" y="214311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405 Rectángulo"/>
            <p:cNvSpPr/>
            <p:nvPr/>
          </p:nvSpPr>
          <p:spPr>
            <a:xfrm>
              <a:off x="8358214" y="214311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406 Rectángulo"/>
            <p:cNvSpPr/>
            <p:nvPr/>
          </p:nvSpPr>
          <p:spPr>
            <a:xfrm>
              <a:off x="8429652" y="214311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407 Rectángulo"/>
            <p:cNvSpPr/>
            <p:nvPr/>
          </p:nvSpPr>
          <p:spPr>
            <a:xfrm>
              <a:off x="8501090" y="214311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408 Rectángulo"/>
            <p:cNvSpPr/>
            <p:nvPr/>
          </p:nvSpPr>
          <p:spPr>
            <a:xfrm>
              <a:off x="8572528" y="214311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409 Rectángulo"/>
            <p:cNvSpPr/>
            <p:nvPr/>
          </p:nvSpPr>
          <p:spPr>
            <a:xfrm>
              <a:off x="8644716" y="214311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410 Rectángulo"/>
            <p:cNvSpPr/>
            <p:nvPr/>
          </p:nvSpPr>
          <p:spPr>
            <a:xfrm>
              <a:off x="8716154" y="214311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411 Rectángulo"/>
            <p:cNvSpPr/>
            <p:nvPr/>
          </p:nvSpPr>
          <p:spPr>
            <a:xfrm>
              <a:off x="8786842" y="214311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114300" y="466725"/>
            <a:ext cx="2802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USDQ+BPC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SCHEME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0"/>
            <a:ext cx="18666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INTRODUCTION</a:t>
            </a:r>
            <a:endParaRPr lang="en-US" sz="2000" b="1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grpSp>
        <p:nvGrpSpPr>
          <p:cNvPr id="2" name="38 Grupo"/>
          <p:cNvGrpSpPr/>
          <p:nvPr/>
        </p:nvGrpSpPr>
        <p:grpSpPr>
          <a:xfrm>
            <a:off x="1500166" y="1069710"/>
            <a:ext cx="5701169" cy="430464"/>
            <a:chOff x="1500166" y="1069710"/>
            <a:chExt cx="5701169" cy="430464"/>
          </a:xfrm>
        </p:grpSpPr>
        <p:grpSp>
          <p:nvGrpSpPr>
            <p:cNvPr id="4" name="44 Grupo"/>
            <p:cNvGrpSpPr/>
            <p:nvPr/>
          </p:nvGrpSpPr>
          <p:grpSpPr>
            <a:xfrm>
              <a:off x="1643042" y="1357298"/>
              <a:ext cx="5359438" cy="142876"/>
              <a:chOff x="1643042" y="1357298"/>
              <a:chExt cx="5359438" cy="142876"/>
            </a:xfrm>
          </p:grpSpPr>
          <p:cxnSp>
            <p:nvCxnSpPr>
              <p:cNvPr id="46" name="45 Conector recto"/>
              <p:cNvCxnSpPr/>
              <p:nvPr/>
            </p:nvCxnSpPr>
            <p:spPr>
              <a:xfrm>
                <a:off x="1643042" y="1428736"/>
                <a:ext cx="5357850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46 Conector recto"/>
              <p:cNvCxnSpPr/>
              <p:nvPr/>
            </p:nvCxnSpPr>
            <p:spPr>
              <a:xfrm rot="5400000">
                <a:off x="157239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47 Conector recto"/>
              <p:cNvCxnSpPr/>
              <p:nvPr/>
            </p:nvCxnSpPr>
            <p:spPr>
              <a:xfrm rot="5400000">
                <a:off x="693024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11"/>
            <p:cNvSpPr>
              <a:spLocks noChangeArrowheads="1"/>
            </p:cNvSpPr>
            <p:nvPr/>
          </p:nvSpPr>
          <p:spPr bwMode="auto">
            <a:xfrm>
              <a:off x="1500166" y="1071546"/>
              <a:ext cx="2888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0</a:t>
              </a:r>
              <a:endPara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sp>
          <p:nvSpPr>
            <p:cNvPr id="45" name="Rectangle 11"/>
            <p:cNvSpPr>
              <a:spLocks noChangeArrowheads="1"/>
            </p:cNvSpPr>
            <p:nvPr/>
          </p:nvSpPr>
          <p:spPr bwMode="auto">
            <a:xfrm>
              <a:off x="6830720" y="1069710"/>
              <a:ext cx="37061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W</a:t>
              </a:r>
              <a:endParaRPr 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49" name="48 Conector recto"/>
          <p:cNvCxnSpPr/>
          <p:nvPr/>
        </p:nvCxnSpPr>
        <p:spPr>
          <a:xfrm rot="5400000">
            <a:off x="4214175" y="1425561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28 Grupo"/>
          <p:cNvGrpSpPr/>
          <p:nvPr/>
        </p:nvGrpSpPr>
        <p:grpSpPr>
          <a:xfrm>
            <a:off x="2979726" y="1319198"/>
            <a:ext cx="2682894" cy="214314"/>
            <a:chOff x="2979726" y="1319198"/>
            <a:chExt cx="2682894" cy="214314"/>
          </a:xfrm>
        </p:grpSpPr>
        <p:cxnSp>
          <p:nvCxnSpPr>
            <p:cNvPr id="22" name="21 Conector recto"/>
            <p:cNvCxnSpPr/>
            <p:nvPr/>
          </p:nvCxnSpPr>
          <p:spPr>
            <a:xfrm rot="5400000">
              <a:off x="2873363" y="1425561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22 Conector recto"/>
            <p:cNvCxnSpPr/>
            <p:nvPr/>
          </p:nvCxnSpPr>
          <p:spPr>
            <a:xfrm rot="5400000">
              <a:off x="5554669" y="1425561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31 Conector recto"/>
          <p:cNvCxnSpPr/>
          <p:nvPr/>
        </p:nvCxnSpPr>
        <p:spPr>
          <a:xfrm rot="5400000">
            <a:off x="4885057" y="1425561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37 Conector recto"/>
          <p:cNvCxnSpPr/>
          <p:nvPr/>
        </p:nvCxnSpPr>
        <p:spPr>
          <a:xfrm rot="5400000">
            <a:off x="6223329" y="1425561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38 Conector recto"/>
          <p:cNvCxnSpPr/>
          <p:nvPr/>
        </p:nvCxnSpPr>
        <p:spPr>
          <a:xfrm rot="5400000">
            <a:off x="3539165" y="1425561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39 Conector recto"/>
          <p:cNvCxnSpPr/>
          <p:nvPr/>
        </p:nvCxnSpPr>
        <p:spPr>
          <a:xfrm rot="5400000">
            <a:off x="2206291" y="1425561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11"/>
          <p:cNvSpPr>
            <a:spLocks noChangeArrowheads="1"/>
          </p:cNvSpPr>
          <p:nvPr/>
        </p:nvSpPr>
        <p:spPr bwMode="auto">
          <a:xfrm>
            <a:off x="112908" y="2143116"/>
            <a:ext cx="57824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GENERAL EMBEDDED QUANTIZATION (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GEQ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)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grpSp>
        <p:nvGrpSpPr>
          <p:cNvPr id="6" name="38 Grupo"/>
          <p:cNvGrpSpPr/>
          <p:nvPr/>
        </p:nvGrpSpPr>
        <p:grpSpPr>
          <a:xfrm>
            <a:off x="1500166" y="3069974"/>
            <a:ext cx="5701169" cy="430464"/>
            <a:chOff x="1500166" y="1069710"/>
            <a:chExt cx="5701169" cy="430464"/>
          </a:xfrm>
        </p:grpSpPr>
        <p:grpSp>
          <p:nvGrpSpPr>
            <p:cNvPr id="7" name="44 Grupo"/>
            <p:cNvGrpSpPr/>
            <p:nvPr/>
          </p:nvGrpSpPr>
          <p:grpSpPr>
            <a:xfrm>
              <a:off x="1643042" y="1357298"/>
              <a:ext cx="5359438" cy="142876"/>
              <a:chOff x="1643042" y="1357298"/>
              <a:chExt cx="5359438" cy="142876"/>
            </a:xfrm>
          </p:grpSpPr>
          <p:cxnSp>
            <p:nvCxnSpPr>
              <p:cNvPr id="52" name="51 Conector recto"/>
              <p:cNvCxnSpPr/>
              <p:nvPr/>
            </p:nvCxnSpPr>
            <p:spPr>
              <a:xfrm>
                <a:off x="1643042" y="1428736"/>
                <a:ext cx="5357850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52 Conector recto"/>
              <p:cNvCxnSpPr/>
              <p:nvPr/>
            </p:nvCxnSpPr>
            <p:spPr>
              <a:xfrm rot="5400000">
                <a:off x="157239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53 Conector recto"/>
              <p:cNvCxnSpPr/>
              <p:nvPr/>
            </p:nvCxnSpPr>
            <p:spPr>
              <a:xfrm rot="5400000">
                <a:off x="693024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Rectangle 11"/>
            <p:cNvSpPr>
              <a:spLocks noChangeArrowheads="1"/>
            </p:cNvSpPr>
            <p:nvPr/>
          </p:nvSpPr>
          <p:spPr bwMode="auto">
            <a:xfrm>
              <a:off x="1500166" y="1071546"/>
              <a:ext cx="2888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0</a:t>
              </a:r>
              <a:endPara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sp>
          <p:nvSpPr>
            <p:cNvPr id="51" name="Rectangle 11"/>
            <p:cNvSpPr>
              <a:spLocks noChangeArrowheads="1"/>
            </p:cNvSpPr>
            <p:nvPr/>
          </p:nvSpPr>
          <p:spPr bwMode="auto">
            <a:xfrm>
              <a:off x="6830720" y="1069710"/>
              <a:ext cx="37061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W</a:t>
              </a:r>
              <a:endParaRPr 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59" name="58 Conector recto"/>
          <p:cNvCxnSpPr/>
          <p:nvPr/>
        </p:nvCxnSpPr>
        <p:spPr>
          <a:xfrm rot="5400000">
            <a:off x="3627265" y="3426607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11"/>
          <p:cNvSpPr>
            <a:spLocks noChangeArrowheads="1"/>
          </p:cNvSpPr>
          <p:nvPr/>
        </p:nvSpPr>
        <p:spPr bwMode="auto">
          <a:xfrm>
            <a:off x="3571868" y="3500438"/>
            <a:ext cx="4154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="1" i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grpSp>
        <p:nvGrpSpPr>
          <p:cNvPr id="8" name="68 Grupo"/>
          <p:cNvGrpSpPr/>
          <p:nvPr/>
        </p:nvGrpSpPr>
        <p:grpSpPr>
          <a:xfrm>
            <a:off x="5228386" y="2928934"/>
            <a:ext cx="1201002" cy="347214"/>
            <a:chOff x="3712192" y="920010"/>
            <a:chExt cx="1201002" cy="347214"/>
          </a:xfrm>
        </p:grpSpPr>
        <p:cxnSp>
          <p:nvCxnSpPr>
            <p:cNvPr id="70" name="69 Conector recto"/>
            <p:cNvCxnSpPr/>
            <p:nvPr/>
          </p:nvCxnSpPr>
          <p:spPr>
            <a:xfrm rot="10800000" flipV="1">
              <a:off x="3712192" y="1216008"/>
              <a:ext cx="502619" cy="2763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ectangle 11"/>
            <p:cNvSpPr>
              <a:spLocks noChangeArrowheads="1"/>
            </p:cNvSpPr>
            <p:nvPr/>
          </p:nvSpPr>
          <p:spPr bwMode="auto">
            <a:xfrm>
              <a:off x="4017861" y="920010"/>
              <a:ext cx="28886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i="1" dirty="0" smtClean="0">
                  <a:solidFill>
                    <a:srgbClr val="FF0000"/>
                  </a:solidFill>
                  <a:latin typeface="+mn-lt"/>
                </a:rPr>
                <a:t>0</a:t>
              </a:r>
            </a:p>
          </p:txBody>
        </p:sp>
        <p:cxnSp>
          <p:nvCxnSpPr>
            <p:cNvPr id="72" name="71 Conector recto"/>
            <p:cNvCxnSpPr/>
            <p:nvPr/>
          </p:nvCxnSpPr>
          <p:spPr>
            <a:xfrm flipV="1">
              <a:off x="4429124" y="1205124"/>
              <a:ext cx="484070" cy="10886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ectangle 11"/>
            <p:cNvSpPr>
              <a:spLocks noChangeArrowheads="1"/>
            </p:cNvSpPr>
            <p:nvPr/>
          </p:nvSpPr>
          <p:spPr bwMode="auto">
            <a:xfrm>
              <a:off x="4357687" y="928670"/>
              <a:ext cx="2888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i="1" dirty="0" smtClean="0">
                  <a:solidFill>
                    <a:srgbClr val="FF0000"/>
                  </a:solidFill>
                  <a:latin typeface="+mn-lt"/>
                </a:rPr>
                <a:t>1</a:t>
              </a:r>
            </a:p>
          </p:txBody>
        </p:sp>
      </p:grpSp>
      <p:cxnSp>
        <p:nvCxnSpPr>
          <p:cNvPr id="35" name="34 Conector recto"/>
          <p:cNvCxnSpPr/>
          <p:nvPr/>
        </p:nvCxnSpPr>
        <p:spPr>
          <a:xfrm rot="5400000">
            <a:off x="5743115" y="3429805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11"/>
          <p:cNvSpPr>
            <a:spLocks noChangeArrowheads="1"/>
          </p:cNvSpPr>
          <p:nvPr/>
        </p:nvSpPr>
        <p:spPr bwMode="auto">
          <a:xfrm>
            <a:off x="5694542" y="3503636"/>
            <a:ext cx="4154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="1" i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grpSp>
        <p:nvGrpSpPr>
          <p:cNvPr id="55" name="78 Grupo"/>
          <p:cNvGrpSpPr/>
          <p:nvPr/>
        </p:nvGrpSpPr>
        <p:grpSpPr>
          <a:xfrm>
            <a:off x="1894504" y="1571612"/>
            <a:ext cx="4847306" cy="142876"/>
            <a:chOff x="1894504" y="1571612"/>
            <a:chExt cx="4847306" cy="142876"/>
          </a:xfrm>
        </p:grpSpPr>
        <p:sp>
          <p:nvSpPr>
            <p:cNvPr id="56" name="55 Triángulo isósceles"/>
            <p:cNvSpPr/>
            <p:nvPr/>
          </p:nvSpPr>
          <p:spPr>
            <a:xfrm>
              <a:off x="1894504" y="1571612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56 Triángulo isósceles"/>
            <p:cNvSpPr/>
            <p:nvPr/>
          </p:nvSpPr>
          <p:spPr>
            <a:xfrm>
              <a:off x="2567926" y="1571612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57 Triángulo isósceles"/>
            <p:cNvSpPr/>
            <p:nvPr/>
          </p:nvSpPr>
          <p:spPr>
            <a:xfrm>
              <a:off x="3237538" y="1571612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59 Triángulo isósceles"/>
            <p:cNvSpPr/>
            <p:nvPr/>
          </p:nvSpPr>
          <p:spPr>
            <a:xfrm>
              <a:off x="3913818" y="1571612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60 Triángulo isósceles"/>
            <p:cNvSpPr/>
            <p:nvPr/>
          </p:nvSpPr>
          <p:spPr>
            <a:xfrm>
              <a:off x="4591050" y="1571612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61 Triángulo isósceles"/>
            <p:cNvSpPr/>
            <p:nvPr/>
          </p:nvSpPr>
          <p:spPr>
            <a:xfrm>
              <a:off x="5256852" y="1571612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62 Triángulo isósceles"/>
            <p:cNvSpPr/>
            <p:nvPr/>
          </p:nvSpPr>
          <p:spPr>
            <a:xfrm>
              <a:off x="5929322" y="1571612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64 Triángulo isósceles"/>
            <p:cNvSpPr/>
            <p:nvPr/>
          </p:nvSpPr>
          <p:spPr>
            <a:xfrm>
              <a:off x="6598934" y="1571612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65 Abrir llave"/>
          <p:cNvSpPr/>
          <p:nvPr/>
        </p:nvSpPr>
        <p:spPr>
          <a:xfrm rot="16200000">
            <a:off x="5250661" y="2321711"/>
            <a:ext cx="214314" cy="3286148"/>
          </a:xfrm>
          <a:prstGeom prst="leftBrace">
            <a:avLst>
              <a:gd name="adj1" fmla="val 36990"/>
              <a:gd name="adj2" fmla="val 50000"/>
            </a:avLst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" name="Picture 19" descr="HL"/>
          <p:cNvPicPr>
            <a:picLocks noChangeAspect="1" noChangeArrowheads="1"/>
          </p:cNvPicPr>
          <p:nvPr/>
        </p:nvPicPr>
        <p:blipFill>
          <a:blip r:embed="rId2">
            <a:lum bright="36000" contrast="42000"/>
          </a:blip>
          <a:srcRect/>
          <a:stretch>
            <a:fillRect/>
          </a:stretch>
        </p:blipFill>
        <p:spPr bwMode="auto">
          <a:xfrm>
            <a:off x="7643834" y="2813354"/>
            <a:ext cx="1214446" cy="1428760"/>
          </a:xfrm>
          <a:prstGeom prst="rect">
            <a:avLst/>
          </a:prstGeom>
          <a:noFill/>
        </p:spPr>
      </p:pic>
      <p:grpSp>
        <p:nvGrpSpPr>
          <p:cNvPr id="417" name="416 Grupo"/>
          <p:cNvGrpSpPr/>
          <p:nvPr/>
        </p:nvGrpSpPr>
        <p:grpSpPr>
          <a:xfrm>
            <a:off x="7643834" y="2807650"/>
            <a:ext cx="1214446" cy="1428760"/>
            <a:chOff x="7643834" y="2820178"/>
            <a:chExt cx="1214446" cy="1428760"/>
          </a:xfrm>
        </p:grpSpPr>
        <p:sp>
          <p:nvSpPr>
            <p:cNvPr id="418" name="417 Rectángulo"/>
            <p:cNvSpPr/>
            <p:nvPr/>
          </p:nvSpPr>
          <p:spPr>
            <a:xfrm>
              <a:off x="7643834" y="282017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" name="418 Rectángulo"/>
            <p:cNvSpPr/>
            <p:nvPr/>
          </p:nvSpPr>
          <p:spPr>
            <a:xfrm>
              <a:off x="7715272" y="282017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0" name="419 Rectángulo"/>
            <p:cNvSpPr/>
            <p:nvPr/>
          </p:nvSpPr>
          <p:spPr>
            <a:xfrm>
              <a:off x="7786710" y="282017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" name="420 Rectángulo"/>
            <p:cNvSpPr/>
            <p:nvPr/>
          </p:nvSpPr>
          <p:spPr>
            <a:xfrm>
              <a:off x="7858148" y="282017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421 Rectángulo"/>
            <p:cNvSpPr/>
            <p:nvPr/>
          </p:nvSpPr>
          <p:spPr>
            <a:xfrm>
              <a:off x="7929586" y="282017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422 Rectángulo"/>
            <p:cNvSpPr/>
            <p:nvPr/>
          </p:nvSpPr>
          <p:spPr>
            <a:xfrm>
              <a:off x="8001024" y="282017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423 Rectángulo"/>
            <p:cNvSpPr/>
            <p:nvPr/>
          </p:nvSpPr>
          <p:spPr>
            <a:xfrm>
              <a:off x="8072462" y="282017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424 Rectángulo"/>
            <p:cNvSpPr/>
            <p:nvPr/>
          </p:nvSpPr>
          <p:spPr>
            <a:xfrm>
              <a:off x="7643834" y="289161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425 Rectángulo"/>
            <p:cNvSpPr/>
            <p:nvPr/>
          </p:nvSpPr>
          <p:spPr>
            <a:xfrm>
              <a:off x="7715272" y="289161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426 Rectángulo"/>
            <p:cNvSpPr/>
            <p:nvPr/>
          </p:nvSpPr>
          <p:spPr>
            <a:xfrm>
              <a:off x="7786710" y="289161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427 Rectángulo"/>
            <p:cNvSpPr/>
            <p:nvPr/>
          </p:nvSpPr>
          <p:spPr>
            <a:xfrm>
              <a:off x="7858148" y="289161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428 Rectángulo"/>
            <p:cNvSpPr/>
            <p:nvPr/>
          </p:nvSpPr>
          <p:spPr>
            <a:xfrm>
              <a:off x="7929586" y="289161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" name="429 Rectángulo"/>
            <p:cNvSpPr/>
            <p:nvPr/>
          </p:nvSpPr>
          <p:spPr>
            <a:xfrm>
              <a:off x="8001024" y="289161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" name="430 Rectángulo"/>
            <p:cNvSpPr/>
            <p:nvPr/>
          </p:nvSpPr>
          <p:spPr>
            <a:xfrm>
              <a:off x="8072462" y="289161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431 Rectángulo"/>
            <p:cNvSpPr/>
            <p:nvPr/>
          </p:nvSpPr>
          <p:spPr>
            <a:xfrm>
              <a:off x="8572528" y="289161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" name="432 Rectángulo"/>
            <p:cNvSpPr/>
            <p:nvPr/>
          </p:nvSpPr>
          <p:spPr>
            <a:xfrm>
              <a:off x="7643834" y="296305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433 Rectángulo"/>
            <p:cNvSpPr/>
            <p:nvPr/>
          </p:nvSpPr>
          <p:spPr>
            <a:xfrm>
              <a:off x="7715272" y="296305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" name="434 Rectángulo"/>
            <p:cNvSpPr/>
            <p:nvPr/>
          </p:nvSpPr>
          <p:spPr>
            <a:xfrm>
              <a:off x="7786710" y="296305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435 Rectángulo"/>
            <p:cNvSpPr/>
            <p:nvPr/>
          </p:nvSpPr>
          <p:spPr>
            <a:xfrm>
              <a:off x="7858148" y="296305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" name="436 Rectángulo"/>
            <p:cNvSpPr/>
            <p:nvPr/>
          </p:nvSpPr>
          <p:spPr>
            <a:xfrm>
              <a:off x="7929586" y="296305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" name="437 Rectángulo"/>
            <p:cNvSpPr/>
            <p:nvPr/>
          </p:nvSpPr>
          <p:spPr>
            <a:xfrm>
              <a:off x="8001024" y="296305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" name="438 Rectángulo"/>
            <p:cNvSpPr/>
            <p:nvPr/>
          </p:nvSpPr>
          <p:spPr>
            <a:xfrm>
              <a:off x="8072462" y="296305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" name="439 Rectángulo"/>
            <p:cNvSpPr/>
            <p:nvPr/>
          </p:nvSpPr>
          <p:spPr>
            <a:xfrm>
              <a:off x="8501090" y="296305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" name="440 Rectángulo"/>
            <p:cNvSpPr/>
            <p:nvPr/>
          </p:nvSpPr>
          <p:spPr>
            <a:xfrm>
              <a:off x="8572528" y="296305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" name="441 Rectángulo"/>
            <p:cNvSpPr/>
            <p:nvPr/>
          </p:nvSpPr>
          <p:spPr>
            <a:xfrm>
              <a:off x="8644716" y="296305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" name="442 Rectángulo"/>
            <p:cNvSpPr/>
            <p:nvPr/>
          </p:nvSpPr>
          <p:spPr>
            <a:xfrm>
              <a:off x="7643834" y="303449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443 Rectángulo"/>
            <p:cNvSpPr/>
            <p:nvPr/>
          </p:nvSpPr>
          <p:spPr>
            <a:xfrm>
              <a:off x="7715272" y="303449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5" name="444 Rectángulo"/>
            <p:cNvSpPr/>
            <p:nvPr/>
          </p:nvSpPr>
          <p:spPr>
            <a:xfrm>
              <a:off x="7786710" y="303449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6" name="445 Rectángulo"/>
            <p:cNvSpPr/>
            <p:nvPr/>
          </p:nvSpPr>
          <p:spPr>
            <a:xfrm>
              <a:off x="7858148" y="303449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7" name="446 Rectángulo"/>
            <p:cNvSpPr/>
            <p:nvPr/>
          </p:nvSpPr>
          <p:spPr>
            <a:xfrm>
              <a:off x="7929586" y="303449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8" name="447 Rectángulo"/>
            <p:cNvSpPr/>
            <p:nvPr/>
          </p:nvSpPr>
          <p:spPr>
            <a:xfrm>
              <a:off x="8001024" y="303449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9" name="448 Rectángulo"/>
            <p:cNvSpPr/>
            <p:nvPr/>
          </p:nvSpPr>
          <p:spPr>
            <a:xfrm>
              <a:off x="8072462" y="303449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0" name="449 Rectángulo"/>
            <p:cNvSpPr/>
            <p:nvPr/>
          </p:nvSpPr>
          <p:spPr>
            <a:xfrm>
              <a:off x="8429652" y="303449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1" name="450 Rectángulo"/>
            <p:cNvSpPr/>
            <p:nvPr/>
          </p:nvSpPr>
          <p:spPr>
            <a:xfrm>
              <a:off x="7643834" y="310593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2" name="451 Rectángulo"/>
            <p:cNvSpPr/>
            <p:nvPr/>
          </p:nvSpPr>
          <p:spPr>
            <a:xfrm>
              <a:off x="7715272" y="310593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452 Rectángulo"/>
            <p:cNvSpPr/>
            <p:nvPr/>
          </p:nvSpPr>
          <p:spPr>
            <a:xfrm>
              <a:off x="7643834" y="317736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4" name="453 Rectángulo"/>
            <p:cNvSpPr/>
            <p:nvPr/>
          </p:nvSpPr>
          <p:spPr>
            <a:xfrm>
              <a:off x="7715272" y="317736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5" name="454 Rectángulo"/>
            <p:cNvSpPr/>
            <p:nvPr/>
          </p:nvSpPr>
          <p:spPr>
            <a:xfrm>
              <a:off x="7643834" y="324880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6" name="455 Rectángulo"/>
            <p:cNvSpPr/>
            <p:nvPr/>
          </p:nvSpPr>
          <p:spPr>
            <a:xfrm>
              <a:off x="7715272" y="324880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7" name="456 Rectángulo"/>
            <p:cNvSpPr/>
            <p:nvPr/>
          </p:nvSpPr>
          <p:spPr>
            <a:xfrm>
              <a:off x="8001024" y="324880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8" name="457 Rectángulo"/>
            <p:cNvSpPr/>
            <p:nvPr/>
          </p:nvSpPr>
          <p:spPr>
            <a:xfrm>
              <a:off x="8072462" y="324880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9" name="458 Rectángulo"/>
            <p:cNvSpPr/>
            <p:nvPr/>
          </p:nvSpPr>
          <p:spPr>
            <a:xfrm>
              <a:off x="8001024" y="332024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0" name="459 Rectángulo"/>
            <p:cNvSpPr/>
            <p:nvPr/>
          </p:nvSpPr>
          <p:spPr>
            <a:xfrm>
              <a:off x="8072462" y="332024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1" name="460 Rectángulo"/>
            <p:cNvSpPr/>
            <p:nvPr/>
          </p:nvSpPr>
          <p:spPr>
            <a:xfrm>
              <a:off x="8072462" y="339168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2" name="461 Rectángulo"/>
            <p:cNvSpPr/>
            <p:nvPr/>
          </p:nvSpPr>
          <p:spPr>
            <a:xfrm>
              <a:off x="8358214" y="339168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3" name="462 Rectángulo"/>
            <p:cNvSpPr/>
            <p:nvPr/>
          </p:nvSpPr>
          <p:spPr>
            <a:xfrm>
              <a:off x="8501090" y="339168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4" name="463 Rectángulo"/>
            <p:cNvSpPr/>
            <p:nvPr/>
          </p:nvSpPr>
          <p:spPr>
            <a:xfrm>
              <a:off x="8572528" y="339168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5" name="464 Rectángulo"/>
            <p:cNvSpPr/>
            <p:nvPr/>
          </p:nvSpPr>
          <p:spPr>
            <a:xfrm>
              <a:off x="8644716" y="339168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6" name="465 Rectángulo"/>
            <p:cNvSpPr/>
            <p:nvPr/>
          </p:nvSpPr>
          <p:spPr>
            <a:xfrm>
              <a:off x="8716154" y="339168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7" name="466 Rectángulo"/>
            <p:cNvSpPr/>
            <p:nvPr/>
          </p:nvSpPr>
          <p:spPr>
            <a:xfrm>
              <a:off x="8358214" y="346312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8" name="467 Rectángulo"/>
            <p:cNvSpPr/>
            <p:nvPr/>
          </p:nvSpPr>
          <p:spPr>
            <a:xfrm>
              <a:off x="8429652" y="346312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9" name="468 Rectángulo"/>
            <p:cNvSpPr/>
            <p:nvPr/>
          </p:nvSpPr>
          <p:spPr>
            <a:xfrm>
              <a:off x="8572528" y="346312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469 Rectángulo"/>
            <p:cNvSpPr/>
            <p:nvPr/>
          </p:nvSpPr>
          <p:spPr>
            <a:xfrm>
              <a:off x="8286776" y="353455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1" name="470 Rectángulo"/>
            <p:cNvSpPr/>
            <p:nvPr/>
          </p:nvSpPr>
          <p:spPr>
            <a:xfrm>
              <a:off x="8358214" y="353455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2" name="471 Rectángulo"/>
            <p:cNvSpPr/>
            <p:nvPr/>
          </p:nvSpPr>
          <p:spPr>
            <a:xfrm>
              <a:off x="8429652" y="353455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3" name="472 Rectángulo"/>
            <p:cNvSpPr/>
            <p:nvPr/>
          </p:nvSpPr>
          <p:spPr>
            <a:xfrm>
              <a:off x="7786710" y="360599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4" name="473 Rectángulo"/>
            <p:cNvSpPr/>
            <p:nvPr/>
          </p:nvSpPr>
          <p:spPr>
            <a:xfrm>
              <a:off x="7858148" y="360599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5" name="474 Rectángulo"/>
            <p:cNvSpPr/>
            <p:nvPr/>
          </p:nvSpPr>
          <p:spPr>
            <a:xfrm>
              <a:off x="8215338" y="360599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6" name="475 Rectángulo"/>
            <p:cNvSpPr/>
            <p:nvPr/>
          </p:nvSpPr>
          <p:spPr>
            <a:xfrm>
              <a:off x="8286776" y="360599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7" name="476 Rectángulo"/>
            <p:cNvSpPr/>
            <p:nvPr/>
          </p:nvSpPr>
          <p:spPr>
            <a:xfrm>
              <a:off x="8358214" y="360599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8" name="477 Rectángulo"/>
            <p:cNvSpPr/>
            <p:nvPr/>
          </p:nvSpPr>
          <p:spPr>
            <a:xfrm>
              <a:off x="7786710" y="367743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9" name="478 Rectángulo"/>
            <p:cNvSpPr/>
            <p:nvPr/>
          </p:nvSpPr>
          <p:spPr>
            <a:xfrm>
              <a:off x="8501090" y="374887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0" name="479 Rectángulo"/>
            <p:cNvSpPr/>
            <p:nvPr/>
          </p:nvSpPr>
          <p:spPr>
            <a:xfrm>
              <a:off x="8572528" y="374887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1" name="480 Rectángulo"/>
            <p:cNvSpPr/>
            <p:nvPr/>
          </p:nvSpPr>
          <p:spPr>
            <a:xfrm>
              <a:off x="8644716" y="374887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2" name="481 Rectángulo"/>
            <p:cNvSpPr/>
            <p:nvPr/>
          </p:nvSpPr>
          <p:spPr>
            <a:xfrm>
              <a:off x="8716154" y="374887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3" name="482 Rectángulo"/>
            <p:cNvSpPr/>
            <p:nvPr/>
          </p:nvSpPr>
          <p:spPr>
            <a:xfrm>
              <a:off x="8786842" y="374887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4" name="483 Rectángulo"/>
            <p:cNvSpPr/>
            <p:nvPr/>
          </p:nvSpPr>
          <p:spPr>
            <a:xfrm>
              <a:off x="7786710" y="382031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5" name="484 Rectángulo"/>
            <p:cNvSpPr/>
            <p:nvPr/>
          </p:nvSpPr>
          <p:spPr>
            <a:xfrm>
              <a:off x="7858148" y="382031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6" name="485 Rectángulo"/>
            <p:cNvSpPr/>
            <p:nvPr/>
          </p:nvSpPr>
          <p:spPr>
            <a:xfrm>
              <a:off x="7929586" y="382031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7" name="486 Rectángulo"/>
            <p:cNvSpPr/>
            <p:nvPr/>
          </p:nvSpPr>
          <p:spPr>
            <a:xfrm>
              <a:off x="8001024" y="382031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8" name="487 Rectángulo"/>
            <p:cNvSpPr/>
            <p:nvPr/>
          </p:nvSpPr>
          <p:spPr>
            <a:xfrm>
              <a:off x="8429652" y="382031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9" name="488 Rectángulo"/>
            <p:cNvSpPr/>
            <p:nvPr/>
          </p:nvSpPr>
          <p:spPr>
            <a:xfrm>
              <a:off x="7715272" y="389174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0" name="489 Rectángulo"/>
            <p:cNvSpPr/>
            <p:nvPr/>
          </p:nvSpPr>
          <p:spPr>
            <a:xfrm>
              <a:off x="7786710" y="389174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1" name="490 Rectángulo"/>
            <p:cNvSpPr/>
            <p:nvPr/>
          </p:nvSpPr>
          <p:spPr>
            <a:xfrm>
              <a:off x="7858148" y="389174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2" name="491 Rectángulo"/>
            <p:cNvSpPr/>
            <p:nvPr/>
          </p:nvSpPr>
          <p:spPr>
            <a:xfrm>
              <a:off x="8001024" y="389174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3" name="492 Rectángulo"/>
            <p:cNvSpPr/>
            <p:nvPr/>
          </p:nvSpPr>
          <p:spPr>
            <a:xfrm>
              <a:off x="8358214" y="389174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4" name="493 Rectángulo"/>
            <p:cNvSpPr/>
            <p:nvPr/>
          </p:nvSpPr>
          <p:spPr>
            <a:xfrm>
              <a:off x="8429652" y="389174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5" name="494 Rectángulo"/>
            <p:cNvSpPr/>
            <p:nvPr/>
          </p:nvSpPr>
          <p:spPr>
            <a:xfrm>
              <a:off x="7715272" y="396318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6" name="495 Rectángulo"/>
            <p:cNvSpPr/>
            <p:nvPr/>
          </p:nvSpPr>
          <p:spPr>
            <a:xfrm>
              <a:off x="7858148" y="396318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7" name="496 Rectángulo"/>
            <p:cNvSpPr/>
            <p:nvPr/>
          </p:nvSpPr>
          <p:spPr>
            <a:xfrm>
              <a:off x="7929586" y="396318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8" name="497 Rectángulo"/>
            <p:cNvSpPr/>
            <p:nvPr/>
          </p:nvSpPr>
          <p:spPr>
            <a:xfrm>
              <a:off x="8001024" y="396318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9" name="498 Rectángulo"/>
            <p:cNvSpPr/>
            <p:nvPr/>
          </p:nvSpPr>
          <p:spPr>
            <a:xfrm>
              <a:off x="8286776" y="396318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0" name="499 Rectángulo"/>
            <p:cNvSpPr/>
            <p:nvPr/>
          </p:nvSpPr>
          <p:spPr>
            <a:xfrm>
              <a:off x="8358214" y="396318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1" name="500 Rectángulo"/>
            <p:cNvSpPr/>
            <p:nvPr/>
          </p:nvSpPr>
          <p:spPr>
            <a:xfrm>
              <a:off x="8716154" y="396318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2" name="501 Rectángulo"/>
            <p:cNvSpPr/>
            <p:nvPr/>
          </p:nvSpPr>
          <p:spPr>
            <a:xfrm>
              <a:off x="8786842" y="396318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3" name="502 Rectángulo"/>
            <p:cNvSpPr/>
            <p:nvPr/>
          </p:nvSpPr>
          <p:spPr>
            <a:xfrm>
              <a:off x="7786710" y="403462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4" name="503 Rectángulo"/>
            <p:cNvSpPr/>
            <p:nvPr/>
          </p:nvSpPr>
          <p:spPr>
            <a:xfrm>
              <a:off x="7929586" y="403462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5" name="504 Rectángulo"/>
            <p:cNvSpPr/>
            <p:nvPr/>
          </p:nvSpPr>
          <p:spPr>
            <a:xfrm>
              <a:off x="8286776" y="403462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6" name="505 Rectángulo"/>
            <p:cNvSpPr/>
            <p:nvPr/>
          </p:nvSpPr>
          <p:spPr>
            <a:xfrm>
              <a:off x="8429652" y="403462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7" name="506 Rectángulo"/>
            <p:cNvSpPr/>
            <p:nvPr/>
          </p:nvSpPr>
          <p:spPr>
            <a:xfrm>
              <a:off x="8644716" y="403462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8" name="507 Rectángulo"/>
            <p:cNvSpPr/>
            <p:nvPr/>
          </p:nvSpPr>
          <p:spPr>
            <a:xfrm>
              <a:off x="8716154" y="403462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9" name="508 Rectángulo"/>
            <p:cNvSpPr/>
            <p:nvPr/>
          </p:nvSpPr>
          <p:spPr>
            <a:xfrm>
              <a:off x="8786842" y="403462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0" name="509 Rectángulo"/>
            <p:cNvSpPr/>
            <p:nvPr/>
          </p:nvSpPr>
          <p:spPr>
            <a:xfrm>
              <a:off x="8644716" y="410606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1" name="510 Rectángulo"/>
            <p:cNvSpPr/>
            <p:nvPr/>
          </p:nvSpPr>
          <p:spPr>
            <a:xfrm>
              <a:off x="8716154" y="410606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2" name="511 Rectángulo"/>
            <p:cNvSpPr/>
            <p:nvPr/>
          </p:nvSpPr>
          <p:spPr>
            <a:xfrm>
              <a:off x="8786842" y="410606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3" name="512 Rectángulo"/>
            <p:cNvSpPr/>
            <p:nvPr/>
          </p:nvSpPr>
          <p:spPr>
            <a:xfrm>
              <a:off x="8644716" y="417750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4" name="513 Rectángulo"/>
            <p:cNvSpPr/>
            <p:nvPr/>
          </p:nvSpPr>
          <p:spPr>
            <a:xfrm>
              <a:off x="8716154" y="417750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5" name="514 Rectángulo"/>
            <p:cNvSpPr/>
            <p:nvPr/>
          </p:nvSpPr>
          <p:spPr>
            <a:xfrm>
              <a:off x="8786842" y="417750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6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114300" y="466725"/>
            <a:ext cx="2802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USDQ+BPC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SCHEME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0"/>
            <a:ext cx="18666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INTRODUCTION</a:t>
            </a:r>
            <a:endParaRPr lang="en-US" sz="2000" b="1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grpSp>
        <p:nvGrpSpPr>
          <p:cNvPr id="2" name="38 Grupo"/>
          <p:cNvGrpSpPr/>
          <p:nvPr/>
        </p:nvGrpSpPr>
        <p:grpSpPr>
          <a:xfrm>
            <a:off x="1500166" y="1069710"/>
            <a:ext cx="5701169" cy="430464"/>
            <a:chOff x="1500166" y="1069710"/>
            <a:chExt cx="5701169" cy="430464"/>
          </a:xfrm>
        </p:grpSpPr>
        <p:grpSp>
          <p:nvGrpSpPr>
            <p:cNvPr id="4" name="44 Grupo"/>
            <p:cNvGrpSpPr/>
            <p:nvPr/>
          </p:nvGrpSpPr>
          <p:grpSpPr>
            <a:xfrm>
              <a:off x="1643042" y="1357298"/>
              <a:ext cx="5359438" cy="142876"/>
              <a:chOff x="1643042" y="1357298"/>
              <a:chExt cx="5359438" cy="142876"/>
            </a:xfrm>
          </p:grpSpPr>
          <p:cxnSp>
            <p:nvCxnSpPr>
              <p:cNvPr id="46" name="45 Conector recto"/>
              <p:cNvCxnSpPr/>
              <p:nvPr/>
            </p:nvCxnSpPr>
            <p:spPr>
              <a:xfrm>
                <a:off x="1643042" y="1428736"/>
                <a:ext cx="5357850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46 Conector recto"/>
              <p:cNvCxnSpPr/>
              <p:nvPr/>
            </p:nvCxnSpPr>
            <p:spPr>
              <a:xfrm rot="5400000">
                <a:off x="157239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47 Conector recto"/>
              <p:cNvCxnSpPr/>
              <p:nvPr/>
            </p:nvCxnSpPr>
            <p:spPr>
              <a:xfrm rot="5400000">
                <a:off x="693024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11"/>
            <p:cNvSpPr>
              <a:spLocks noChangeArrowheads="1"/>
            </p:cNvSpPr>
            <p:nvPr/>
          </p:nvSpPr>
          <p:spPr bwMode="auto">
            <a:xfrm>
              <a:off x="1500166" y="1071546"/>
              <a:ext cx="2888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0</a:t>
              </a:r>
              <a:endPara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sp>
          <p:nvSpPr>
            <p:cNvPr id="45" name="Rectangle 11"/>
            <p:cNvSpPr>
              <a:spLocks noChangeArrowheads="1"/>
            </p:cNvSpPr>
            <p:nvPr/>
          </p:nvSpPr>
          <p:spPr bwMode="auto">
            <a:xfrm>
              <a:off x="6830720" y="1069710"/>
              <a:ext cx="37061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W</a:t>
              </a:r>
              <a:endParaRPr 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49" name="48 Conector recto"/>
          <p:cNvCxnSpPr/>
          <p:nvPr/>
        </p:nvCxnSpPr>
        <p:spPr>
          <a:xfrm rot="5400000">
            <a:off x="4214175" y="1425561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28 Grupo"/>
          <p:cNvGrpSpPr/>
          <p:nvPr/>
        </p:nvGrpSpPr>
        <p:grpSpPr>
          <a:xfrm>
            <a:off x="2979726" y="1319198"/>
            <a:ext cx="2682894" cy="214314"/>
            <a:chOff x="2979726" y="1319198"/>
            <a:chExt cx="2682894" cy="214314"/>
          </a:xfrm>
        </p:grpSpPr>
        <p:cxnSp>
          <p:nvCxnSpPr>
            <p:cNvPr id="22" name="21 Conector recto"/>
            <p:cNvCxnSpPr/>
            <p:nvPr/>
          </p:nvCxnSpPr>
          <p:spPr>
            <a:xfrm rot="5400000">
              <a:off x="2873363" y="1425561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22 Conector recto"/>
            <p:cNvCxnSpPr/>
            <p:nvPr/>
          </p:nvCxnSpPr>
          <p:spPr>
            <a:xfrm rot="5400000">
              <a:off x="5554669" y="1425561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31 Conector recto"/>
          <p:cNvCxnSpPr/>
          <p:nvPr/>
        </p:nvCxnSpPr>
        <p:spPr>
          <a:xfrm rot="5400000">
            <a:off x="4885057" y="1425561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37 Conector recto"/>
          <p:cNvCxnSpPr/>
          <p:nvPr/>
        </p:nvCxnSpPr>
        <p:spPr>
          <a:xfrm rot="5400000">
            <a:off x="6223329" y="1425561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38 Conector recto"/>
          <p:cNvCxnSpPr/>
          <p:nvPr/>
        </p:nvCxnSpPr>
        <p:spPr>
          <a:xfrm rot="5400000">
            <a:off x="3539165" y="1425561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39 Conector recto"/>
          <p:cNvCxnSpPr/>
          <p:nvPr/>
        </p:nvCxnSpPr>
        <p:spPr>
          <a:xfrm rot="5400000">
            <a:off x="2206291" y="1425561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11"/>
          <p:cNvSpPr>
            <a:spLocks noChangeArrowheads="1"/>
          </p:cNvSpPr>
          <p:nvPr/>
        </p:nvSpPr>
        <p:spPr bwMode="auto">
          <a:xfrm>
            <a:off x="112908" y="2143116"/>
            <a:ext cx="57824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GENERAL EMBEDDED QUANTIZATION (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GEQ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)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grpSp>
        <p:nvGrpSpPr>
          <p:cNvPr id="6" name="38 Grupo"/>
          <p:cNvGrpSpPr/>
          <p:nvPr/>
        </p:nvGrpSpPr>
        <p:grpSpPr>
          <a:xfrm>
            <a:off x="1500166" y="3069974"/>
            <a:ext cx="5701169" cy="430464"/>
            <a:chOff x="1500166" y="1069710"/>
            <a:chExt cx="5701169" cy="430464"/>
          </a:xfrm>
        </p:grpSpPr>
        <p:grpSp>
          <p:nvGrpSpPr>
            <p:cNvPr id="7" name="44 Grupo"/>
            <p:cNvGrpSpPr/>
            <p:nvPr/>
          </p:nvGrpSpPr>
          <p:grpSpPr>
            <a:xfrm>
              <a:off x="1643042" y="1357298"/>
              <a:ext cx="5359438" cy="142876"/>
              <a:chOff x="1643042" y="1357298"/>
              <a:chExt cx="5359438" cy="142876"/>
            </a:xfrm>
          </p:grpSpPr>
          <p:cxnSp>
            <p:nvCxnSpPr>
              <p:cNvPr id="52" name="51 Conector recto"/>
              <p:cNvCxnSpPr/>
              <p:nvPr/>
            </p:nvCxnSpPr>
            <p:spPr>
              <a:xfrm>
                <a:off x="1643042" y="1428736"/>
                <a:ext cx="5357850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52 Conector recto"/>
              <p:cNvCxnSpPr/>
              <p:nvPr/>
            </p:nvCxnSpPr>
            <p:spPr>
              <a:xfrm rot="5400000">
                <a:off x="157239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53 Conector recto"/>
              <p:cNvCxnSpPr/>
              <p:nvPr/>
            </p:nvCxnSpPr>
            <p:spPr>
              <a:xfrm rot="5400000">
                <a:off x="693024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Rectangle 11"/>
            <p:cNvSpPr>
              <a:spLocks noChangeArrowheads="1"/>
            </p:cNvSpPr>
            <p:nvPr/>
          </p:nvSpPr>
          <p:spPr bwMode="auto">
            <a:xfrm>
              <a:off x="1500166" y="1071546"/>
              <a:ext cx="2888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0</a:t>
              </a:r>
              <a:endPara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sp>
          <p:nvSpPr>
            <p:cNvPr id="51" name="Rectangle 11"/>
            <p:cNvSpPr>
              <a:spLocks noChangeArrowheads="1"/>
            </p:cNvSpPr>
            <p:nvPr/>
          </p:nvSpPr>
          <p:spPr bwMode="auto">
            <a:xfrm>
              <a:off x="6830720" y="1069710"/>
              <a:ext cx="37061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W</a:t>
              </a:r>
              <a:endParaRPr 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59" name="58 Conector recto"/>
          <p:cNvCxnSpPr/>
          <p:nvPr/>
        </p:nvCxnSpPr>
        <p:spPr>
          <a:xfrm rot="5400000">
            <a:off x="3627265" y="3426607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11"/>
          <p:cNvSpPr>
            <a:spLocks noChangeArrowheads="1"/>
          </p:cNvSpPr>
          <p:nvPr/>
        </p:nvSpPr>
        <p:spPr bwMode="auto">
          <a:xfrm>
            <a:off x="3571868" y="3500438"/>
            <a:ext cx="4154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="1" i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cxnSp>
        <p:nvCxnSpPr>
          <p:cNvPr id="35" name="34 Conector recto"/>
          <p:cNvCxnSpPr/>
          <p:nvPr/>
        </p:nvCxnSpPr>
        <p:spPr>
          <a:xfrm rot="5400000">
            <a:off x="5743745" y="3429805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11"/>
          <p:cNvSpPr>
            <a:spLocks noChangeArrowheads="1"/>
          </p:cNvSpPr>
          <p:nvPr/>
        </p:nvSpPr>
        <p:spPr bwMode="auto">
          <a:xfrm>
            <a:off x="5695172" y="3503636"/>
            <a:ext cx="4154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="1" i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grpSp>
        <p:nvGrpSpPr>
          <p:cNvPr id="43" name="68 Grupo"/>
          <p:cNvGrpSpPr/>
          <p:nvPr/>
        </p:nvGrpSpPr>
        <p:grpSpPr>
          <a:xfrm>
            <a:off x="1861203" y="2928934"/>
            <a:ext cx="996285" cy="347214"/>
            <a:chOff x="3833762" y="920010"/>
            <a:chExt cx="996285" cy="347214"/>
          </a:xfrm>
        </p:grpSpPr>
        <p:cxnSp>
          <p:nvCxnSpPr>
            <p:cNvPr id="44" name="43 Conector recto"/>
            <p:cNvCxnSpPr/>
            <p:nvPr/>
          </p:nvCxnSpPr>
          <p:spPr>
            <a:xfrm rot="10800000" flipV="1">
              <a:off x="3833762" y="1216009"/>
              <a:ext cx="381049" cy="9586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ctangle 11"/>
            <p:cNvSpPr>
              <a:spLocks noChangeArrowheads="1"/>
            </p:cNvSpPr>
            <p:nvPr/>
          </p:nvSpPr>
          <p:spPr bwMode="auto">
            <a:xfrm>
              <a:off x="4017861" y="920010"/>
              <a:ext cx="28886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i="1" dirty="0" smtClean="0">
                  <a:solidFill>
                    <a:srgbClr val="FF0000"/>
                  </a:solidFill>
                  <a:latin typeface="+mn-lt"/>
                </a:rPr>
                <a:t>0</a:t>
              </a:r>
            </a:p>
          </p:txBody>
        </p:sp>
        <p:cxnSp>
          <p:nvCxnSpPr>
            <p:cNvPr id="56" name="55 Conector recto"/>
            <p:cNvCxnSpPr/>
            <p:nvPr/>
          </p:nvCxnSpPr>
          <p:spPr>
            <a:xfrm flipV="1">
              <a:off x="4429124" y="1205124"/>
              <a:ext cx="400923" cy="10886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ctangle 11"/>
            <p:cNvSpPr>
              <a:spLocks noChangeArrowheads="1"/>
            </p:cNvSpPr>
            <p:nvPr/>
          </p:nvSpPr>
          <p:spPr bwMode="auto">
            <a:xfrm>
              <a:off x="4357687" y="928670"/>
              <a:ext cx="2888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i="1" dirty="0" smtClean="0">
                  <a:solidFill>
                    <a:srgbClr val="FF0000"/>
                  </a:solidFill>
                  <a:latin typeface="+mn-lt"/>
                </a:rPr>
                <a:t>1</a:t>
              </a:r>
            </a:p>
          </p:txBody>
        </p:sp>
      </p:grpSp>
      <p:cxnSp>
        <p:nvCxnSpPr>
          <p:cNvPr id="58" name="57 Conector recto"/>
          <p:cNvCxnSpPr/>
          <p:nvPr/>
        </p:nvCxnSpPr>
        <p:spPr>
          <a:xfrm rot="5400000">
            <a:off x="2254362" y="3429805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11"/>
          <p:cNvSpPr>
            <a:spLocks noChangeArrowheads="1"/>
          </p:cNvSpPr>
          <p:nvPr/>
        </p:nvSpPr>
        <p:spPr bwMode="auto">
          <a:xfrm>
            <a:off x="2205789" y="3503636"/>
            <a:ext cx="4154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="1" i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grpSp>
        <p:nvGrpSpPr>
          <p:cNvPr id="63" name="78 Grupo"/>
          <p:cNvGrpSpPr/>
          <p:nvPr/>
        </p:nvGrpSpPr>
        <p:grpSpPr>
          <a:xfrm>
            <a:off x="1894504" y="1571612"/>
            <a:ext cx="4847306" cy="142876"/>
            <a:chOff x="1894504" y="1571612"/>
            <a:chExt cx="4847306" cy="142876"/>
          </a:xfrm>
        </p:grpSpPr>
        <p:sp>
          <p:nvSpPr>
            <p:cNvPr id="65" name="64 Triángulo isósceles"/>
            <p:cNvSpPr/>
            <p:nvPr/>
          </p:nvSpPr>
          <p:spPr>
            <a:xfrm>
              <a:off x="1894504" y="1571612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65 Triángulo isósceles"/>
            <p:cNvSpPr/>
            <p:nvPr/>
          </p:nvSpPr>
          <p:spPr>
            <a:xfrm>
              <a:off x="2567926" y="1571612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66 Triángulo isósceles"/>
            <p:cNvSpPr/>
            <p:nvPr/>
          </p:nvSpPr>
          <p:spPr>
            <a:xfrm>
              <a:off x="3237538" y="1571612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67 Triángulo isósceles"/>
            <p:cNvSpPr/>
            <p:nvPr/>
          </p:nvSpPr>
          <p:spPr>
            <a:xfrm>
              <a:off x="3913818" y="1571612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68 Triángulo isósceles"/>
            <p:cNvSpPr/>
            <p:nvPr/>
          </p:nvSpPr>
          <p:spPr>
            <a:xfrm>
              <a:off x="4591050" y="1571612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73 Triángulo isósceles"/>
            <p:cNvSpPr/>
            <p:nvPr/>
          </p:nvSpPr>
          <p:spPr>
            <a:xfrm>
              <a:off x="5256852" y="1571612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74 Triángulo isósceles"/>
            <p:cNvSpPr/>
            <p:nvPr/>
          </p:nvSpPr>
          <p:spPr>
            <a:xfrm>
              <a:off x="5929322" y="1571612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75 Triángulo isósceles"/>
            <p:cNvSpPr/>
            <p:nvPr/>
          </p:nvSpPr>
          <p:spPr>
            <a:xfrm>
              <a:off x="6598934" y="1571612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7" name="76 Abrir llave"/>
          <p:cNvSpPr/>
          <p:nvPr/>
        </p:nvSpPr>
        <p:spPr>
          <a:xfrm rot="16200000">
            <a:off x="2571736" y="2928934"/>
            <a:ext cx="214314" cy="2071702"/>
          </a:xfrm>
          <a:prstGeom prst="leftBrace">
            <a:avLst>
              <a:gd name="adj1" fmla="val 36990"/>
              <a:gd name="adj2" fmla="val 50000"/>
            </a:avLst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1" name="Picture 19" descr="HL"/>
          <p:cNvPicPr>
            <a:picLocks noChangeAspect="1" noChangeArrowheads="1"/>
          </p:cNvPicPr>
          <p:nvPr/>
        </p:nvPicPr>
        <p:blipFill>
          <a:blip r:embed="rId2">
            <a:lum bright="36000" contrast="42000"/>
          </a:blip>
          <a:srcRect/>
          <a:stretch>
            <a:fillRect/>
          </a:stretch>
        </p:blipFill>
        <p:spPr bwMode="auto">
          <a:xfrm>
            <a:off x="7643834" y="2813354"/>
            <a:ext cx="1214446" cy="1428760"/>
          </a:xfrm>
          <a:prstGeom prst="rect">
            <a:avLst/>
          </a:prstGeom>
          <a:noFill/>
        </p:spPr>
      </p:pic>
      <p:grpSp>
        <p:nvGrpSpPr>
          <p:cNvPr id="416" name="415 Grupo"/>
          <p:cNvGrpSpPr/>
          <p:nvPr/>
        </p:nvGrpSpPr>
        <p:grpSpPr>
          <a:xfrm>
            <a:off x="7643834" y="2809027"/>
            <a:ext cx="1214446" cy="1428760"/>
            <a:chOff x="7643834" y="2809027"/>
            <a:chExt cx="1214446" cy="1428760"/>
          </a:xfrm>
        </p:grpSpPr>
        <p:sp>
          <p:nvSpPr>
            <p:cNvPr id="417" name="416 Rectángulo"/>
            <p:cNvSpPr/>
            <p:nvPr/>
          </p:nvSpPr>
          <p:spPr>
            <a:xfrm>
              <a:off x="8143900" y="2809027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417 Rectángulo"/>
            <p:cNvSpPr/>
            <p:nvPr/>
          </p:nvSpPr>
          <p:spPr>
            <a:xfrm>
              <a:off x="8215338" y="2809027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" name="418 Rectángulo"/>
            <p:cNvSpPr/>
            <p:nvPr/>
          </p:nvSpPr>
          <p:spPr>
            <a:xfrm>
              <a:off x="8286776" y="2809027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0" name="419 Rectángulo"/>
            <p:cNvSpPr/>
            <p:nvPr/>
          </p:nvSpPr>
          <p:spPr>
            <a:xfrm>
              <a:off x="8358214" y="2809027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" name="420 Rectángulo"/>
            <p:cNvSpPr/>
            <p:nvPr/>
          </p:nvSpPr>
          <p:spPr>
            <a:xfrm>
              <a:off x="8429652" y="2809027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421 Rectángulo"/>
            <p:cNvSpPr/>
            <p:nvPr/>
          </p:nvSpPr>
          <p:spPr>
            <a:xfrm>
              <a:off x="8501090" y="2809027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422 Rectángulo"/>
            <p:cNvSpPr/>
            <p:nvPr/>
          </p:nvSpPr>
          <p:spPr>
            <a:xfrm>
              <a:off x="8572528" y="2809027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423 Rectángulo"/>
            <p:cNvSpPr/>
            <p:nvPr/>
          </p:nvSpPr>
          <p:spPr>
            <a:xfrm>
              <a:off x="8644716" y="2809027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424 Rectángulo"/>
            <p:cNvSpPr/>
            <p:nvPr/>
          </p:nvSpPr>
          <p:spPr>
            <a:xfrm>
              <a:off x="8716154" y="2809027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425 Rectángulo"/>
            <p:cNvSpPr/>
            <p:nvPr/>
          </p:nvSpPr>
          <p:spPr>
            <a:xfrm>
              <a:off x="8786842" y="2809027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426 Rectángulo"/>
            <p:cNvSpPr/>
            <p:nvPr/>
          </p:nvSpPr>
          <p:spPr>
            <a:xfrm>
              <a:off x="8143900" y="2880465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427 Rectángulo"/>
            <p:cNvSpPr/>
            <p:nvPr/>
          </p:nvSpPr>
          <p:spPr>
            <a:xfrm>
              <a:off x="8215338" y="2880465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428 Rectángulo"/>
            <p:cNvSpPr/>
            <p:nvPr/>
          </p:nvSpPr>
          <p:spPr>
            <a:xfrm>
              <a:off x="8286776" y="2880465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" name="429 Rectángulo"/>
            <p:cNvSpPr/>
            <p:nvPr/>
          </p:nvSpPr>
          <p:spPr>
            <a:xfrm>
              <a:off x="8358214" y="2880465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" name="430 Rectángulo"/>
            <p:cNvSpPr/>
            <p:nvPr/>
          </p:nvSpPr>
          <p:spPr>
            <a:xfrm>
              <a:off x="8429652" y="2880465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431 Rectángulo"/>
            <p:cNvSpPr/>
            <p:nvPr/>
          </p:nvSpPr>
          <p:spPr>
            <a:xfrm>
              <a:off x="8501090" y="2880465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" name="432 Rectángulo"/>
            <p:cNvSpPr/>
            <p:nvPr/>
          </p:nvSpPr>
          <p:spPr>
            <a:xfrm>
              <a:off x="8644716" y="2880465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433 Rectángulo"/>
            <p:cNvSpPr/>
            <p:nvPr/>
          </p:nvSpPr>
          <p:spPr>
            <a:xfrm>
              <a:off x="8716154" y="2880465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" name="434 Rectángulo"/>
            <p:cNvSpPr/>
            <p:nvPr/>
          </p:nvSpPr>
          <p:spPr>
            <a:xfrm>
              <a:off x="8786842" y="2880465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435 Rectángulo"/>
            <p:cNvSpPr/>
            <p:nvPr/>
          </p:nvSpPr>
          <p:spPr>
            <a:xfrm>
              <a:off x="8143900" y="2951903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" name="436 Rectángulo"/>
            <p:cNvSpPr/>
            <p:nvPr/>
          </p:nvSpPr>
          <p:spPr>
            <a:xfrm>
              <a:off x="8215338" y="2951903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" name="437 Rectángulo"/>
            <p:cNvSpPr/>
            <p:nvPr/>
          </p:nvSpPr>
          <p:spPr>
            <a:xfrm>
              <a:off x="8286776" y="2951903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" name="438 Rectángulo"/>
            <p:cNvSpPr/>
            <p:nvPr/>
          </p:nvSpPr>
          <p:spPr>
            <a:xfrm>
              <a:off x="8358214" y="2951903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" name="439 Rectángulo"/>
            <p:cNvSpPr/>
            <p:nvPr/>
          </p:nvSpPr>
          <p:spPr>
            <a:xfrm>
              <a:off x="8429652" y="2951903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" name="440 Rectángulo"/>
            <p:cNvSpPr/>
            <p:nvPr/>
          </p:nvSpPr>
          <p:spPr>
            <a:xfrm>
              <a:off x="8716154" y="2951903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" name="441 Rectángulo"/>
            <p:cNvSpPr/>
            <p:nvPr/>
          </p:nvSpPr>
          <p:spPr>
            <a:xfrm>
              <a:off x="8786842" y="2951903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" name="442 Rectángulo"/>
            <p:cNvSpPr/>
            <p:nvPr/>
          </p:nvSpPr>
          <p:spPr>
            <a:xfrm>
              <a:off x="8143900" y="3023341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443 Rectángulo"/>
            <p:cNvSpPr/>
            <p:nvPr/>
          </p:nvSpPr>
          <p:spPr>
            <a:xfrm>
              <a:off x="8215338" y="3023341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5" name="444 Rectángulo"/>
            <p:cNvSpPr/>
            <p:nvPr/>
          </p:nvSpPr>
          <p:spPr>
            <a:xfrm>
              <a:off x="8286776" y="3023341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6" name="445 Rectángulo"/>
            <p:cNvSpPr/>
            <p:nvPr/>
          </p:nvSpPr>
          <p:spPr>
            <a:xfrm>
              <a:off x="8358214" y="3023341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7" name="446 Rectángulo"/>
            <p:cNvSpPr/>
            <p:nvPr/>
          </p:nvSpPr>
          <p:spPr>
            <a:xfrm>
              <a:off x="8501090" y="3023341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8" name="447 Rectángulo"/>
            <p:cNvSpPr/>
            <p:nvPr/>
          </p:nvSpPr>
          <p:spPr>
            <a:xfrm>
              <a:off x="8572528" y="3023341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9" name="448 Rectángulo"/>
            <p:cNvSpPr/>
            <p:nvPr/>
          </p:nvSpPr>
          <p:spPr>
            <a:xfrm>
              <a:off x="8644716" y="3023341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0" name="449 Rectángulo"/>
            <p:cNvSpPr/>
            <p:nvPr/>
          </p:nvSpPr>
          <p:spPr>
            <a:xfrm>
              <a:off x="8716154" y="3023341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1" name="450 Rectángulo"/>
            <p:cNvSpPr/>
            <p:nvPr/>
          </p:nvSpPr>
          <p:spPr>
            <a:xfrm>
              <a:off x="8786842" y="3023341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2" name="451 Rectángulo"/>
            <p:cNvSpPr/>
            <p:nvPr/>
          </p:nvSpPr>
          <p:spPr>
            <a:xfrm>
              <a:off x="7786710" y="3094779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452 Rectángulo"/>
            <p:cNvSpPr/>
            <p:nvPr/>
          </p:nvSpPr>
          <p:spPr>
            <a:xfrm>
              <a:off x="7858148" y="3094779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4" name="453 Rectángulo"/>
            <p:cNvSpPr/>
            <p:nvPr/>
          </p:nvSpPr>
          <p:spPr>
            <a:xfrm>
              <a:off x="7929586" y="3094779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5" name="454 Rectángulo"/>
            <p:cNvSpPr/>
            <p:nvPr/>
          </p:nvSpPr>
          <p:spPr>
            <a:xfrm>
              <a:off x="8001024" y="3094779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6" name="455 Rectángulo"/>
            <p:cNvSpPr/>
            <p:nvPr/>
          </p:nvSpPr>
          <p:spPr>
            <a:xfrm>
              <a:off x="8072462" y="3094779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7" name="456 Rectángulo"/>
            <p:cNvSpPr/>
            <p:nvPr/>
          </p:nvSpPr>
          <p:spPr>
            <a:xfrm>
              <a:off x="8143900" y="3094779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8" name="457 Rectángulo"/>
            <p:cNvSpPr/>
            <p:nvPr/>
          </p:nvSpPr>
          <p:spPr>
            <a:xfrm>
              <a:off x="8215338" y="3094779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9" name="458 Rectángulo"/>
            <p:cNvSpPr/>
            <p:nvPr/>
          </p:nvSpPr>
          <p:spPr>
            <a:xfrm>
              <a:off x="8286776" y="3094779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0" name="459 Rectángulo"/>
            <p:cNvSpPr/>
            <p:nvPr/>
          </p:nvSpPr>
          <p:spPr>
            <a:xfrm>
              <a:off x="8358214" y="3094779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1" name="460 Rectángulo"/>
            <p:cNvSpPr/>
            <p:nvPr/>
          </p:nvSpPr>
          <p:spPr>
            <a:xfrm>
              <a:off x="8429652" y="3094779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2" name="461 Rectángulo"/>
            <p:cNvSpPr/>
            <p:nvPr/>
          </p:nvSpPr>
          <p:spPr>
            <a:xfrm>
              <a:off x="8501090" y="3094779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3" name="462 Rectángulo"/>
            <p:cNvSpPr/>
            <p:nvPr/>
          </p:nvSpPr>
          <p:spPr>
            <a:xfrm>
              <a:off x="8572528" y="3094779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4" name="463 Rectángulo"/>
            <p:cNvSpPr/>
            <p:nvPr/>
          </p:nvSpPr>
          <p:spPr>
            <a:xfrm>
              <a:off x="8644716" y="3094779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5" name="464 Rectángulo"/>
            <p:cNvSpPr/>
            <p:nvPr/>
          </p:nvSpPr>
          <p:spPr>
            <a:xfrm>
              <a:off x="8716154" y="3094779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6" name="465 Rectángulo"/>
            <p:cNvSpPr/>
            <p:nvPr/>
          </p:nvSpPr>
          <p:spPr>
            <a:xfrm>
              <a:off x="8786842" y="3094779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7" name="466 Rectángulo"/>
            <p:cNvSpPr/>
            <p:nvPr/>
          </p:nvSpPr>
          <p:spPr>
            <a:xfrm>
              <a:off x="7786710" y="3166217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8" name="467 Rectángulo"/>
            <p:cNvSpPr/>
            <p:nvPr/>
          </p:nvSpPr>
          <p:spPr>
            <a:xfrm>
              <a:off x="7858148" y="3166217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9" name="468 Rectángulo"/>
            <p:cNvSpPr/>
            <p:nvPr/>
          </p:nvSpPr>
          <p:spPr>
            <a:xfrm>
              <a:off x="7929586" y="3166217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469 Rectángulo"/>
            <p:cNvSpPr/>
            <p:nvPr/>
          </p:nvSpPr>
          <p:spPr>
            <a:xfrm>
              <a:off x="8001024" y="3166217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1" name="470 Rectángulo"/>
            <p:cNvSpPr/>
            <p:nvPr/>
          </p:nvSpPr>
          <p:spPr>
            <a:xfrm>
              <a:off x="8072462" y="3166217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2" name="471 Rectángulo"/>
            <p:cNvSpPr/>
            <p:nvPr/>
          </p:nvSpPr>
          <p:spPr>
            <a:xfrm>
              <a:off x="8143900" y="3166217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3" name="472 Rectángulo"/>
            <p:cNvSpPr/>
            <p:nvPr/>
          </p:nvSpPr>
          <p:spPr>
            <a:xfrm>
              <a:off x="8215338" y="3166217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4" name="473 Rectángulo"/>
            <p:cNvSpPr/>
            <p:nvPr/>
          </p:nvSpPr>
          <p:spPr>
            <a:xfrm>
              <a:off x="8286776" y="3166217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5" name="474 Rectángulo"/>
            <p:cNvSpPr/>
            <p:nvPr/>
          </p:nvSpPr>
          <p:spPr>
            <a:xfrm>
              <a:off x="8358214" y="3166217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6" name="475 Rectángulo"/>
            <p:cNvSpPr/>
            <p:nvPr/>
          </p:nvSpPr>
          <p:spPr>
            <a:xfrm>
              <a:off x="8429652" y="3166217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7" name="476 Rectángulo"/>
            <p:cNvSpPr/>
            <p:nvPr/>
          </p:nvSpPr>
          <p:spPr>
            <a:xfrm>
              <a:off x="8501090" y="3166217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8" name="477 Rectángulo"/>
            <p:cNvSpPr/>
            <p:nvPr/>
          </p:nvSpPr>
          <p:spPr>
            <a:xfrm>
              <a:off x="8572528" y="3166217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9" name="478 Rectángulo"/>
            <p:cNvSpPr/>
            <p:nvPr/>
          </p:nvSpPr>
          <p:spPr>
            <a:xfrm>
              <a:off x="8644716" y="3166217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0" name="479 Rectángulo"/>
            <p:cNvSpPr/>
            <p:nvPr/>
          </p:nvSpPr>
          <p:spPr>
            <a:xfrm>
              <a:off x="8716154" y="3166217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1" name="480 Rectángulo"/>
            <p:cNvSpPr/>
            <p:nvPr/>
          </p:nvSpPr>
          <p:spPr>
            <a:xfrm>
              <a:off x="8786842" y="3166217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2" name="481 Rectángulo"/>
            <p:cNvSpPr/>
            <p:nvPr/>
          </p:nvSpPr>
          <p:spPr>
            <a:xfrm>
              <a:off x="7786710" y="3237655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3" name="482 Rectángulo"/>
            <p:cNvSpPr/>
            <p:nvPr/>
          </p:nvSpPr>
          <p:spPr>
            <a:xfrm>
              <a:off x="7858148" y="3237655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4" name="483 Rectángulo"/>
            <p:cNvSpPr/>
            <p:nvPr/>
          </p:nvSpPr>
          <p:spPr>
            <a:xfrm>
              <a:off x="7929586" y="3237655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5" name="484 Rectángulo"/>
            <p:cNvSpPr/>
            <p:nvPr/>
          </p:nvSpPr>
          <p:spPr>
            <a:xfrm>
              <a:off x="8143900" y="3237655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6" name="485 Rectángulo"/>
            <p:cNvSpPr/>
            <p:nvPr/>
          </p:nvSpPr>
          <p:spPr>
            <a:xfrm>
              <a:off x="8215338" y="3237655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7" name="486 Rectángulo"/>
            <p:cNvSpPr/>
            <p:nvPr/>
          </p:nvSpPr>
          <p:spPr>
            <a:xfrm>
              <a:off x="8286776" y="3237655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8" name="487 Rectángulo"/>
            <p:cNvSpPr/>
            <p:nvPr/>
          </p:nvSpPr>
          <p:spPr>
            <a:xfrm>
              <a:off x="8358214" y="3237655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9" name="488 Rectángulo"/>
            <p:cNvSpPr/>
            <p:nvPr/>
          </p:nvSpPr>
          <p:spPr>
            <a:xfrm>
              <a:off x="8429652" y="3237655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0" name="489 Rectángulo"/>
            <p:cNvSpPr/>
            <p:nvPr/>
          </p:nvSpPr>
          <p:spPr>
            <a:xfrm>
              <a:off x="8501090" y="3237655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1" name="490 Rectángulo"/>
            <p:cNvSpPr/>
            <p:nvPr/>
          </p:nvSpPr>
          <p:spPr>
            <a:xfrm>
              <a:off x="8572528" y="3237655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2" name="491 Rectángulo"/>
            <p:cNvSpPr/>
            <p:nvPr/>
          </p:nvSpPr>
          <p:spPr>
            <a:xfrm>
              <a:off x="8644716" y="3237655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3" name="492 Rectángulo"/>
            <p:cNvSpPr/>
            <p:nvPr/>
          </p:nvSpPr>
          <p:spPr>
            <a:xfrm>
              <a:off x="8716154" y="3237655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4" name="493 Rectángulo"/>
            <p:cNvSpPr/>
            <p:nvPr/>
          </p:nvSpPr>
          <p:spPr>
            <a:xfrm>
              <a:off x="8786842" y="3237655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5" name="494 Rectángulo"/>
            <p:cNvSpPr/>
            <p:nvPr/>
          </p:nvSpPr>
          <p:spPr>
            <a:xfrm>
              <a:off x="7643834" y="3309093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6" name="495 Rectángulo"/>
            <p:cNvSpPr/>
            <p:nvPr/>
          </p:nvSpPr>
          <p:spPr>
            <a:xfrm>
              <a:off x="7715272" y="3309093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7" name="496 Rectángulo"/>
            <p:cNvSpPr/>
            <p:nvPr/>
          </p:nvSpPr>
          <p:spPr>
            <a:xfrm>
              <a:off x="7786710" y="3309093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8" name="497 Rectángulo"/>
            <p:cNvSpPr/>
            <p:nvPr/>
          </p:nvSpPr>
          <p:spPr>
            <a:xfrm>
              <a:off x="7858148" y="3309093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9" name="498 Rectángulo"/>
            <p:cNvSpPr/>
            <p:nvPr/>
          </p:nvSpPr>
          <p:spPr>
            <a:xfrm>
              <a:off x="7929586" y="3309093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0" name="499 Rectángulo"/>
            <p:cNvSpPr/>
            <p:nvPr/>
          </p:nvSpPr>
          <p:spPr>
            <a:xfrm>
              <a:off x="8143900" y="3309093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1" name="500 Rectángulo"/>
            <p:cNvSpPr/>
            <p:nvPr/>
          </p:nvSpPr>
          <p:spPr>
            <a:xfrm>
              <a:off x="8215338" y="3309093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2" name="501 Rectángulo"/>
            <p:cNvSpPr/>
            <p:nvPr/>
          </p:nvSpPr>
          <p:spPr>
            <a:xfrm>
              <a:off x="8286776" y="3309093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3" name="502 Rectángulo"/>
            <p:cNvSpPr/>
            <p:nvPr/>
          </p:nvSpPr>
          <p:spPr>
            <a:xfrm>
              <a:off x="8358214" y="3309093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4" name="503 Rectángulo"/>
            <p:cNvSpPr/>
            <p:nvPr/>
          </p:nvSpPr>
          <p:spPr>
            <a:xfrm>
              <a:off x="8429652" y="3309093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5" name="504 Rectángulo"/>
            <p:cNvSpPr/>
            <p:nvPr/>
          </p:nvSpPr>
          <p:spPr>
            <a:xfrm>
              <a:off x="8501090" y="3309093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6" name="505 Rectángulo"/>
            <p:cNvSpPr/>
            <p:nvPr/>
          </p:nvSpPr>
          <p:spPr>
            <a:xfrm>
              <a:off x="8572528" y="3309093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7" name="506 Rectángulo"/>
            <p:cNvSpPr/>
            <p:nvPr/>
          </p:nvSpPr>
          <p:spPr>
            <a:xfrm>
              <a:off x="8644716" y="3309093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8" name="507 Rectángulo"/>
            <p:cNvSpPr/>
            <p:nvPr/>
          </p:nvSpPr>
          <p:spPr>
            <a:xfrm>
              <a:off x="8716154" y="3309093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9" name="508 Rectángulo"/>
            <p:cNvSpPr/>
            <p:nvPr/>
          </p:nvSpPr>
          <p:spPr>
            <a:xfrm>
              <a:off x="8786842" y="3309093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0" name="509 Rectángulo"/>
            <p:cNvSpPr/>
            <p:nvPr/>
          </p:nvSpPr>
          <p:spPr>
            <a:xfrm>
              <a:off x="7643834" y="3380531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1" name="510 Rectángulo"/>
            <p:cNvSpPr/>
            <p:nvPr/>
          </p:nvSpPr>
          <p:spPr>
            <a:xfrm>
              <a:off x="7715272" y="3380531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2" name="511 Rectángulo"/>
            <p:cNvSpPr/>
            <p:nvPr/>
          </p:nvSpPr>
          <p:spPr>
            <a:xfrm>
              <a:off x="7786710" y="3380531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3" name="512 Rectángulo"/>
            <p:cNvSpPr/>
            <p:nvPr/>
          </p:nvSpPr>
          <p:spPr>
            <a:xfrm>
              <a:off x="7858148" y="3380531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4" name="513 Rectángulo"/>
            <p:cNvSpPr/>
            <p:nvPr/>
          </p:nvSpPr>
          <p:spPr>
            <a:xfrm>
              <a:off x="7929586" y="3380531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5" name="514 Rectángulo"/>
            <p:cNvSpPr/>
            <p:nvPr/>
          </p:nvSpPr>
          <p:spPr>
            <a:xfrm>
              <a:off x="8001024" y="3380531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6" name="515 Rectángulo"/>
            <p:cNvSpPr/>
            <p:nvPr/>
          </p:nvSpPr>
          <p:spPr>
            <a:xfrm>
              <a:off x="8143900" y="3380531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7" name="516 Rectángulo"/>
            <p:cNvSpPr/>
            <p:nvPr/>
          </p:nvSpPr>
          <p:spPr>
            <a:xfrm>
              <a:off x="8215338" y="3380531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8" name="517 Rectángulo"/>
            <p:cNvSpPr/>
            <p:nvPr/>
          </p:nvSpPr>
          <p:spPr>
            <a:xfrm>
              <a:off x="8286776" y="3380531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9" name="518 Rectángulo"/>
            <p:cNvSpPr/>
            <p:nvPr/>
          </p:nvSpPr>
          <p:spPr>
            <a:xfrm>
              <a:off x="8429652" y="3380531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0" name="519 Rectángulo"/>
            <p:cNvSpPr/>
            <p:nvPr/>
          </p:nvSpPr>
          <p:spPr>
            <a:xfrm>
              <a:off x="8786842" y="3380531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1" name="520 Rectángulo"/>
            <p:cNvSpPr/>
            <p:nvPr/>
          </p:nvSpPr>
          <p:spPr>
            <a:xfrm>
              <a:off x="7643834" y="3451969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2" name="521 Rectángulo"/>
            <p:cNvSpPr/>
            <p:nvPr/>
          </p:nvSpPr>
          <p:spPr>
            <a:xfrm>
              <a:off x="7715272" y="3451969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3" name="522 Rectángulo"/>
            <p:cNvSpPr/>
            <p:nvPr/>
          </p:nvSpPr>
          <p:spPr>
            <a:xfrm>
              <a:off x="7786710" y="3451969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4" name="523 Rectángulo"/>
            <p:cNvSpPr/>
            <p:nvPr/>
          </p:nvSpPr>
          <p:spPr>
            <a:xfrm>
              <a:off x="7858148" y="3451969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5" name="524 Rectángulo"/>
            <p:cNvSpPr/>
            <p:nvPr/>
          </p:nvSpPr>
          <p:spPr>
            <a:xfrm>
              <a:off x="7929586" y="3451969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6" name="525 Rectángulo"/>
            <p:cNvSpPr/>
            <p:nvPr/>
          </p:nvSpPr>
          <p:spPr>
            <a:xfrm>
              <a:off x="8001024" y="3451969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7" name="526 Rectángulo"/>
            <p:cNvSpPr/>
            <p:nvPr/>
          </p:nvSpPr>
          <p:spPr>
            <a:xfrm>
              <a:off x="8072462" y="3451969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8" name="527 Rectángulo"/>
            <p:cNvSpPr/>
            <p:nvPr/>
          </p:nvSpPr>
          <p:spPr>
            <a:xfrm>
              <a:off x="8143900" y="3451969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9" name="528 Rectángulo"/>
            <p:cNvSpPr/>
            <p:nvPr/>
          </p:nvSpPr>
          <p:spPr>
            <a:xfrm>
              <a:off x="8215338" y="3451969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0" name="529 Rectángulo"/>
            <p:cNvSpPr/>
            <p:nvPr/>
          </p:nvSpPr>
          <p:spPr>
            <a:xfrm>
              <a:off x="8286776" y="3451969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1" name="530 Rectángulo"/>
            <p:cNvSpPr/>
            <p:nvPr/>
          </p:nvSpPr>
          <p:spPr>
            <a:xfrm>
              <a:off x="8501090" y="3451969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2" name="531 Rectángulo"/>
            <p:cNvSpPr/>
            <p:nvPr/>
          </p:nvSpPr>
          <p:spPr>
            <a:xfrm>
              <a:off x="8644716" y="3451969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3" name="532 Rectángulo"/>
            <p:cNvSpPr/>
            <p:nvPr/>
          </p:nvSpPr>
          <p:spPr>
            <a:xfrm>
              <a:off x="8716154" y="3451969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4" name="533 Rectángulo"/>
            <p:cNvSpPr/>
            <p:nvPr/>
          </p:nvSpPr>
          <p:spPr>
            <a:xfrm>
              <a:off x="8786842" y="3451969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5" name="534 Rectángulo"/>
            <p:cNvSpPr/>
            <p:nvPr/>
          </p:nvSpPr>
          <p:spPr>
            <a:xfrm>
              <a:off x="7643834" y="3523407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6" name="535 Rectángulo"/>
            <p:cNvSpPr/>
            <p:nvPr/>
          </p:nvSpPr>
          <p:spPr>
            <a:xfrm>
              <a:off x="7715272" y="3523407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7" name="536 Rectángulo"/>
            <p:cNvSpPr/>
            <p:nvPr/>
          </p:nvSpPr>
          <p:spPr>
            <a:xfrm>
              <a:off x="7786710" y="3523407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8" name="537 Rectángulo"/>
            <p:cNvSpPr/>
            <p:nvPr/>
          </p:nvSpPr>
          <p:spPr>
            <a:xfrm>
              <a:off x="7858148" y="3523407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9" name="538 Rectángulo"/>
            <p:cNvSpPr/>
            <p:nvPr/>
          </p:nvSpPr>
          <p:spPr>
            <a:xfrm>
              <a:off x="7929586" y="3523407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0" name="539 Rectángulo"/>
            <p:cNvSpPr/>
            <p:nvPr/>
          </p:nvSpPr>
          <p:spPr>
            <a:xfrm>
              <a:off x="8001024" y="3523407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1" name="540 Rectángulo"/>
            <p:cNvSpPr/>
            <p:nvPr/>
          </p:nvSpPr>
          <p:spPr>
            <a:xfrm>
              <a:off x="8072462" y="3523407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2" name="541 Rectángulo"/>
            <p:cNvSpPr/>
            <p:nvPr/>
          </p:nvSpPr>
          <p:spPr>
            <a:xfrm>
              <a:off x="8143900" y="3523407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3" name="542 Rectángulo"/>
            <p:cNvSpPr/>
            <p:nvPr/>
          </p:nvSpPr>
          <p:spPr>
            <a:xfrm>
              <a:off x="8215338" y="3523407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4" name="543 Rectángulo"/>
            <p:cNvSpPr/>
            <p:nvPr/>
          </p:nvSpPr>
          <p:spPr>
            <a:xfrm>
              <a:off x="8501090" y="3523407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5" name="544 Rectángulo"/>
            <p:cNvSpPr/>
            <p:nvPr/>
          </p:nvSpPr>
          <p:spPr>
            <a:xfrm>
              <a:off x="8572528" y="3523407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6" name="545 Rectángulo"/>
            <p:cNvSpPr/>
            <p:nvPr/>
          </p:nvSpPr>
          <p:spPr>
            <a:xfrm>
              <a:off x="8644716" y="3523407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7" name="546 Rectángulo"/>
            <p:cNvSpPr/>
            <p:nvPr/>
          </p:nvSpPr>
          <p:spPr>
            <a:xfrm>
              <a:off x="8716154" y="3523407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8" name="547 Rectángulo"/>
            <p:cNvSpPr/>
            <p:nvPr/>
          </p:nvSpPr>
          <p:spPr>
            <a:xfrm>
              <a:off x="8786842" y="3523407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9" name="548 Rectángulo"/>
            <p:cNvSpPr/>
            <p:nvPr/>
          </p:nvSpPr>
          <p:spPr>
            <a:xfrm>
              <a:off x="7643834" y="3594845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0" name="549 Rectángulo"/>
            <p:cNvSpPr/>
            <p:nvPr/>
          </p:nvSpPr>
          <p:spPr>
            <a:xfrm>
              <a:off x="7715272" y="3594845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1" name="550 Rectángulo"/>
            <p:cNvSpPr/>
            <p:nvPr/>
          </p:nvSpPr>
          <p:spPr>
            <a:xfrm>
              <a:off x="7929586" y="3594845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2" name="551 Rectángulo"/>
            <p:cNvSpPr/>
            <p:nvPr/>
          </p:nvSpPr>
          <p:spPr>
            <a:xfrm>
              <a:off x="8001024" y="3594845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3" name="552 Rectángulo"/>
            <p:cNvSpPr/>
            <p:nvPr/>
          </p:nvSpPr>
          <p:spPr>
            <a:xfrm>
              <a:off x="8072462" y="3594845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4" name="553 Rectángulo"/>
            <p:cNvSpPr/>
            <p:nvPr/>
          </p:nvSpPr>
          <p:spPr>
            <a:xfrm>
              <a:off x="8143900" y="3594845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5" name="554 Rectángulo"/>
            <p:cNvSpPr/>
            <p:nvPr/>
          </p:nvSpPr>
          <p:spPr>
            <a:xfrm>
              <a:off x="8429652" y="3594845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6" name="555 Rectángulo"/>
            <p:cNvSpPr/>
            <p:nvPr/>
          </p:nvSpPr>
          <p:spPr>
            <a:xfrm>
              <a:off x="8501090" y="3594845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7" name="556 Rectángulo"/>
            <p:cNvSpPr/>
            <p:nvPr/>
          </p:nvSpPr>
          <p:spPr>
            <a:xfrm>
              <a:off x="8572528" y="3594845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8" name="557 Rectángulo"/>
            <p:cNvSpPr/>
            <p:nvPr/>
          </p:nvSpPr>
          <p:spPr>
            <a:xfrm>
              <a:off x="8644716" y="3594845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9" name="558 Rectángulo"/>
            <p:cNvSpPr/>
            <p:nvPr/>
          </p:nvSpPr>
          <p:spPr>
            <a:xfrm>
              <a:off x="8716154" y="3594845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0" name="559 Rectángulo"/>
            <p:cNvSpPr/>
            <p:nvPr/>
          </p:nvSpPr>
          <p:spPr>
            <a:xfrm>
              <a:off x="8786842" y="3594845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1" name="560 Rectángulo"/>
            <p:cNvSpPr/>
            <p:nvPr/>
          </p:nvSpPr>
          <p:spPr>
            <a:xfrm>
              <a:off x="7643834" y="3666283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2" name="561 Rectángulo"/>
            <p:cNvSpPr/>
            <p:nvPr/>
          </p:nvSpPr>
          <p:spPr>
            <a:xfrm>
              <a:off x="7715272" y="3666283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3" name="562 Rectángulo"/>
            <p:cNvSpPr/>
            <p:nvPr/>
          </p:nvSpPr>
          <p:spPr>
            <a:xfrm>
              <a:off x="7858148" y="3666283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4" name="563 Rectángulo"/>
            <p:cNvSpPr/>
            <p:nvPr/>
          </p:nvSpPr>
          <p:spPr>
            <a:xfrm>
              <a:off x="7929586" y="3666283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5" name="564 Rectángulo"/>
            <p:cNvSpPr/>
            <p:nvPr/>
          </p:nvSpPr>
          <p:spPr>
            <a:xfrm>
              <a:off x="8001024" y="3666283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6" name="565 Rectángulo"/>
            <p:cNvSpPr/>
            <p:nvPr/>
          </p:nvSpPr>
          <p:spPr>
            <a:xfrm>
              <a:off x="8072462" y="3666283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7" name="566 Rectángulo"/>
            <p:cNvSpPr/>
            <p:nvPr/>
          </p:nvSpPr>
          <p:spPr>
            <a:xfrm>
              <a:off x="8143900" y="3666283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8" name="567 Rectángulo"/>
            <p:cNvSpPr/>
            <p:nvPr/>
          </p:nvSpPr>
          <p:spPr>
            <a:xfrm>
              <a:off x="8215338" y="3666283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9" name="568 Rectángulo"/>
            <p:cNvSpPr/>
            <p:nvPr/>
          </p:nvSpPr>
          <p:spPr>
            <a:xfrm>
              <a:off x="8286776" y="3666283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0" name="569 Rectángulo"/>
            <p:cNvSpPr/>
            <p:nvPr/>
          </p:nvSpPr>
          <p:spPr>
            <a:xfrm>
              <a:off x="8358214" y="3666283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1" name="570 Rectángulo"/>
            <p:cNvSpPr/>
            <p:nvPr/>
          </p:nvSpPr>
          <p:spPr>
            <a:xfrm>
              <a:off x="8429652" y="3666283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2" name="571 Rectángulo"/>
            <p:cNvSpPr/>
            <p:nvPr/>
          </p:nvSpPr>
          <p:spPr>
            <a:xfrm>
              <a:off x="8501090" y="3666283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3" name="572 Rectángulo"/>
            <p:cNvSpPr/>
            <p:nvPr/>
          </p:nvSpPr>
          <p:spPr>
            <a:xfrm>
              <a:off x="8572528" y="3666283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4" name="573 Rectángulo"/>
            <p:cNvSpPr/>
            <p:nvPr/>
          </p:nvSpPr>
          <p:spPr>
            <a:xfrm>
              <a:off x="8644716" y="3666283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5" name="574 Rectángulo"/>
            <p:cNvSpPr/>
            <p:nvPr/>
          </p:nvSpPr>
          <p:spPr>
            <a:xfrm>
              <a:off x="8716154" y="3666283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6" name="575 Rectángulo"/>
            <p:cNvSpPr/>
            <p:nvPr/>
          </p:nvSpPr>
          <p:spPr>
            <a:xfrm>
              <a:off x="8786842" y="3666283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7" name="576 Rectángulo"/>
            <p:cNvSpPr/>
            <p:nvPr/>
          </p:nvSpPr>
          <p:spPr>
            <a:xfrm>
              <a:off x="7643834" y="3737721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8" name="577 Rectángulo"/>
            <p:cNvSpPr/>
            <p:nvPr/>
          </p:nvSpPr>
          <p:spPr>
            <a:xfrm>
              <a:off x="7715272" y="3737721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9" name="578 Rectángulo"/>
            <p:cNvSpPr/>
            <p:nvPr/>
          </p:nvSpPr>
          <p:spPr>
            <a:xfrm>
              <a:off x="7786710" y="3737721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0" name="579 Rectángulo"/>
            <p:cNvSpPr/>
            <p:nvPr/>
          </p:nvSpPr>
          <p:spPr>
            <a:xfrm>
              <a:off x="7858148" y="3737721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1" name="580 Rectángulo"/>
            <p:cNvSpPr/>
            <p:nvPr/>
          </p:nvSpPr>
          <p:spPr>
            <a:xfrm>
              <a:off x="7929586" y="3737721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2" name="581 Rectángulo"/>
            <p:cNvSpPr/>
            <p:nvPr/>
          </p:nvSpPr>
          <p:spPr>
            <a:xfrm>
              <a:off x="8001024" y="3737721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3" name="582 Rectángulo"/>
            <p:cNvSpPr/>
            <p:nvPr/>
          </p:nvSpPr>
          <p:spPr>
            <a:xfrm>
              <a:off x="8072462" y="3737721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4" name="583 Rectángulo"/>
            <p:cNvSpPr/>
            <p:nvPr/>
          </p:nvSpPr>
          <p:spPr>
            <a:xfrm>
              <a:off x="8143900" y="3737721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5" name="584 Rectángulo"/>
            <p:cNvSpPr/>
            <p:nvPr/>
          </p:nvSpPr>
          <p:spPr>
            <a:xfrm>
              <a:off x="8215338" y="3737721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6" name="585 Rectángulo"/>
            <p:cNvSpPr/>
            <p:nvPr/>
          </p:nvSpPr>
          <p:spPr>
            <a:xfrm>
              <a:off x="8286776" y="3737721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7" name="586 Rectángulo"/>
            <p:cNvSpPr/>
            <p:nvPr/>
          </p:nvSpPr>
          <p:spPr>
            <a:xfrm>
              <a:off x="8358214" y="3737721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8" name="587 Rectángulo"/>
            <p:cNvSpPr/>
            <p:nvPr/>
          </p:nvSpPr>
          <p:spPr>
            <a:xfrm>
              <a:off x="8429652" y="3737721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9" name="588 Rectángulo"/>
            <p:cNvSpPr/>
            <p:nvPr/>
          </p:nvSpPr>
          <p:spPr>
            <a:xfrm>
              <a:off x="7643834" y="3809159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0" name="589 Rectángulo"/>
            <p:cNvSpPr/>
            <p:nvPr/>
          </p:nvSpPr>
          <p:spPr>
            <a:xfrm>
              <a:off x="7715272" y="3809159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1" name="590 Rectángulo"/>
            <p:cNvSpPr/>
            <p:nvPr/>
          </p:nvSpPr>
          <p:spPr>
            <a:xfrm>
              <a:off x="8072462" y="3809159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2" name="591 Rectángulo"/>
            <p:cNvSpPr/>
            <p:nvPr/>
          </p:nvSpPr>
          <p:spPr>
            <a:xfrm>
              <a:off x="8143900" y="3809159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3" name="592 Rectángulo"/>
            <p:cNvSpPr/>
            <p:nvPr/>
          </p:nvSpPr>
          <p:spPr>
            <a:xfrm>
              <a:off x="8215338" y="3809159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4" name="593 Rectángulo"/>
            <p:cNvSpPr/>
            <p:nvPr/>
          </p:nvSpPr>
          <p:spPr>
            <a:xfrm>
              <a:off x="8286776" y="3809159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5" name="594 Rectángulo"/>
            <p:cNvSpPr/>
            <p:nvPr/>
          </p:nvSpPr>
          <p:spPr>
            <a:xfrm>
              <a:off x="8358214" y="3809159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6" name="595 Rectángulo"/>
            <p:cNvSpPr/>
            <p:nvPr/>
          </p:nvSpPr>
          <p:spPr>
            <a:xfrm>
              <a:off x="8501090" y="3809159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7" name="596 Rectángulo"/>
            <p:cNvSpPr/>
            <p:nvPr/>
          </p:nvSpPr>
          <p:spPr>
            <a:xfrm>
              <a:off x="8572528" y="3809159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8" name="597 Rectángulo"/>
            <p:cNvSpPr/>
            <p:nvPr/>
          </p:nvSpPr>
          <p:spPr>
            <a:xfrm>
              <a:off x="8644716" y="3809159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9" name="598 Rectángulo"/>
            <p:cNvSpPr/>
            <p:nvPr/>
          </p:nvSpPr>
          <p:spPr>
            <a:xfrm>
              <a:off x="8716154" y="3809159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0" name="599 Rectángulo"/>
            <p:cNvSpPr/>
            <p:nvPr/>
          </p:nvSpPr>
          <p:spPr>
            <a:xfrm>
              <a:off x="8786842" y="3809159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1" name="600 Rectángulo"/>
            <p:cNvSpPr/>
            <p:nvPr/>
          </p:nvSpPr>
          <p:spPr>
            <a:xfrm>
              <a:off x="7643834" y="3880597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2" name="601 Rectángulo"/>
            <p:cNvSpPr/>
            <p:nvPr/>
          </p:nvSpPr>
          <p:spPr>
            <a:xfrm>
              <a:off x="7929586" y="3880597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3" name="602 Rectángulo"/>
            <p:cNvSpPr/>
            <p:nvPr/>
          </p:nvSpPr>
          <p:spPr>
            <a:xfrm>
              <a:off x="8072462" y="3880597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4" name="603 Rectángulo"/>
            <p:cNvSpPr/>
            <p:nvPr/>
          </p:nvSpPr>
          <p:spPr>
            <a:xfrm>
              <a:off x="8143900" y="3880597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5" name="604 Rectángulo"/>
            <p:cNvSpPr/>
            <p:nvPr/>
          </p:nvSpPr>
          <p:spPr>
            <a:xfrm>
              <a:off x="8215338" y="3880597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6" name="605 Rectángulo"/>
            <p:cNvSpPr/>
            <p:nvPr/>
          </p:nvSpPr>
          <p:spPr>
            <a:xfrm>
              <a:off x="8286776" y="3880597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7" name="606 Rectángulo"/>
            <p:cNvSpPr/>
            <p:nvPr/>
          </p:nvSpPr>
          <p:spPr>
            <a:xfrm>
              <a:off x="8501090" y="3880597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8" name="607 Rectángulo"/>
            <p:cNvSpPr/>
            <p:nvPr/>
          </p:nvSpPr>
          <p:spPr>
            <a:xfrm>
              <a:off x="8572528" y="3880597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9" name="608 Rectángulo"/>
            <p:cNvSpPr/>
            <p:nvPr/>
          </p:nvSpPr>
          <p:spPr>
            <a:xfrm>
              <a:off x="8644716" y="3880597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0" name="609 Rectángulo"/>
            <p:cNvSpPr/>
            <p:nvPr/>
          </p:nvSpPr>
          <p:spPr>
            <a:xfrm>
              <a:off x="8716154" y="3880597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1" name="610 Rectángulo"/>
            <p:cNvSpPr/>
            <p:nvPr/>
          </p:nvSpPr>
          <p:spPr>
            <a:xfrm>
              <a:off x="8786842" y="3880597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2" name="611 Rectángulo"/>
            <p:cNvSpPr/>
            <p:nvPr/>
          </p:nvSpPr>
          <p:spPr>
            <a:xfrm>
              <a:off x="7643834" y="3952035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3" name="612 Rectángulo"/>
            <p:cNvSpPr/>
            <p:nvPr/>
          </p:nvSpPr>
          <p:spPr>
            <a:xfrm>
              <a:off x="7786710" y="3952035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4" name="613 Rectángulo"/>
            <p:cNvSpPr/>
            <p:nvPr/>
          </p:nvSpPr>
          <p:spPr>
            <a:xfrm>
              <a:off x="8072462" y="3952035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5" name="614 Rectángulo"/>
            <p:cNvSpPr/>
            <p:nvPr/>
          </p:nvSpPr>
          <p:spPr>
            <a:xfrm>
              <a:off x="8143900" y="3952035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6" name="615 Rectángulo"/>
            <p:cNvSpPr/>
            <p:nvPr/>
          </p:nvSpPr>
          <p:spPr>
            <a:xfrm>
              <a:off x="8215338" y="3952035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7" name="616 Rectángulo"/>
            <p:cNvSpPr/>
            <p:nvPr/>
          </p:nvSpPr>
          <p:spPr>
            <a:xfrm>
              <a:off x="8429652" y="3952035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8" name="617 Rectángulo"/>
            <p:cNvSpPr/>
            <p:nvPr/>
          </p:nvSpPr>
          <p:spPr>
            <a:xfrm>
              <a:off x="8501090" y="3952035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9" name="618 Rectángulo"/>
            <p:cNvSpPr/>
            <p:nvPr/>
          </p:nvSpPr>
          <p:spPr>
            <a:xfrm>
              <a:off x="8572528" y="3952035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0" name="619 Rectángulo"/>
            <p:cNvSpPr/>
            <p:nvPr/>
          </p:nvSpPr>
          <p:spPr>
            <a:xfrm>
              <a:off x="8644716" y="3952035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1" name="620 Rectángulo"/>
            <p:cNvSpPr/>
            <p:nvPr/>
          </p:nvSpPr>
          <p:spPr>
            <a:xfrm>
              <a:off x="7643834" y="4023473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2" name="621 Rectángulo"/>
            <p:cNvSpPr/>
            <p:nvPr/>
          </p:nvSpPr>
          <p:spPr>
            <a:xfrm>
              <a:off x="7715272" y="4023473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3" name="622 Rectángulo"/>
            <p:cNvSpPr/>
            <p:nvPr/>
          </p:nvSpPr>
          <p:spPr>
            <a:xfrm>
              <a:off x="7858148" y="4023473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4" name="623 Rectángulo"/>
            <p:cNvSpPr/>
            <p:nvPr/>
          </p:nvSpPr>
          <p:spPr>
            <a:xfrm>
              <a:off x="8001024" y="4023473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5" name="624 Rectángulo"/>
            <p:cNvSpPr/>
            <p:nvPr/>
          </p:nvSpPr>
          <p:spPr>
            <a:xfrm>
              <a:off x="8072462" y="4023473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6" name="625 Rectángulo"/>
            <p:cNvSpPr/>
            <p:nvPr/>
          </p:nvSpPr>
          <p:spPr>
            <a:xfrm>
              <a:off x="8143900" y="4023473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7" name="626 Rectángulo"/>
            <p:cNvSpPr/>
            <p:nvPr/>
          </p:nvSpPr>
          <p:spPr>
            <a:xfrm>
              <a:off x="8215338" y="4023473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8" name="627 Rectángulo"/>
            <p:cNvSpPr/>
            <p:nvPr/>
          </p:nvSpPr>
          <p:spPr>
            <a:xfrm>
              <a:off x="8358214" y="4023473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9" name="628 Rectángulo"/>
            <p:cNvSpPr/>
            <p:nvPr/>
          </p:nvSpPr>
          <p:spPr>
            <a:xfrm>
              <a:off x="8501090" y="4023473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0" name="629 Rectángulo"/>
            <p:cNvSpPr/>
            <p:nvPr/>
          </p:nvSpPr>
          <p:spPr>
            <a:xfrm>
              <a:off x="8572528" y="4023473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1" name="630 Rectángulo"/>
            <p:cNvSpPr/>
            <p:nvPr/>
          </p:nvSpPr>
          <p:spPr>
            <a:xfrm>
              <a:off x="7643834" y="4094911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2" name="631 Rectángulo"/>
            <p:cNvSpPr/>
            <p:nvPr/>
          </p:nvSpPr>
          <p:spPr>
            <a:xfrm>
              <a:off x="7715272" y="4094911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3" name="632 Rectángulo"/>
            <p:cNvSpPr/>
            <p:nvPr/>
          </p:nvSpPr>
          <p:spPr>
            <a:xfrm>
              <a:off x="7786710" y="4094911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4" name="633 Rectángulo"/>
            <p:cNvSpPr/>
            <p:nvPr/>
          </p:nvSpPr>
          <p:spPr>
            <a:xfrm>
              <a:off x="7858148" y="4094911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5" name="634 Rectángulo"/>
            <p:cNvSpPr/>
            <p:nvPr/>
          </p:nvSpPr>
          <p:spPr>
            <a:xfrm>
              <a:off x="7929586" y="4094911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6" name="635 Rectángulo"/>
            <p:cNvSpPr/>
            <p:nvPr/>
          </p:nvSpPr>
          <p:spPr>
            <a:xfrm>
              <a:off x="8001024" y="4094911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7" name="636 Rectángulo"/>
            <p:cNvSpPr/>
            <p:nvPr/>
          </p:nvSpPr>
          <p:spPr>
            <a:xfrm>
              <a:off x="8072462" y="4094911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8" name="637 Rectángulo"/>
            <p:cNvSpPr/>
            <p:nvPr/>
          </p:nvSpPr>
          <p:spPr>
            <a:xfrm>
              <a:off x="8143900" y="4094911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9" name="638 Rectángulo"/>
            <p:cNvSpPr/>
            <p:nvPr/>
          </p:nvSpPr>
          <p:spPr>
            <a:xfrm>
              <a:off x="8215338" y="4094911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0" name="639 Rectángulo"/>
            <p:cNvSpPr/>
            <p:nvPr/>
          </p:nvSpPr>
          <p:spPr>
            <a:xfrm>
              <a:off x="8286776" y="4094911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1" name="640 Rectángulo"/>
            <p:cNvSpPr/>
            <p:nvPr/>
          </p:nvSpPr>
          <p:spPr>
            <a:xfrm>
              <a:off x="8358214" y="4094911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2" name="641 Rectángulo"/>
            <p:cNvSpPr/>
            <p:nvPr/>
          </p:nvSpPr>
          <p:spPr>
            <a:xfrm>
              <a:off x="8429652" y="4094911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3" name="642 Rectángulo"/>
            <p:cNvSpPr/>
            <p:nvPr/>
          </p:nvSpPr>
          <p:spPr>
            <a:xfrm>
              <a:off x="8501090" y="4094911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4" name="643 Rectángulo"/>
            <p:cNvSpPr/>
            <p:nvPr/>
          </p:nvSpPr>
          <p:spPr>
            <a:xfrm>
              <a:off x="8572528" y="4094911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5" name="644 Rectángulo"/>
            <p:cNvSpPr/>
            <p:nvPr/>
          </p:nvSpPr>
          <p:spPr>
            <a:xfrm>
              <a:off x="7643834" y="4166349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6" name="645 Rectángulo"/>
            <p:cNvSpPr/>
            <p:nvPr/>
          </p:nvSpPr>
          <p:spPr>
            <a:xfrm>
              <a:off x="7715272" y="4166349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7" name="646 Rectángulo"/>
            <p:cNvSpPr/>
            <p:nvPr/>
          </p:nvSpPr>
          <p:spPr>
            <a:xfrm>
              <a:off x="7786710" y="4166349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8" name="647 Rectángulo"/>
            <p:cNvSpPr/>
            <p:nvPr/>
          </p:nvSpPr>
          <p:spPr>
            <a:xfrm>
              <a:off x="7858148" y="4166349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9" name="648 Rectángulo"/>
            <p:cNvSpPr/>
            <p:nvPr/>
          </p:nvSpPr>
          <p:spPr>
            <a:xfrm>
              <a:off x="7929586" y="4166349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0" name="649 Rectángulo"/>
            <p:cNvSpPr/>
            <p:nvPr/>
          </p:nvSpPr>
          <p:spPr>
            <a:xfrm>
              <a:off x="8001024" y="4166349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1" name="650 Rectángulo"/>
            <p:cNvSpPr/>
            <p:nvPr/>
          </p:nvSpPr>
          <p:spPr>
            <a:xfrm>
              <a:off x="8072462" y="4166349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2" name="651 Rectángulo"/>
            <p:cNvSpPr/>
            <p:nvPr/>
          </p:nvSpPr>
          <p:spPr>
            <a:xfrm>
              <a:off x="8143900" y="4166349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3" name="652 Rectángulo"/>
            <p:cNvSpPr/>
            <p:nvPr/>
          </p:nvSpPr>
          <p:spPr>
            <a:xfrm>
              <a:off x="8215338" y="4166349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4" name="653 Rectángulo"/>
            <p:cNvSpPr/>
            <p:nvPr/>
          </p:nvSpPr>
          <p:spPr>
            <a:xfrm>
              <a:off x="8286776" y="4166349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5" name="654 Rectángulo"/>
            <p:cNvSpPr/>
            <p:nvPr/>
          </p:nvSpPr>
          <p:spPr>
            <a:xfrm>
              <a:off x="8358214" y="4166349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6" name="655 Rectángulo"/>
            <p:cNvSpPr/>
            <p:nvPr/>
          </p:nvSpPr>
          <p:spPr>
            <a:xfrm>
              <a:off x="8429652" y="4166349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7" name="656 Rectángulo"/>
            <p:cNvSpPr/>
            <p:nvPr/>
          </p:nvSpPr>
          <p:spPr>
            <a:xfrm>
              <a:off x="8501090" y="4166349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8" name="657 Rectángulo"/>
            <p:cNvSpPr/>
            <p:nvPr/>
          </p:nvSpPr>
          <p:spPr>
            <a:xfrm>
              <a:off x="8572528" y="4166349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7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114300" y="466725"/>
            <a:ext cx="2802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USDQ+BPC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SCHEME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0"/>
            <a:ext cx="18666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INTRODUCTION</a:t>
            </a:r>
            <a:endParaRPr lang="en-US" sz="2000" b="1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grpSp>
        <p:nvGrpSpPr>
          <p:cNvPr id="2" name="38 Grupo"/>
          <p:cNvGrpSpPr/>
          <p:nvPr/>
        </p:nvGrpSpPr>
        <p:grpSpPr>
          <a:xfrm>
            <a:off x="1500166" y="1069710"/>
            <a:ext cx="5701169" cy="430464"/>
            <a:chOff x="1500166" y="1069710"/>
            <a:chExt cx="5701169" cy="430464"/>
          </a:xfrm>
        </p:grpSpPr>
        <p:grpSp>
          <p:nvGrpSpPr>
            <p:cNvPr id="4" name="44 Grupo"/>
            <p:cNvGrpSpPr/>
            <p:nvPr/>
          </p:nvGrpSpPr>
          <p:grpSpPr>
            <a:xfrm>
              <a:off x="1643042" y="1357298"/>
              <a:ext cx="5359438" cy="142876"/>
              <a:chOff x="1643042" y="1357298"/>
              <a:chExt cx="5359438" cy="142876"/>
            </a:xfrm>
          </p:grpSpPr>
          <p:cxnSp>
            <p:nvCxnSpPr>
              <p:cNvPr id="46" name="45 Conector recto"/>
              <p:cNvCxnSpPr/>
              <p:nvPr/>
            </p:nvCxnSpPr>
            <p:spPr>
              <a:xfrm>
                <a:off x="1643042" y="1428736"/>
                <a:ext cx="5357850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46 Conector recto"/>
              <p:cNvCxnSpPr/>
              <p:nvPr/>
            </p:nvCxnSpPr>
            <p:spPr>
              <a:xfrm rot="5400000">
                <a:off x="157239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47 Conector recto"/>
              <p:cNvCxnSpPr/>
              <p:nvPr/>
            </p:nvCxnSpPr>
            <p:spPr>
              <a:xfrm rot="5400000">
                <a:off x="693024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11"/>
            <p:cNvSpPr>
              <a:spLocks noChangeArrowheads="1"/>
            </p:cNvSpPr>
            <p:nvPr/>
          </p:nvSpPr>
          <p:spPr bwMode="auto">
            <a:xfrm>
              <a:off x="1500166" y="1071546"/>
              <a:ext cx="2888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0</a:t>
              </a:r>
              <a:endPara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sp>
          <p:nvSpPr>
            <p:cNvPr id="45" name="Rectangle 11"/>
            <p:cNvSpPr>
              <a:spLocks noChangeArrowheads="1"/>
            </p:cNvSpPr>
            <p:nvPr/>
          </p:nvSpPr>
          <p:spPr bwMode="auto">
            <a:xfrm>
              <a:off x="6830720" y="1069710"/>
              <a:ext cx="37061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W</a:t>
              </a:r>
              <a:endParaRPr 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0" name="79 Grupo"/>
          <p:cNvGrpSpPr/>
          <p:nvPr/>
        </p:nvGrpSpPr>
        <p:grpSpPr>
          <a:xfrm>
            <a:off x="2312654" y="1319198"/>
            <a:ext cx="4018626" cy="214314"/>
            <a:chOff x="2312654" y="1319198"/>
            <a:chExt cx="4018626" cy="214314"/>
          </a:xfrm>
        </p:grpSpPr>
        <p:cxnSp>
          <p:nvCxnSpPr>
            <p:cNvPr id="49" name="48 Conector recto"/>
            <p:cNvCxnSpPr/>
            <p:nvPr/>
          </p:nvCxnSpPr>
          <p:spPr>
            <a:xfrm rot="5400000">
              <a:off x="4214175" y="1425561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1" name="60 Grupo"/>
            <p:cNvGrpSpPr/>
            <p:nvPr/>
          </p:nvGrpSpPr>
          <p:grpSpPr>
            <a:xfrm>
              <a:off x="2312654" y="1319198"/>
              <a:ext cx="4018626" cy="214314"/>
              <a:chOff x="2312654" y="1319198"/>
              <a:chExt cx="4018626" cy="214314"/>
            </a:xfrm>
          </p:grpSpPr>
          <p:grpSp>
            <p:nvGrpSpPr>
              <p:cNvPr id="5" name="28 Grupo"/>
              <p:cNvGrpSpPr/>
              <p:nvPr/>
            </p:nvGrpSpPr>
            <p:grpSpPr>
              <a:xfrm>
                <a:off x="2979726" y="1319198"/>
                <a:ext cx="2682894" cy="214314"/>
                <a:chOff x="2979726" y="1319198"/>
                <a:chExt cx="2682894" cy="214314"/>
              </a:xfrm>
            </p:grpSpPr>
            <p:cxnSp>
              <p:nvCxnSpPr>
                <p:cNvPr id="22" name="21 Conector recto"/>
                <p:cNvCxnSpPr/>
                <p:nvPr/>
              </p:nvCxnSpPr>
              <p:spPr>
                <a:xfrm rot="5400000">
                  <a:off x="2873363" y="1425561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22 Conector recto"/>
                <p:cNvCxnSpPr/>
                <p:nvPr/>
              </p:nvCxnSpPr>
              <p:spPr>
                <a:xfrm rot="5400000">
                  <a:off x="5554669" y="1425561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2" name="31 Conector recto"/>
              <p:cNvCxnSpPr/>
              <p:nvPr/>
            </p:nvCxnSpPr>
            <p:spPr>
              <a:xfrm rot="5400000">
                <a:off x="4885057" y="1425561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37 Conector recto"/>
              <p:cNvCxnSpPr/>
              <p:nvPr/>
            </p:nvCxnSpPr>
            <p:spPr>
              <a:xfrm rot="5400000">
                <a:off x="6223329" y="1425561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38 Conector recto"/>
              <p:cNvCxnSpPr/>
              <p:nvPr/>
            </p:nvCxnSpPr>
            <p:spPr>
              <a:xfrm rot="5400000">
                <a:off x="3539165" y="1425561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39 Conector recto"/>
              <p:cNvCxnSpPr/>
              <p:nvPr/>
            </p:nvCxnSpPr>
            <p:spPr>
              <a:xfrm rot="5400000">
                <a:off x="2206291" y="1425561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2" name="Rectangle 11"/>
          <p:cNvSpPr>
            <a:spLocks noChangeArrowheads="1"/>
          </p:cNvSpPr>
          <p:nvPr/>
        </p:nvSpPr>
        <p:spPr bwMode="auto">
          <a:xfrm>
            <a:off x="112908" y="2143116"/>
            <a:ext cx="57824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GENERAL EMBEDDED QUANTIZATION (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GEQ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)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grpSp>
        <p:nvGrpSpPr>
          <p:cNvPr id="6" name="38 Grupo"/>
          <p:cNvGrpSpPr/>
          <p:nvPr/>
        </p:nvGrpSpPr>
        <p:grpSpPr>
          <a:xfrm>
            <a:off x="1500166" y="3069974"/>
            <a:ext cx="5701169" cy="430464"/>
            <a:chOff x="1500166" y="1069710"/>
            <a:chExt cx="5701169" cy="430464"/>
          </a:xfrm>
        </p:grpSpPr>
        <p:grpSp>
          <p:nvGrpSpPr>
            <p:cNvPr id="7" name="44 Grupo"/>
            <p:cNvGrpSpPr/>
            <p:nvPr/>
          </p:nvGrpSpPr>
          <p:grpSpPr>
            <a:xfrm>
              <a:off x="1643042" y="1357298"/>
              <a:ext cx="5359438" cy="142876"/>
              <a:chOff x="1643042" y="1357298"/>
              <a:chExt cx="5359438" cy="142876"/>
            </a:xfrm>
          </p:grpSpPr>
          <p:cxnSp>
            <p:nvCxnSpPr>
              <p:cNvPr id="52" name="51 Conector recto"/>
              <p:cNvCxnSpPr/>
              <p:nvPr/>
            </p:nvCxnSpPr>
            <p:spPr>
              <a:xfrm>
                <a:off x="1643042" y="1428736"/>
                <a:ext cx="5357850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52 Conector recto"/>
              <p:cNvCxnSpPr/>
              <p:nvPr/>
            </p:nvCxnSpPr>
            <p:spPr>
              <a:xfrm rot="5400000">
                <a:off x="157239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53 Conector recto"/>
              <p:cNvCxnSpPr/>
              <p:nvPr/>
            </p:nvCxnSpPr>
            <p:spPr>
              <a:xfrm rot="5400000">
                <a:off x="693024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Rectangle 11"/>
            <p:cNvSpPr>
              <a:spLocks noChangeArrowheads="1"/>
            </p:cNvSpPr>
            <p:nvPr/>
          </p:nvSpPr>
          <p:spPr bwMode="auto">
            <a:xfrm>
              <a:off x="1500166" y="1071546"/>
              <a:ext cx="2888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0</a:t>
              </a:r>
              <a:endPara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sp>
          <p:nvSpPr>
            <p:cNvPr id="51" name="Rectangle 11"/>
            <p:cNvSpPr>
              <a:spLocks noChangeArrowheads="1"/>
            </p:cNvSpPr>
            <p:nvPr/>
          </p:nvSpPr>
          <p:spPr bwMode="auto">
            <a:xfrm>
              <a:off x="6830720" y="1069710"/>
              <a:ext cx="37061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W</a:t>
              </a:r>
              <a:endParaRPr 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78 Grupo"/>
          <p:cNvGrpSpPr/>
          <p:nvPr/>
        </p:nvGrpSpPr>
        <p:grpSpPr>
          <a:xfrm>
            <a:off x="1894504" y="1571612"/>
            <a:ext cx="4847306" cy="142876"/>
            <a:chOff x="1894504" y="1571612"/>
            <a:chExt cx="4847306" cy="142876"/>
          </a:xfrm>
        </p:grpSpPr>
        <p:sp>
          <p:nvSpPr>
            <p:cNvPr id="65" name="64 Triángulo isósceles"/>
            <p:cNvSpPr/>
            <p:nvPr/>
          </p:nvSpPr>
          <p:spPr>
            <a:xfrm>
              <a:off x="1894504" y="1571612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65 Triángulo isósceles"/>
            <p:cNvSpPr/>
            <p:nvPr/>
          </p:nvSpPr>
          <p:spPr>
            <a:xfrm>
              <a:off x="2567926" y="1571612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66 Triángulo isósceles"/>
            <p:cNvSpPr/>
            <p:nvPr/>
          </p:nvSpPr>
          <p:spPr>
            <a:xfrm>
              <a:off x="3237538" y="1571612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67 Triángulo isósceles"/>
            <p:cNvSpPr/>
            <p:nvPr/>
          </p:nvSpPr>
          <p:spPr>
            <a:xfrm>
              <a:off x="3913818" y="1571612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68 Triángulo isósceles"/>
            <p:cNvSpPr/>
            <p:nvPr/>
          </p:nvSpPr>
          <p:spPr>
            <a:xfrm>
              <a:off x="4591050" y="1571612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73 Triángulo isósceles"/>
            <p:cNvSpPr/>
            <p:nvPr/>
          </p:nvSpPr>
          <p:spPr>
            <a:xfrm>
              <a:off x="5256852" y="1571612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74 Triángulo isósceles"/>
            <p:cNvSpPr/>
            <p:nvPr/>
          </p:nvSpPr>
          <p:spPr>
            <a:xfrm>
              <a:off x="5929322" y="1571612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75 Triángulo isósceles"/>
            <p:cNvSpPr/>
            <p:nvPr/>
          </p:nvSpPr>
          <p:spPr>
            <a:xfrm>
              <a:off x="6598934" y="1571612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" name="80 Grupo"/>
          <p:cNvGrpSpPr/>
          <p:nvPr/>
        </p:nvGrpSpPr>
        <p:grpSpPr>
          <a:xfrm>
            <a:off x="2313280" y="3320244"/>
            <a:ext cx="4018626" cy="214314"/>
            <a:chOff x="2312654" y="1319198"/>
            <a:chExt cx="4018626" cy="214314"/>
          </a:xfrm>
        </p:grpSpPr>
        <p:cxnSp>
          <p:nvCxnSpPr>
            <p:cNvPr id="82" name="81 Conector recto"/>
            <p:cNvCxnSpPr/>
            <p:nvPr/>
          </p:nvCxnSpPr>
          <p:spPr>
            <a:xfrm rot="5400000">
              <a:off x="4214175" y="1425561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3" name="60 Grupo"/>
            <p:cNvGrpSpPr/>
            <p:nvPr/>
          </p:nvGrpSpPr>
          <p:grpSpPr>
            <a:xfrm>
              <a:off x="2312654" y="1319198"/>
              <a:ext cx="4018626" cy="214314"/>
              <a:chOff x="2312654" y="1319198"/>
              <a:chExt cx="4018626" cy="214314"/>
            </a:xfrm>
          </p:grpSpPr>
          <p:grpSp>
            <p:nvGrpSpPr>
              <p:cNvPr id="84" name="28 Grupo"/>
              <p:cNvGrpSpPr/>
              <p:nvPr/>
            </p:nvGrpSpPr>
            <p:grpSpPr>
              <a:xfrm>
                <a:off x="2979726" y="1319198"/>
                <a:ext cx="2682894" cy="214314"/>
                <a:chOff x="2979726" y="1319198"/>
                <a:chExt cx="2682894" cy="214314"/>
              </a:xfrm>
            </p:grpSpPr>
            <p:cxnSp>
              <p:nvCxnSpPr>
                <p:cNvPr id="89" name="88 Conector recto"/>
                <p:cNvCxnSpPr/>
                <p:nvPr/>
              </p:nvCxnSpPr>
              <p:spPr>
                <a:xfrm rot="5400000">
                  <a:off x="2873363" y="1425561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89 Conector recto"/>
                <p:cNvCxnSpPr/>
                <p:nvPr/>
              </p:nvCxnSpPr>
              <p:spPr>
                <a:xfrm rot="5400000">
                  <a:off x="5554669" y="1425561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5" name="84 Conector recto"/>
              <p:cNvCxnSpPr/>
              <p:nvPr/>
            </p:nvCxnSpPr>
            <p:spPr>
              <a:xfrm rot="5400000">
                <a:off x="4885057" y="1425561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85 Conector recto"/>
              <p:cNvCxnSpPr/>
              <p:nvPr/>
            </p:nvCxnSpPr>
            <p:spPr>
              <a:xfrm rot="5400000">
                <a:off x="6223329" y="1425561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86 Conector recto"/>
              <p:cNvCxnSpPr/>
              <p:nvPr/>
            </p:nvCxnSpPr>
            <p:spPr>
              <a:xfrm rot="5400000">
                <a:off x="3539165" y="1425561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87 Conector recto"/>
              <p:cNvCxnSpPr/>
              <p:nvPr/>
            </p:nvCxnSpPr>
            <p:spPr>
              <a:xfrm rot="5400000">
                <a:off x="2206291" y="1425561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3" name="92 Triángulo isósceles"/>
          <p:cNvSpPr/>
          <p:nvPr/>
        </p:nvSpPr>
        <p:spPr>
          <a:xfrm>
            <a:off x="1905152" y="3643314"/>
            <a:ext cx="142876" cy="142876"/>
          </a:xfrm>
          <a:prstGeom prst="triangle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114300" y="466725"/>
            <a:ext cx="2802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USDQ+BPC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SCHEME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0"/>
            <a:ext cx="18666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INTRODUCTION</a:t>
            </a:r>
            <a:endParaRPr lang="en-US" sz="2000" b="1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grpSp>
        <p:nvGrpSpPr>
          <p:cNvPr id="2" name="38 Grupo"/>
          <p:cNvGrpSpPr/>
          <p:nvPr/>
        </p:nvGrpSpPr>
        <p:grpSpPr>
          <a:xfrm>
            <a:off x="1500166" y="1069710"/>
            <a:ext cx="5701169" cy="430464"/>
            <a:chOff x="1500166" y="1069710"/>
            <a:chExt cx="5701169" cy="430464"/>
          </a:xfrm>
        </p:grpSpPr>
        <p:grpSp>
          <p:nvGrpSpPr>
            <p:cNvPr id="4" name="44 Grupo"/>
            <p:cNvGrpSpPr/>
            <p:nvPr/>
          </p:nvGrpSpPr>
          <p:grpSpPr>
            <a:xfrm>
              <a:off x="1643042" y="1357298"/>
              <a:ext cx="5359438" cy="142876"/>
              <a:chOff x="1643042" y="1357298"/>
              <a:chExt cx="5359438" cy="142876"/>
            </a:xfrm>
          </p:grpSpPr>
          <p:cxnSp>
            <p:nvCxnSpPr>
              <p:cNvPr id="46" name="45 Conector recto"/>
              <p:cNvCxnSpPr/>
              <p:nvPr/>
            </p:nvCxnSpPr>
            <p:spPr>
              <a:xfrm>
                <a:off x="1643042" y="1428736"/>
                <a:ext cx="5357850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46 Conector recto"/>
              <p:cNvCxnSpPr/>
              <p:nvPr/>
            </p:nvCxnSpPr>
            <p:spPr>
              <a:xfrm rot="5400000">
                <a:off x="157239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47 Conector recto"/>
              <p:cNvCxnSpPr/>
              <p:nvPr/>
            </p:nvCxnSpPr>
            <p:spPr>
              <a:xfrm rot="5400000">
                <a:off x="693024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11"/>
            <p:cNvSpPr>
              <a:spLocks noChangeArrowheads="1"/>
            </p:cNvSpPr>
            <p:nvPr/>
          </p:nvSpPr>
          <p:spPr bwMode="auto">
            <a:xfrm>
              <a:off x="1500166" y="1071546"/>
              <a:ext cx="2888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0</a:t>
              </a:r>
              <a:endPara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sp>
          <p:nvSpPr>
            <p:cNvPr id="45" name="Rectangle 11"/>
            <p:cNvSpPr>
              <a:spLocks noChangeArrowheads="1"/>
            </p:cNvSpPr>
            <p:nvPr/>
          </p:nvSpPr>
          <p:spPr bwMode="auto">
            <a:xfrm>
              <a:off x="6830720" y="1069710"/>
              <a:ext cx="37061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W</a:t>
              </a:r>
              <a:endParaRPr 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79 Grupo"/>
          <p:cNvGrpSpPr/>
          <p:nvPr/>
        </p:nvGrpSpPr>
        <p:grpSpPr>
          <a:xfrm>
            <a:off x="2312654" y="1319198"/>
            <a:ext cx="4018626" cy="214314"/>
            <a:chOff x="2312654" y="1319198"/>
            <a:chExt cx="4018626" cy="214314"/>
          </a:xfrm>
        </p:grpSpPr>
        <p:cxnSp>
          <p:nvCxnSpPr>
            <p:cNvPr id="49" name="48 Conector recto"/>
            <p:cNvCxnSpPr/>
            <p:nvPr/>
          </p:nvCxnSpPr>
          <p:spPr>
            <a:xfrm rot="5400000">
              <a:off x="4214175" y="1425561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60 Grupo"/>
            <p:cNvGrpSpPr/>
            <p:nvPr/>
          </p:nvGrpSpPr>
          <p:grpSpPr>
            <a:xfrm>
              <a:off x="2312654" y="1319198"/>
              <a:ext cx="4018626" cy="214314"/>
              <a:chOff x="2312654" y="1319198"/>
              <a:chExt cx="4018626" cy="214314"/>
            </a:xfrm>
          </p:grpSpPr>
          <p:grpSp>
            <p:nvGrpSpPr>
              <p:cNvPr id="7" name="28 Grupo"/>
              <p:cNvGrpSpPr/>
              <p:nvPr/>
            </p:nvGrpSpPr>
            <p:grpSpPr>
              <a:xfrm>
                <a:off x="2979726" y="1319198"/>
                <a:ext cx="2682894" cy="214314"/>
                <a:chOff x="2979726" y="1319198"/>
                <a:chExt cx="2682894" cy="214314"/>
              </a:xfrm>
            </p:grpSpPr>
            <p:cxnSp>
              <p:nvCxnSpPr>
                <p:cNvPr id="22" name="21 Conector recto"/>
                <p:cNvCxnSpPr/>
                <p:nvPr/>
              </p:nvCxnSpPr>
              <p:spPr>
                <a:xfrm rot="5400000">
                  <a:off x="2873363" y="1425561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22 Conector recto"/>
                <p:cNvCxnSpPr/>
                <p:nvPr/>
              </p:nvCxnSpPr>
              <p:spPr>
                <a:xfrm rot="5400000">
                  <a:off x="5554669" y="1425561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2" name="31 Conector recto"/>
              <p:cNvCxnSpPr/>
              <p:nvPr/>
            </p:nvCxnSpPr>
            <p:spPr>
              <a:xfrm rot="5400000">
                <a:off x="4885057" y="1425561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37 Conector recto"/>
              <p:cNvCxnSpPr/>
              <p:nvPr/>
            </p:nvCxnSpPr>
            <p:spPr>
              <a:xfrm rot="5400000">
                <a:off x="6223329" y="1425561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38 Conector recto"/>
              <p:cNvCxnSpPr/>
              <p:nvPr/>
            </p:nvCxnSpPr>
            <p:spPr>
              <a:xfrm rot="5400000">
                <a:off x="3539165" y="1425561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39 Conector recto"/>
              <p:cNvCxnSpPr/>
              <p:nvPr/>
            </p:nvCxnSpPr>
            <p:spPr>
              <a:xfrm rot="5400000">
                <a:off x="2206291" y="1425561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2" name="Rectangle 11"/>
          <p:cNvSpPr>
            <a:spLocks noChangeArrowheads="1"/>
          </p:cNvSpPr>
          <p:nvPr/>
        </p:nvSpPr>
        <p:spPr bwMode="auto">
          <a:xfrm>
            <a:off x="112908" y="2143116"/>
            <a:ext cx="57824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GENERAL EMBEDDED QUANTIZATION (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GEQ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)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grpSp>
        <p:nvGrpSpPr>
          <p:cNvPr id="8" name="38 Grupo"/>
          <p:cNvGrpSpPr/>
          <p:nvPr/>
        </p:nvGrpSpPr>
        <p:grpSpPr>
          <a:xfrm>
            <a:off x="1500166" y="3069974"/>
            <a:ext cx="5701169" cy="430464"/>
            <a:chOff x="1500166" y="1069710"/>
            <a:chExt cx="5701169" cy="430464"/>
          </a:xfrm>
        </p:grpSpPr>
        <p:grpSp>
          <p:nvGrpSpPr>
            <p:cNvPr id="9" name="44 Grupo"/>
            <p:cNvGrpSpPr/>
            <p:nvPr/>
          </p:nvGrpSpPr>
          <p:grpSpPr>
            <a:xfrm>
              <a:off x="1643042" y="1357298"/>
              <a:ext cx="5359438" cy="142876"/>
              <a:chOff x="1643042" y="1357298"/>
              <a:chExt cx="5359438" cy="142876"/>
            </a:xfrm>
          </p:grpSpPr>
          <p:cxnSp>
            <p:nvCxnSpPr>
              <p:cNvPr id="52" name="51 Conector recto"/>
              <p:cNvCxnSpPr/>
              <p:nvPr/>
            </p:nvCxnSpPr>
            <p:spPr>
              <a:xfrm>
                <a:off x="1643042" y="1428736"/>
                <a:ext cx="5357850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52 Conector recto"/>
              <p:cNvCxnSpPr/>
              <p:nvPr/>
            </p:nvCxnSpPr>
            <p:spPr>
              <a:xfrm rot="5400000">
                <a:off x="157239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53 Conector recto"/>
              <p:cNvCxnSpPr/>
              <p:nvPr/>
            </p:nvCxnSpPr>
            <p:spPr>
              <a:xfrm rot="5400000">
                <a:off x="693024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Rectangle 11"/>
            <p:cNvSpPr>
              <a:spLocks noChangeArrowheads="1"/>
            </p:cNvSpPr>
            <p:nvPr/>
          </p:nvSpPr>
          <p:spPr bwMode="auto">
            <a:xfrm>
              <a:off x="1500166" y="1071546"/>
              <a:ext cx="2888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0</a:t>
              </a:r>
              <a:endPara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sp>
          <p:nvSpPr>
            <p:cNvPr id="51" name="Rectangle 11"/>
            <p:cNvSpPr>
              <a:spLocks noChangeArrowheads="1"/>
            </p:cNvSpPr>
            <p:nvPr/>
          </p:nvSpPr>
          <p:spPr bwMode="auto">
            <a:xfrm>
              <a:off x="6830720" y="1069710"/>
              <a:ext cx="37061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W</a:t>
              </a:r>
              <a:endParaRPr 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78 Grupo"/>
          <p:cNvGrpSpPr/>
          <p:nvPr/>
        </p:nvGrpSpPr>
        <p:grpSpPr>
          <a:xfrm>
            <a:off x="1894504" y="1571612"/>
            <a:ext cx="4847306" cy="142876"/>
            <a:chOff x="1894504" y="1571612"/>
            <a:chExt cx="4847306" cy="142876"/>
          </a:xfrm>
        </p:grpSpPr>
        <p:sp>
          <p:nvSpPr>
            <p:cNvPr id="65" name="64 Triángulo isósceles"/>
            <p:cNvSpPr/>
            <p:nvPr/>
          </p:nvSpPr>
          <p:spPr>
            <a:xfrm>
              <a:off x="1894504" y="1571612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65 Triángulo isósceles"/>
            <p:cNvSpPr/>
            <p:nvPr/>
          </p:nvSpPr>
          <p:spPr>
            <a:xfrm>
              <a:off x="2567926" y="1571612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66 Triángulo isósceles"/>
            <p:cNvSpPr/>
            <p:nvPr/>
          </p:nvSpPr>
          <p:spPr>
            <a:xfrm>
              <a:off x="3237538" y="1571612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67 Triángulo isósceles"/>
            <p:cNvSpPr/>
            <p:nvPr/>
          </p:nvSpPr>
          <p:spPr>
            <a:xfrm>
              <a:off x="3913818" y="1571612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68 Triángulo isósceles"/>
            <p:cNvSpPr/>
            <p:nvPr/>
          </p:nvSpPr>
          <p:spPr>
            <a:xfrm>
              <a:off x="4591050" y="1571612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73 Triángulo isósceles"/>
            <p:cNvSpPr/>
            <p:nvPr/>
          </p:nvSpPr>
          <p:spPr>
            <a:xfrm>
              <a:off x="5256852" y="1571612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74 Triángulo isósceles"/>
            <p:cNvSpPr/>
            <p:nvPr/>
          </p:nvSpPr>
          <p:spPr>
            <a:xfrm>
              <a:off x="5929322" y="1571612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75 Triángulo isósceles"/>
            <p:cNvSpPr/>
            <p:nvPr/>
          </p:nvSpPr>
          <p:spPr>
            <a:xfrm>
              <a:off x="6598934" y="1571612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80 Grupo"/>
          <p:cNvGrpSpPr/>
          <p:nvPr/>
        </p:nvGrpSpPr>
        <p:grpSpPr>
          <a:xfrm>
            <a:off x="2313280" y="3320244"/>
            <a:ext cx="4018626" cy="214314"/>
            <a:chOff x="2312654" y="1319198"/>
            <a:chExt cx="4018626" cy="214314"/>
          </a:xfrm>
        </p:grpSpPr>
        <p:cxnSp>
          <p:nvCxnSpPr>
            <p:cNvPr id="82" name="81 Conector recto"/>
            <p:cNvCxnSpPr/>
            <p:nvPr/>
          </p:nvCxnSpPr>
          <p:spPr>
            <a:xfrm rot="5400000">
              <a:off x="4214175" y="1425561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60 Grupo"/>
            <p:cNvGrpSpPr/>
            <p:nvPr/>
          </p:nvGrpSpPr>
          <p:grpSpPr>
            <a:xfrm>
              <a:off x="2312654" y="1319198"/>
              <a:ext cx="4018626" cy="214314"/>
              <a:chOff x="2312654" y="1319198"/>
              <a:chExt cx="4018626" cy="214314"/>
            </a:xfrm>
          </p:grpSpPr>
          <p:grpSp>
            <p:nvGrpSpPr>
              <p:cNvPr id="14" name="28 Grupo"/>
              <p:cNvGrpSpPr/>
              <p:nvPr/>
            </p:nvGrpSpPr>
            <p:grpSpPr>
              <a:xfrm>
                <a:off x="2979726" y="1319198"/>
                <a:ext cx="2682894" cy="214314"/>
                <a:chOff x="2979726" y="1319198"/>
                <a:chExt cx="2682894" cy="214314"/>
              </a:xfrm>
            </p:grpSpPr>
            <p:cxnSp>
              <p:nvCxnSpPr>
                <p:cNvPr id="89" name="88 Conector recto"/>
                <p:cNvCxnSpPr/>
                <p:nvPr/>
              </p:nvCxnSpPr>
              <p:spPr>
                <a:xfrm rot="5400000">
                  <a:off x="2873363" y="1425561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89 Conector recto"/>
                <p:cNvCxnSpPr/>
                <p:nvPr/>
              </p:nvCxnSpPr>
              <p:spPr>
                <a:xfrm rot="5400000">
                  <a:off x="5554669" y="1425561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5" name="84 Conector recto"/>
              <p:cNvCxnSpPr/>
              <p:nvPr/>
            </p:nvCxnSpPr>
            <p:spPr>
              <a:xfrm rot="5400000">
                <a:off x="4885057" y="1425561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85 Conector recto"/>
              <p:cNvCxnSpPr/>
              <p:nvPr/>
            </p:nvCxnSpPr>
            <p:spPr>
              <a:xfrm rot="5400000">
                <a:off x="6223329" y="1425561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86 Conector recto"/>
              <p:cNvCxnSpPr/>
              <p:nvPr/>
            </p:nvCxnSpPr>
            <p:spPr>
              <a:xfrm rot="5400000">
                <a:off x="3539165" y="1425561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87 Conector recto"/>
              <p:cNvCxnSpPr/>
              <p:nvPr/>
            </p:nvCxnSpPr>
            <p:spPr>
              <a:xfrm rot="5400000">
                <a:off x="2206291" y="1425561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3" name="92 Triángulo isósceles"/>
          <p:cNvSpPr/>
          <p:nvPr/>
        </p:nvSpPr>
        <p:spPr>
          <a:xfrm>
            <a:off x="1905152" y="3643314"/>
            <a:ext cx="142876" cy="142876"/>
          </a:xfrm>
          <a:prstGeom prst="triangle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120 Grupo"/>
          <p:cNvGrpSpPr/>
          <p:nvPr/>
        </p:nvGrpSpPr>
        <p:grpSpPr>
          <a:xfrm>
            <a:off x="2428860" y="4085590"/>
            <a:ext cx="3571900" cy="772170"/>
            <a:chOff x="2428860" y="4085590"/>
            <a:chExt cx="3571900" cy="772170"/>
          </a:xfrm>
        </p:grpSpPr>
        <p:sp>
          <p:nvSpPr>
            <p:cNvPr id="91" name="Rectangle 11"/>
            <p:cNvSpPr>
              <a:spLocks noChangeArrowheads="1"/>
            </p:cNvSpPr>
            <p:nvPr/>
          </p:nvSpPr>
          <p:spPr bwMode="auto">
            <a:xfrm>
              <a:off x="2859482" y="4085590"/>
              <a:ext cx="210172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different thresholds:</a:t>
              </a:r>
            </a:p>
          </p:txBody>
        </p:sp>
        <p:graphicFrame>
          <p:nvGraphicFramePr>
            <p:cNvPr id="101" name="100 Objeto"/>
            <p:cNvGraphicFramePr>
              <a:graphicFrameLocks noChangeAspect="1"/>
            </p:cNvGraphicFramePr>
            <p:nvPr/>
          </p:nvGraphicFramePr>
          <p:xfrm>
            <a:off x="4992688" y="4143375"/>
            <a:ext cx="965200" cy="3032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50" name="Ecuación" r:id="rId3" imgW="723600" imgH="228600" progId="Equation.3">
                    <p:embed/>
                  </p:oleObj>
                </mc:Choice>
                <mc:Fallback>
                  <p:oleObj name="Ecuación" r:id="rId3" imgW="723600" imgH="22860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92688" y="4143375"/>
                          <a:ext cx="965200" cy="3032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2" name="Rectangle 11"/>
            <p:cNvSpPr>
              <a:spLocks noChangeArrowheads="1"/>
            </p:cNvSpPr>
            <p:nvPr/>
          </p:nvSpPr>
          <p:spPr bwMode="auto">
            <a:xfrm>
              <a:off x="2428860" y="4488428"/>
              <a:ext cx="251447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quantizers</a:t>
              </a:r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 with </a:t>
              </a:r>
              <a:r>
                <a:rPr lang="en-US" sz="16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</a:t>
              </a:r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 stages:</a:t>
              </a:r>
            </a:p>
          </p:txBody>
        </p:sp>
        <p:graphicFrame>
          <p:nvGraphicFramePr>
            <p:cNvPr id="103" name="102 Objeto"/>
            <p:cNvGraphicFramePr>
              <a:graphicFrameLocks noChangeAspect="1"/>
            </p:cNvGraphicFramePr>
            <p:nvPr/>
          </p:nvGraphicFramePr>
          <p:xfrm>
            <a:off x="4992688" y="4562475"/>
            <a:ext cx="965200" cy="269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51" name="Ecuación" r:id="rId5" imgW="723600" imgH="203040" progId="Equation.3">
                    <p:embed/>
                  </p:oleObj>
                </mc:Choice>
                <mc:Fallback>
                  <p:oleObj name="Ecuación" r:id="rId5" imgW="723600" imgH="20304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92688" y="4562475"/>
                          <a:ext cx="965200" cy="2698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3" name="112 Rectángulo"/>
            <p:cNvSpPr/>
            <p:nvPr/>
          </p:nvSpPr>
          <p:spPr>
            <a:xfrm>
              <a:off x="4929190" y="4143380"/>
              <a:ext cx="1071570" cy="642942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114300" y="466725"/>
            <a:ext cx="2802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USDQ+BPC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SCHEME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0"/>
            <a:ext cx="18666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INTRODUCTION</a:t>
            </a:r>
            <a:endParaRPr lang="en-US" sz="2000" b="1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grpSp>
        <p:nvGrpSpPr>
          <p:cNvPr id="2" name="38 Grupo"/>
          <p:cNvGrpSpPr/>
          <p:nvPr/>
        </p:nvGrpSpPr>
        <p:grpSpPr>
          <a:xfrm>
            <a:off x="1500166" y="1069710"/>
            <a:ext cx="5701169" cy="430464"/>
            <a:chOff x="1500166" y="1069710"/>
            <a:chExt cx="5701169" cy="430464"/>
          </a:xfrm>
        </p:grpSpPr>
        <p:grpSp>
          <p:nvGrpSpPr>
            <p:cNvPr id="4" name="44 Grupo"/>
            <p:cNvGrpSpPr/>
            <p:nvPr/>
          </p:nvGrpSpPr>
          <p:grpSpPr>
            <a:xfrm>
              <a:off x="1643042" y="1357298"/>
              <a:ext cx="5359438" cy="142876"/>
              <a:chOff x="1643042" y="1357298"/>
              <a:chExt cx="5359438" cy="142876"/>
            </a:xfrm>
          </p:grpSpPr>
          <p:cxnSp>
            <p:nvCxnSpPr>
              <p:cNvPr id="46" name="45 Conector recto"/>
              <p:cNvCxnSpPr/>
              <p:nvPr/>
            </p:nvCxnSpPr>
            <p:spPr>
              <a:xfrm>
                <a:off x="1643042" y="1428736"/>
                <a:ext cx="5357850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46 Conector recto"/>
              <p:cNvCxnSpPr/>
              <p:nvPr/>
            </p:nvCxnSpPr>
            <p:spPr>
              <a:xfrm rot="5400000">
                <a:off x="157239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47 Conector recto"/>
              <p:cNvCxnSpPr/>
              <p:nvPr/>
            </p:nvCxnSpPr>
            <p:spPr>
              <a:xfrm rot="5400000">
                <a:off x="693024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11"/>
            <p:cNvSpPr>
              <a:spLocks noChangeArrowheads="1"/>
            </p:cNvSpPr>
            <p:nvPr/>
          </p:nvSpPr>
          <p:spPr bwMode="auto">
            <a:xfrm>
              <a:off x="1500166" y="1071546"/>
              <a:ext cx="2888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0</a:t>
              </a:r>
              <a:endPara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sp>
          <p:nvSpPr>
            <p:cNvPr id="45" name="Rectangle 11"/>
            <p:cNvSpPr>
              <a:spLocks noChangeArrowheads="1"/>
            </p:cNvSpPr>
            <p:nvPr/>
          </p:nvSpPr>
          <p:spPr bwMode="auto">
            <a:xfrm>
              <a:off x="6830720" y="1069710"/>
              <a:ext cx="37061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W</a:t>
              </a:r>
              <a:endParaRPr 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79 Grupo"/>
          <p:cNvGrpSpPr/>
          <p:nvPr/>
        </p:nvGrpSpPr>
        <p:grpSpPr>
          <a:xfrm>
            <a:off x="2312654" y="1319198"/>
            <a:ext cx="4018626" cy="214314"/>
            <a:chOff x="2312654" y="1319198"/>
            <a:chExt cx="4018626" cy="214314"/>
          </a:xfrm>
        </p:grpSpPr>
        <p:cxnSp>
          <p:nvCxnSpPr>
            <p:cNvPr id="49" name="48 Conector recto"/>
            <p:cNvCxnSpPr/>
            <p:nvPr/>
          </p:nvCxnSpPr>
          <p:spPr>
            <a:xfrm rot="5400000">
              <a:off x="4214175" y="1425561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60 Grupo"/>
            <p:cNvGrpSpPr/>
            <p:nvPr/>
          </p:nvGrpSpPr>
          <p:grpSpPr>
            <a:xfrm>
              <a:off x="2312654" y="1319198"/>
              <a:ext cx="4018626" cy="214314"/>
              <a:chOff x="2312654" y="1319198"/>
              <a:chExt cx="4018626" cy="214314"/>
            </a:xfrm>
          </p:grpSpPr>
          <p:grpSp>
            <p:nvGrpSpPr>
              <p:cNvPr id="7" name="28 Grupo"/>
              <p:cNvGrpSpPr/>
              <p:nvPr/>
            </p:nvGrpSpPr>
            <p:grpSpPr>
              <a:xfrm>
                <a:off x="2979726" y="1319198"/>
                <a:ext cx="2682894" cy="214314"/>
                <a:chOff x="2979726" y="1319198"/>
                <a:chExt cx="2682894" cy="214314"/>
              </a:xfrm>
            </p:grpSpPr>
            <p:cxnSp>
              <p:nvCxnSpPr>
                <p:cNvPr id="22" name="21 Conector recto"/>
                <p:cNvCxnSpPr/>
                <p:nvPr/>
              </p:nvCxnSpPr>
              <p:spPr>
                <a:xfrm rot="5400000">
                  <a:off x="2873363" y="1425561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22 Conector recto"/>
                <p:cNvCxnSpPr/>
                <p:nvPr/>
              </p:nvCxnSpPr>
              <p:spPr>
                <a:xfrm rot="5400000">
                  <a:off x="5554669" y="1425561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2" name="31 Conector recto"/>
              <p:cNvCxnSpPr/>
              <p:nvPr/>
            </p:nvCxnSpPr>
            <p:spPr>
              <a:xfrm rot="5400000">
                <a:off x="4885057" y="1425561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37 Conector recto"/>
              <p:cNvCxnSpPr/>
              <p:nvPr/>
            </p:nvCxnSpPr>
            <p:spPr>
              <a:xfrm rot="5400000">
                <a:off x="6223329" y="1425561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38 Conector recto"/>
              <p:cNvCxnSpPr/>
              <p:nvPr/>
            </p:nvCxnSpPr>
            <p:spPr>
              <a:xfrm rot="5400000">
                <a:off x="3539165" y="1425561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39 Conector recto"/>
              <p:cNvCxnSpPr/>
              <p:nvPr/>
            </p:nvCxnSpPr>
            <p:spPr>
              <a:xfrm rot="5400000">
                <a:off x="2206291" y="1425561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2" name="Rectangle 11"/>
          <p:cNvSpPr>
            <a:spLocks noChangeArrowheads="1"/>
          </p:cNvSpPr>
          <p:nvPr/>
        </p:nvSpPr>
        <p:spPr bwMode="auto">
          <a:xfrm>
            <a:off x="112908" y="2143116"/>
            <a:ext cx="57824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GENERAL EMBEDDED QUANTIZATION (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GEQ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)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grpSp>
        <p:nvGrpSpPr>
          <p:cNvPr id="8" name="38 Grupo"/>
          <p:cNvGrpSpPr/>
          <p:nvPr/>
        </p:nvGrpSpPr>
        <p:grpSpPr>
          <a:xfrm>
            <a:off x="1500166" y="3069974"/>
            <a:ext cx="5701169" cy="430464"/>
            <a:chOff x="1500166" y="1069710"/>
            <a:chExt cx="5701169" cy="430464"/>
          </a:xfrm>
        </p:grpSpPr>
        <p:grpSp>
          <p:nvGrpSpPr>
            <p:cNvPr id="9" name="44 Grupo"/>
            <p:cNvGrpSpPr/>
            <p:nvPr/>
          </p:nvGrpSpPr>
          <p:grpSpPr>
            <a:xfrm>
              <a:off x="1643042" y="1357298"/>
              <a:ext cx="5359438" cy="142876"/>
              <a:chOff x="1643042" y="1357298"/>
              <a:chExt cx="5359438" cy="142876"/>
            </a:xfrm>
          </p:grpSpPr>
          <p:cxnSp>
            <p:nvCxnSpPr>
              <p:cNvPr id="52" name="51 Conector recto"/>
              <p:cNvCxnSpPr/>
              <p:nvPr/>
            </p:nvCxnSpPr>
            <p:spPr>
              <a:xfrm>
                <a:off x="1643042" y="1428736"/>
                <a:ext cx="5357850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52 Conector recto"/>
              <p:cNvCxnSpPr/>
              <p:nvPr/>
            </p:nvCxnSpPr>
            <p:spPr>
              <a:xfrm rot="5400000">
                <a:off x="157239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53 Conector recto"/>
              <p:cNvCxnSpPr/>
              <p:nvPr/>
            </p:nvCxnSpPr>
            <p:spPr>
              <a:xfrm rot="5400000">
                <a:off x="693024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Rectangle 11"/>
            <p:cNvSpPr>
              <a:spLocks noChangeArrowheads="1"/>
            </p:cNvSpPr>
            <p:nvPr/>
          </p:nvSpPr>
          <p:spPr bwMode="auto">
            <a:xfrm>
              <a:off x="1500166" y="1071546"/>
              <a:ext cx="2888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0</a:t>
              </a:r>
              <a:endPara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sp>
          <p:nvSpPr>
            <p:cNvPr id="51" name="Rectangle 11"/>
            <p:cNvSpPr>
              <a:spLocks noChangeArrowheads="1"/>
            </p:cNvSpPr>
            <p:nvPr/>
          </p:nvSpPr>
          <p:spPr bwMode="auto">
            <a:xfrm>
              <a:off x="6830720" y="1069710"/>
              <a:ext cx="37061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W</a:t>
              </a:r>
              <a:endParaRPr 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78 Grupo"/>
          <p:cNvGrpSpPr/>
          <p:nvPr/>
        </p:nvGrpSpPr>
        <p:grpSpPr>
          <a:xfrm>
            <a:off x="1894504" y="1571612"/>
            <a:ext cx="4847306" cy="142876"/>
            <a:chOff x="1894504" y="1571612"/>
            <a:chExt cx="4847306" cy="142876"/>
          </a:xfrm>
        </p:grpSpPr>
        <p:sp>
          <p:nvSpPr>
            <p:cNvPr id="65" name="64 Triángulo isósceles"/>
            <p:cNvSpPr/>
            <p:nvPr/>
          </p:nvSpPr>
          <p:spPr>
            <a:xfrm>
              <a:off x="1894504" y="1571612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65 Triángulo isósceles"/>
            <p:cNvSpPr/>
            <p:nvPr/>
          </p:nvSpPr>
          <p:spPr>
            <a:xfrm>
              <a:off x="2567926" y="1571612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66 Triángulo isósceles"/>
            <p:cNvSpPr/>
            <p:nvPr/>
          </p:nvSpPr>
          <p:spPr>
            <a:xfrm>
              <a:off x="3237538" y="1571612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67 Triángulo isósceles"/>
            <p:cNvSpPr/>
            <p:nvPr/>
          </p:nvSpPr>
          <p:spPr>
            <a:xfrm>
              <a:off x="3913818" y="1571612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68 Triángulo isósceles"/>
            <p:cNvSpPr/>
            <p:nvPr/>
          </p:nvSpPr>
          <p:spPr>
            <a:xfrm>
              <a:off x="4591050" y="1571612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73 Triángulo isósceles"/>
            <p:cNvSpPr/>
            <p:nvPr/>
          </p:nvSpPr>
          <p:spPr>
            <a:xfrm>
              <a:off x="5256852" y="1571612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74 Triángulo isósceles"/>
            <p:cNvSpPr/>
            <p:nvPr/>
          </p:nvSpPr>
          <p:spPr>
            <a:xfrm>
              <a:off x="5929322" y="1571612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75 Triángulo isósceles"/>
            <p:cNvSpPr/>
            <p:nvPr/>
          </p:nvSpPr>
          <p:spPr>
            <a:xfrm>
              <a:off x="6598934" y="1571612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80 Grupo"/>
          <p:cNvGrpSpPr/>
          <p:nvPr/>
        </p:nvGrpSpPr>
        <p:grpSpPr>
          <a:xfrm>
            <a:off x="2313280" y="3320244"/>
            <a:ext cx="4018626" cy="214314"/>
            <a:chOff x="2312654" y="1319198"/>
            <a:chExt cx="4018626" cy="214314"/>
          </a:xfrm>
        </p:grpSpPr>
        <p:cxnSp>
          <p:nvCxnSpPr>
            <p:cNvPr id="82" name="81 Conector recto"/>
            <p:cNvCxnSpPr/>
            <p:nvPr/>
          </p:nvCxnSpPr>
          <p:spPr>
            <a:xfrm rot="5400000">
              <a:off x="4214175" y="1425561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60 Grupo"/>
            <p:cNvGrpSpPr/>
            <p:nvPr/>
          </p:nvGrpSpPr>
          <p:grpSpPr>
            <a:xfrm>
              <a:off x="2312654" y="1319198"/>
              <a:ext cx="4018626" cy="214314"/>
              <a:chOff x="2312654" y="1319198"/>
              <a:chExt cx="4018626" cy="214314"/>
            </a:xfrm>
          </p:grpSpPr>
          <p:grpSp>
            <p:nvGrpSpPr>
              <p:cNvPr id="14" name="28 Grupo"/>
              <p:cNvGrpSpPr/>
              <p:nvPr/>
            </p:nvGrpSpPr>
            <p:grpSpPr>
              <a:xfrm>
                <a:off x="2979726" y="1319198"/>
                <a:ext cx="2682894" cy="214314"/>
                <a:chOff x="2979726" y="1319198"/>
                <a:chExt cx="2682894" cy="214314"/>
              </a:xfrm>
            </p:grpSpPr>
            <p:cxnSp>
              <p:nvCxnSpPr>
                <p:cNvPr id="89" name="88 Conector recto"/>
                <p:cNvCxnSpPr/>
                <p:nvPr/>
              </p:nvCxnSpPr>
              <p:spPr>
                <a:xfrm rot="5400000">
                  <a:off x="2873363" y="1425561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89 Conector recto"/>
                <p:cNvCxnSpPr/>
                <p:nvPr/>
              </p:nvCxnSpPr>
              <p:spPr>
                <a:xfrm rot="5400000">
                  <a:off x="5554669" y="1425561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5" name="84 Conector recto"/>
              <p:cNvCxnSpPr/>
              <p:nvPr/>
            </p:nvCxnSpPr>
            <p:spPr>
              <a:xfrm rot="5400000">
                <a:off x="4885057" y="1425561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85 Conector recto"/>
              <p:cNvCxnSpPr/>
              <p:nvPr/>
            </p:nvCxnSpPr>
            <p:spPr>
              <a:xfrm rot="5400000">
                <a:off x="6223329" y="1425561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86 Conector recto"/>
              <p:cNvCxnSpPr/>
              <p:nvPr/>
            </p:nvCxnSpPr>
            <p:spPr>
              <a:xfrm rot="5400000">
                <a:off x="3539165" y="1425561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87 Conector recto"/>
              <p:cNvCxnSpPr/>
              <p:nvPr/>
            </p:nvCxnSpPr>
            <p:spPr>
              <a:xfrm rot="5400000">
                <a:off x="2206291" y="1425561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3" name="92 Triángulo isósceles"/>
          <p:cNvSpPr/>
          <p:nvPr/>
        </p:nvSpPr>
        <p:spPr>
          <a:xfrm>
            <a:off x="1905152" y="3643314"/>
            <a:ext cx="142876" cy="142876"/>
          </a:xfrm>
          <a:prstGeom prst="triangle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120 Grupo"/>
          <p:cNvGrpSpPr/>
          <p:nvPr/>
        </p:nvGrpSpPr>
        <p:grpSpPr>
          <a:xfrm>
            <a:off x="2428860" y="4085590"/>
            <a:ext cx="3571900" cy="772170"/>
            <a:chOff x="2428860" y="4085590"/>
            <a:chExt cx="3571900" cy="772170"/>
          </a:xfrm>
        </p:grpSpPr>
        <p:sp>
          <p:nvSpPr>
            <p:cNvPr id="91" name="Rectangle 11"/>
            <p:cNvSpPr>
              <a:spLocks noChangeArrowheads="1"/>
            </p:cNvSpPr>
            <p:nvPr/>
          </p:nvSpPr>
          <p:spPr bwMode="auto">
            <a:xfrm>
              <a:off x="2859482" y="4085590"/>
              <a:ext cx="210172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different thresholds:</a:t>
              </a:r>
            </a:p>
          </p:txBody>
        </p:sp>
        <p:graphicFrame>
          <p:nvGraphicFramePr>
            <p:cNvPr id="101" name="100 Objeto"/>
            <p:cNvGraphicFramePr>
              <a:graphicFrameLocks noChangeAspect="1"/>
            </p:cNvGraphicFramePr>
            <p:nvPr/>
          </p:nvGraphicFramePr>
          <p:xfrm>
            <a:off x="4992688" y="4143375"/>
            <a:ext cx="965200" cy="3032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14" name="Ecuación" r:id="rId3" imgW="723600" imgH="228600" progId="Equation.3">
                    <p:embed/>
                  </p:oleObj>
                </mc:Choice>
                <mc:Fallback>
                  <p:oleObj name="Ecuación" r:id="rId3" imgW="723600" imgH="22860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92688" y="4143375"/>
                          <a:ext cx="965200" cy="3032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2" name="Rectangle 11"/>
            <p:cNvSpPr>
              <a:spLocks noChangeArrowheads="1"/>
            </p:cNvSpPr>
            <p:nvPr/>
          </p:nvSpPr>
          <p:spPr bwMode="auto">
            <a:xfrm>
              <a:off x="2428860" y="4488428"/>
              <a:ext cx="251447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quantizers</a:t>
              </a:r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 with </a:t>
              </a:r>
              <a:r>
                <a:rPr lang="en-US" sz="16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</a:t>
              </a:r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 stages:</a:t>
              </a:r>
            </a:p>
          </p:txBody>
        </p:sp>
        <p:graphicFrame>
          <p:nvGraphicFramePr>
            <p:cNvPr id="103" name="102 Objeto"/>
            <p:cNvGraphicFramePr>
              <a:graphicFrameLocks noChangeAspect="1"/>
            </p:cNvGraphicFramePr>
            <p:nvPr/>
          </p:nvGraphicFramePr>
          <p:xfrm>
            <a:off x="4992688" y="4562475"/>
            <a:ext cx="965200" cy="269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15" name="Ecuación" r:id="rId5" imgW="723600" imgH="203040" progId="Equation.3">
                    <p:embed/>
                  </p:oleObj>
                </mc:Choice>
                <mc:Fallback>
                  <p:oleObj name="Ecuación" r:id="rId5" imgW="723600" imgH="20304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92688" y="4562475"/>
                          <a:ext cx="965200" cy="2698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3" name="112 Rectángulo"/>
            <p:cNvSpPr/>
            <p:nvPr/>
          </p:nvSpPr>
          <p:spPr>
            <a:xfrm>
              <a:off x="4929190" y="4143380"/>
              <a:ext cx="1071570" cy="642942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119 Grupo"/>
          <p:cNvGrpSpPr/>
          <p:nvPr/>
        </p:nvGrpSpPr>
        <p:grpSpPr>
          <a:xfrm>
            <a:off x="1428728" y="4917056"/>
            <a:ext cx="1500198" cy="1083712"/>
            <a:chOff x="1428728" y="4917056"/>
            <a:chExt cx="1500198" cy="1083712"/>
          </a:xfrm>
        </p:grpSpPr>
        <p:sp>
          <p:nvSpPr>
            <p:cNvPr id="104" name="Rectangle 11"/>
            <p:cNvSpPr>
              <a:spLocks noChangeArrowheads="1"/>
            </p:cNvSpPr>
            <p:nvPr/>
          </p:nvSpPr>
          <p:spPr bwMode="auto">
            <a:xfrm>
              <a:off x="1428728" y="4917056"/>
              <a:ext cx="107156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Example: </a:t>
              </a:r>
            </a:p>
          </p:txBody>
        </p:sp>
        <p:graphicFrame>
          <p:nvGraphicFramePr>
            <p:cNvPr id="1028" name="Object 4"/>
            <p:cNvGraphicFramePr>
              <a:graphicFrameLocks noChangeAspect="1"/>
            </p:cNvGraphicFramePr>
            <p:nvPr/>
          </p:nvGraphicFramePr>
          <p:xfrm>
            <a:off x="2087563" y="5357813"/>
            <a:ext cx="746125" cy="2365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16" name="Ecuación" r:id="rId7" imgW="558720" imgH="177480" progId="Equation.3">
                    <p:embed/>
                  </p:oleObj>
                </mc:Choice>
                <mc:Fallback>
                  <p:oleObj name="Ecuación" r:id="rId7" imgW="558720" imgH="177480" progId="Equation.3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87563" y="5357813"/>
                          <a:ext cx="746125" cy="2365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9" name="Object 5"/>
            <p:cNvGraphicFramePr>
              <a:graphicFrameLocks noChangeAspect="1"/>
            </p:cNvGraphicFramePr>
            <p:nvPr/>
          </p:nvGraphicFramePr>
          <p:xfrm>
            <a:off x="2146300" y="5629275"/>
            <a:ext cx="455613" cy="2206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17" name="Ecuación" r:id="rId9" imgW="342720" imgH="164880" progId="Equation.3">
                    <p:embed/>
                  </p:oleObj>
                </mc:Choice>
                <mc:Fallback>
                  <p:oleObj name="Ecuación" r:id="rId9" imgW="342720" imgH="164880" progId="Equation.3">
                    <p:embed/>
                    <p:pic>
                      <p:nvPicPr>
                        <p:cNvPr id="0" name="Picture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46300" y="5629275"/>
                          <a:ext cx="455613" cy="2206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4" name="113 Rectángulo"/>
            <p:cNvSpPr/>
            <p:nvPr/>
          </p:nvSpPr>
          <p:spPr>
            <a:xfrm>
              <a:off x="1928794" y="5286388"/>
              <a:ext cx="1000132" cy="714380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121 Grupo"/>
          <p:cNvGrpSpPr/>
          <p:nvPr/>
        </p:nvGrpSpPr>
        <p:grpSpPr>
          <a:xfrm>
            <a:off x="3225128" y="5252268"/>
            <a:ext cx="4449628" cy="714380"/>
            <a:chOff x="3225128" y="5252268"/>
            <a:chExt cx="4449628" cy="714380"/>
          </a:xfrm>
        </p:grpSpPr>
        <p:graphicFrame>
          <p:nvGraphicFramePr>
            <p:cNvPr id="1031" name="Object 7"/>
            <p:cNvGraphicFramePr>
              <a:graphicFrameLocks noChangeAspect="1"/>
            </p:cNvGraphicFramePr>
            <p:nvPr/>
          </p:nvGraphicFramePr>
          <p:xfrm>
            <a:off x="3467100" y="5357813"/>
            <a:ext cx="523875" cy="2365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18" name="Ecuación" r:id="rId11" imgW="393480" imgH="177480" progId="Equation.3">
                    <p:embed/>
                  </p:oleObj>
                </mc:Choice>
                <mc:Fallback>
                  <p:oleObj name="Ecuación" r:id="rId11" imgW="393480" imgH="177480" progId="Equation.3">
                    <p:embed/>
                    <p:pic>
                      <p:nvPicPr>
                        <p:cNvPr id="0" name="Picture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67100" y="5357813"/>
                          <a:ext cx="523875" cy="2365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2" name="Object 8"/>
            <p:cNvGraphicFramePr>
              <a:graphicFrameLocks noChangeAspect="1"/>
            </p:cNvGraphicFramePr>
            <p:nvPr/>
          </p:nvGraphicFramePr>
          <p:xfrm>
            <a:off x="4473575" y="5365750"/>
            <a:ext cx="523875" cy="2206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19" name="Ecuación" r:id="rId13" imgW="393480" imgH="164880" progId="Equation.3">
                    <p:embed/>
                  </p:oleObj>
                </mc:Choice>
                <mc:Fallback>
                  <p:oleObj name="Ecuación" r:id="rId13" imgW="393480" imgH="164880" progId="Equation.3">
                    <p:embed/>
                    <p:pic>
                      <p:nvPicPr>
                        <p:cNvPr id="0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73575" y="5365750"/>
                          <a:ext cx="523875" cy="2206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3" name="Object 9"/>
            <p:cNvGraphicFramePr>
              <a:graphicFrameLocks noChangeAspect="1"/>
            </p:cNvGraphicFramePr>
            <p:nvPr/>
          </p:nvGraphicFramePr>
          <p:xfrm>
            <a:off x="5641975" y="5357813"/>
            <a:ext cx="523875" cy="2365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20" name="Ecuación" r:id="rId15" imgW="393480" imgH="177480" progId="Equation.3">
                    <p:embed/>
                  </p:oleObj>
                </mc:Choice>
                <mc:Fallback>
                  <p:oleObj name="Ecuación" r:id="rId15" imgW="393480" imgH="177480" progId="Equation.3">
                    <p:embed/>
                    <p:pic>
                      <p:nvPicPr>
                        <p:cNvPr id="0" name="Picture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41975" y="5357813"/>
                          <a:ext cx="523875" cy="2365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4" name="Object 10"/>
            <p:cNvGraphicFramePr>
              <a:graphicFrameLocks noChangeAspect="1"/>
            </p:cNvGraphicFramePr>
            <p:nvPr/>
          </p:nvGraphicFramePr>
          <p:xfrm>
            <a:off x="6784975" y="5357813"/>
            <a:ext cx="523875" cy="2365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21" name="Ecuación" r:id="rId17" imgW="393480" imgH="177480" progId="Equation.3">
                    <p:embed/>
                  </p:oleObj>
                </mc:Choice>
                <mc:Fallback>
                  <p:oleObj name="Ecuación" r:id="rId17" imgW="393480" imgH="177480" progId="Equation.3">
                    <p:embed/>
                    <p:pic>
                      <p:nvPicPr>
                        <p:cNvPr id="0" name="Picture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84975" y="5357813"/>
                          <a:ext cx="523875" cy="2365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5" name="Object 11"/>
            <p:cNvGraphicFramePr>
              <a:graphicFrameLocks noChangeAspect="1"/>
            </p:cNvGraphicFramePr>
            <p:nvPr/>
          </p:nvGraphicFramePr>
          <p:xfrm>
            <a:off x="3362325" y="5611813"/>
            <a:ext cx="727075" cy="271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22" name="Ecuación" r:id="rId19" imgW="545760" imgH="203040" progId="Equation.3">
                    <p:embed/>
                  </p:oleObj>
                </mc:Choice>
                <mc:Fallback>
                  <p:oleObj name="Ecuación" r:id="rId19" imgW="545760" imgH="203040" progId="Equation.3">
                    <p:embed/>
                    <p:pic>
                      <p:nvPicPr>
                        <p:cNvPr id="0" name="Picture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62325" y="5611813"/>
                          <a:ext cx="727075" cy="2714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6" name="Object 12"/>
            <p:cNvGraphicFramePr>
              <a:graphicFrameLocks noChangeAspect="1"/>
            </p:cNvGraphicFramePr>
            <p:nvPr/>
          </p:nvGraphicFramePr>
          <p:xfrm>
            <a:off x="4424363" y="5614988"/>
            <a:ext cx="711200" cy="271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23" name="Ecuación" r:id="rId21" imgW="533160" imgH="203040" progId="Equation.3">
                    <p:embed/>
                  </p:oleObj>
                </mc:Choice>
                <mc:Fallback>
                  <p:oleObj name="Ecuación" r:id="rId21" imgW="533160" imgH="203040" progId="Equation.3">
                    <p:embed/>
                    <p:pic>
                      <p:nvPicPr>
                        <p:cNvPr id="0" name="Picture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24363" y="5614988"/>
                          <a:ext cx="711200" cy="2714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7" name="Object 13"/>
            <p:cNvGraphicFramePr>
              <a:graphicFrameLocks noChangeAspect="1"/>
            </p:cNvGraphicFramePr>
            <p:nvPr/>
          </p:nvGraphicFramePr>
          <p:xfrm>
            <a:off x="5499100" y="5614988"/>
            <a:ext cx="912813" cy="271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24" name="Ecuación" r:id="rId23" imgW="685800" imgH="203040" progId="Equation.3">
                    <p:embed/>
                  </p:oleObj>
                </mc:Choice>
                <mc:Fallback>
                  <p:oleObj name="Ecuación" r:id="rId23" imgW="685800" imgH="203040" progId="Equation.3">
                    <p:embed/>
                    <p:pic>
                      <p:nvPicPr>
                        <p:cNvPr id="0" name="Picture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99100" y="5614988"/>
                          <a:ext cx="912813" cy="2714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8" name="Object 14"/>
            <p:cNvGraphicFramePr>
              <a:graphicFrameLocks noChangeAspect="1"/>
            </p:cNvGraphicFramePr>
            <p:nvPr/>
          </p:nvGraphicFramePr>
          <p:xfrm>
            <a:off x="6691313" y="5614988"/>
            <a:ext cx="863600" cy="271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25" name="Ecuación" r:id="rId25" imgW="647640" imgH="203040" progId="Equation.3">
                    <p:embed/>
                  </p:oleObj>
                </mc:Choice>
                <mc:Fallback>
                  <p:oleObj name="Ecuación" r:id="rId25" imgW="647640" imgH="203040" progId="Equation.3">
                    <p:embed/>
                    <p:pic>
                      <p:nvPicPr>
                        <p:cNvPr id="0" name="Picture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91313" y="5614988"/>
                          <a:ext cx="863600" cy="2714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07" name="106 Conector recto"/>
            <p:cNvCxnSpPr/>
            <p:nvPr/>
          </p:nvCxnSpPr>
          <p:spPr>
            <a:xfrm>
              <a:off x="3309786" y="5602634"/>
              <a:ext cx="4286280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107 Conector recto"/>
            <p:cNvCxnSpPr/>
            <p:nvPr/>
          </p:nvCxnSpPr>
          <p:spPr>
            <a:xfrm rot="5400000" flipH="1" flipV="1">
              <a:off x="3894133" y="5607065"/>
              <a:ext cx="642942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110 Conector recto"/>
            <p:cNvCxnSpPr/>
            <p:nvPr/>
          </p:nvCxnSpPr>
          <p:spPr>
            <a:xfrm rot="5400000" flipH="1" flipV="1">
              <a:off x="4965703" y="5613889"/>
              <a:ext cx="642942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111 Conector recto"/>
            <p:cNvCxnSpPr/>
            <p:nvPr/>
          </p:nvCxnSpPr>
          <p:spPr>
            <a:xfrm rot="5400000" flipH="1" flipV="1">
              <a:off x="6234741" y="5613889"/>
              <a:ext cx="642942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114 Rectángulo"/>
            <p:cNvSpPr/>
            <p:nvPr/>
          </p:nvSpPr>
          <p:spPr>
            <a:xfrm>
              <a:off x="3225128" y="5252268"/>
              <a:ext cx="4449628" cy="714380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6" name="115 Rectángulo"/>
          <p:cNvSpPr/>
          <p:nvPr/>
        </p:nvSpPr>
        <p:spPr>
          <a:xfrm>
            <a:off x="6538144" y="5265916"/>
            <a:ext cx="1143008" cy="714380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116 Rectángulo"/>
          <p:cNvSpPr/>
          <p:nvPr/>
        </p:nvSpPr>
        <p:spPr>
          <a:xfrm>
            <a:off x="5282754" y="5282762"/>
            <a:ext cx="1250646" cy="714380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117 Rectángulo"/>
          <p:cNvSpPr/>
          <p:nvPr/>
        </p:nvSpPr>
        <p:spPr>
          <a:xfrm>
            <a:off x="4218008" y="5279564"/>
            <a:ext cx="1062990" cy="714380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117" grpId="0" animBg="1"/>
      <p:bldP spid="1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114300" y="466725"/>
            <a:ext cx="2802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USDQ+BPC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SCHEME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0"/>
            <a:ext cx="18666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INTRODUCTION</a:t>
            </a:r>
            <a:endParaRPr lang="en-US" sz="2000" b="1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grpSp>
        <p:nvGrpSpPr>
          <p:cNvPr id="2" name="38 Grupo"/>
          <p:cNvGrpSpPr/>
          <p:nvPr/>
        </p:nvGrpSpPr>
        <p:grpSpPr>
          <a:xfrm>
            <a:off x="1500166" y="1069710"/>
            <a:ext cx="5701169" cy="430464"/>
            <a:chOff x="1500166" y="1069710"/>
            <a:chExt cx="5701169" cy="430464"/>
          </a:xfrm>
        </p:grpSpPr>
        <p:grpSp>
          <p:nvGrpSpPr>
            <p:cNvPr id="4" name="44 Grupo"/>
            <p:cNvGrpSpPr/>
            <p:nvPr/>
          </p:nvGrpSpPr>
          <p:grpSpPr>
            <a:xfrm>
              <a:off x="1643042" y="1357298"/>
              <a:ext cx="5359438" cy="142876"/>
              <a:chOff x="1643042" y="1357298"/>
              <a:chExt cx="5359438" cy="142876"/>
            </a:xfrm>
          </p:grpSpPr>
          <p:cxnSp>
            <p:nvCxnSpPr>
              <p:cNvPr id="46" name="45 Conector recto"/>
              <p:cNvCxnSpPr/>
              <p:nvPr/>
            </p:nvCxnSpPr>
            <p:spPr>
              <a:xfrm>
                <a:off x="1643042" y="1428736"/>
                <a:ext cx="5357850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46 Conector recto"/>
              <p:cNvCxnSpPr/>
              <p:nvPr/>
            </p:nvCxnSpPr>
            <p:spPr>
              <a:xfrm rot="5400000">
                <a:off x="157239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47 Conector recto"/>
              <p:cNvCxnSpPr/>
              <p:nvPr/>
            </p:nvCxnSpPr>
            <p:spPr>
              <a:xfrm rot="5400000">
                <a:off x="693024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11"/>
            <p:cNvSpPr>
              <a:spLocks noChangeArrowheads="1"/>
            </p:cNvSpPr>
            <p:nvPr/>
          </p:nvSpPr>
          <p:spPr bwMode="auto">
            <a:xfrm>
              <a:off x="1500166" y="1071546"/>
              <a:ext cx="2888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0</a:t>
              </a:r>
              <a:endPara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sp>
          <p:nvSpPr>
            <p:cNvPr id="45" name="Rectangle 11"/>
            <p:cNvSpPr>
              <a:spLocks noChangeArrowheads="1"/>
            </p:cNvSpPr>
            <p:nvPr/>
          </p:nvSpPr>
          <p:spPr bwMode="auto">
            <a:xfrm>
              <a:off x="6830720" y="1069710"/>
              <a:ext cx="37061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W</a:t>
              </a:r>
              <a:endParaRPr 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79 Grupo"/>
          <p:cNvGrpSpPr/>
          <p:nvPr/>
        </p:nvGrpSpPr>
        <p:grpSpPr>
          <a:xfrm>
            <a:off x="2312654" y="1319198"/>
            <a:ext cx="4018626" cy="214314"/>
            <a:chOff x="2312654" y="1319198"/>
            <a:chExt cx="4018626" cy="214314"/>
          </a:xfrm>
        </p:grpSpPr>
        <p:cxnSp>
          <p:nvCxnSpPr>
            <p:cNvPr id="49" name="48 Conector recto"/>
            <p:cNvCxnSpPr/>
            <p:nvPr/>
          </p:nvCxnSpPr>
          <p:spPr>
            <a:xfrm rot="5400000">
              <a:off x="4214175" y="1425561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60 Grupo"/>
            <p:cNvGrpSpPr/>
            <p:nvPr/>
          </p:nvGrpSpPr>
          <p:grpSpPr>
            <a:xfrm>
              <a:off x="2312654" y="1319198"/>
              <a:ext cx="4018626" cy="214314"/>
              <a:chOff x="2312654" y="1319198"/>
              <a:chExt cx="4018626" cy="214314"/>
            </a:xfrm>
          </p:grpSpPr>
          <p:grpSp>
            <p:nvGrpSpPr>
              <p:cNvPr id="7" name="28 Grupo"/>
              <p:cNvGrpSpPr/>
              <p:nvPr/>
            </p:nvGrpSpPr>
            <p:grpSpPr>
              <a:xfrm>
                <a:off x="2979726" y="1319198"/>
                <a:ext cx="2682894" cy="214314"/>
                <a:chOff x="2979726" y="1319198"/>
                <a:chExt cx="2682894" cy="214314"/>
              </a:xfrm>
            </p:grpSpPr>
            <p:cxnSp>
              <p:nvCxnSpPr>
                <p:cNvPr id="22" name="21 Conector recto"/>
                <p:cNvCxnSpPr/>
                <p:nvPr/>
              </p:nvCxnSpPr>
              <p:spPr>
                <a:xfrm rot="5400000">
                  <a:off x="2873363" y="1425561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22 Conector recto"/>
                <p:cNvCxnSpPr/>
                <p:nvPr/>
              </p:nvCxnSpPr>
              <p:spPr>
                <a:xfrm rot="5400000">
                  <a:off x="5554669" y="1425561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2" name="31 Conector recto"/>
              <p:cNvCxnSpPr/>
              <p:nvPr/>
            </p:nvCxnSpPr>
            <p:spPr>
              <a:xfrm rot="5400000">
                <a:off x="4885057" y="1425561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37 Conector recto"/>
              <p:cNvCxnSpPr/>
              <p:nvPr/>
            </p:nvCxnSpPr>
            <p:spPr>
              <a:xfrm rot="5400000">
                <a:off x="6223329" y="1425561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38 Conector recto"/>
              <p:cNvCxnSpPr/>
              <p:nvPr/>
            </p:nvCxnSpPr>
            <p:spPr>
              <a:xfrm rot="5400000">
                <a:off x="3539165" y="1425561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39 Conector recto"/>
              <p:cNvCxnSpPr/>
              <p:nvPr/>
            </p:nvCxnSpPr>
            <p:spPr>
              <a:xfrm rot="5400000">
                <a:off x="2206291" y="1425561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2" name="Rectangle 11"/>
          <p:cNvSpPr>
            <a:spLocks noChangeArrowheads="1"/>
          </p:cNvSpPr>
          <p:nvPr/>
        </p:nvSpPr>
        <p:spPr bwMode="auto">
          <a:xfrm>
            <a:off x="112908" y="2143116"/>
            <a:ext cx="57824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GENERAL EMBEDDED QUANTIZATION (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GEQ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)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grpSp>
        <p:nvGrpSpPr>
          <p:cNvPr id="8" name="38 Grupo"/>
          <p:cNvGrpSpPr/>
          <p:nvPr/>
        </p:nvGrpSpPr>
        <p:grpSpPr>
          <a:xfrm>
            <a:off x="1500166" y="3069974"/>
            <a:ext cx="5701169" cy="430464"/>
            <a:chOff x="1500166" y="1069710"/>
            <a:chExt cx="5701169" cy="430464"/>
          </a:xfrm>
        </p:grpSpPr>
        <p:grpSp>
          <p:nvGrpSpPr>
            <p:cNvPr id="9" name="44 Grupo"/>
            <p:cNvGrpSpPr/>
            <p:nvPr/>
          </p:nvGrpSpPr>
          <p:grpSpPr>
            <a:xfrm>
              <a:off x="1643042" y="1357298"/>
              <a:ext cx="5359438" cy="142876"/>
              <a:chOff x="1643042" y="1357298"/>
              <a:chExt cx="5359438" cy="142876"/>
            </a:xfrm>
          </p:grpSpPr>
          <p:cxnSp>
            <p:nvCxnSpPr>
              <p:cNvPr id="52" name="51 Conector recto"/>
              <p:cNvCxnSpPr/>
              <p:nvPr/>
            </p:nvCxnSpPr>
            <p:spPr>
              <a:xfrm>
                <a:off x="1643042" y="1428736"/>
                <a:ext cx="5357850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52 Conector recto"/>
              <p:cNvCxnSpPr/>
              <p:nvPr/>
            </p:nvCxnSpPr>
            <p:spPr>
              <a:xfrm rot="5400000">
                <a:off x="157239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53 Conector recto"/>
              <p:cNvCxnSpPr/>
              <p:nvPr/>
            </p:nvCxnSpPr>
            <p:spPr>
              <a:xfrm rot="5400000">
                <a:off x="693024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Rectangle 11"/>
            <p:cNvSpPr>
              <a:spLocks noChangeArrowheads="1"/>
            </p:cNvSpPr>
            <p:nvPr/>
          </p:nvSpPr>
          <p:spPr bwMode="auto">
            <a:xfrm>
              <a:off x="1500166" y="1071546"/>
              <a:ext cx="2888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0</a:t>
              </a:r>
              <a:endPara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sp>
          <p:nvSpPr>
            <p:cNvPr id="51" name="Rectangle 11"/>
            <p:cNvSpPr>
              <a:spLocks noChangeArrowheads="1"/>
            </p:cNvSpPr>
            <p:nvPr/>
          </p:nvSpPr>
          <p:spPr bwMode="auto">
            <a:xfrm>
              <a:off x="6830720" y="1069710"/>
              <a:ext cx="37061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W</a:t>
              </a:r>
              <a:endParaRPr 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78 Grupo"/>
          <p:cNvGrpSpPr/>
          <p:nvPr/>
        </p:nvGrpSpPr>
        <p:grpSpPr>
          <a:xfrm>
            <a:off x="1894504" y="1571612"/>
            <a:ext cx="4847306" cy="142876"/>
            <a:chOff x="1894504" y="1571612"/>
            <a:chExt cx="4847306" cy="142876"/>
          </a:xfrm>
        </p:grpSpPr>
        <p:sp>
          <p:nvSpPr>
            <p:cNvPr id="65" name="64 Triángulo isósceles"/>
            <p:cNvSpPr/>
            <p:nvPr/>
          </p:nvSpPr>
          <p:spPr>
            <a:xfrm>
              <a:off x="1894504" y="1571612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65 Triángulo isósceles"/>
            <p:cNvSpPr/>
            <p:nvPr/>
          </p:nvSpPr>
          <p:spPr>
            <a:xfrm>
              <a:off x="2567926" y="1571612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66 Triángulo isósceles"/>
            <p:cNvSpPr/>
            <p:nvPr/>
          </p:nvSpPr>
          <p:spPr>
            <a:xfrm>
              <a:off x="3237538" y="1571612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67 Triángulo isósceles"/>
            <p:cNvSpPr/>
            <p:nvPr/>
          </p:nvSpPr>
          <p:spPr>
            <a:xfrm>
              <a:off x="3913818" y="1571612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68 Triángulo isósceles"/>
            <p:cNvSpPr/>
            <p:nvPr/>
          </p:nvSpPr>
          <p:spPr>
            <a:xfrm>
              <a:off x="4591050" y="1571612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73 Triángulo isósceles"/>
            <p:cNvSpPr/>
            <p:nvPr/>
          </p:nvSpPr>
          <p:spPr>
            <a:xfrm>
              <a:off x="5256852" y="1571612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74 Triángulo isósceles"/>
            <p:cNvSpPr/>
            <p:nvPr/>
          </p:nvSpPr>
          <p:spPr>
            <a:xfrm>
              <a:off x="5929322" y="1571612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75 Triángulo isósceles"/>
            <p:cNvSpPr/>
            <p:nvPr/>
          </p:nvSpPr>
          <p:spPr>
            <a:xfrm>
              <a:off x="6598934" y="1571612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80 Grupo"/>
          <p:cNvGrpSpPr/>
          <p:nvPr/>
        </p:nvGrpSpPr>
        <p:grpSpPr>
          <a:xfrm>
            <a:off x="2313280" y="3320244"/>
            <a:ext cx="4018626" cy="214314"/>
            <a:chOff x="2312654" y="1319198"/>
            <a:chExt cx="4018626" cy="214314"/>
          </a:xfrm>
        </p:grpSpPr>
        <p:cxnSp>
          <p:nvCxnSpPr>
            <p:cNvPr id="82" name="81 Conector recto"/>
            <p:cNvCxnSpPr/>
            <p:nvPr/>
          </p:nvCxnSpPr>
          <p:spPr>
            <a:xfrm rot="5400000">
              <a:off x="4214175" y="1425561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60 Grupo"/>
            <p:cNvGrpSpPr/>
            <p:nvPr/>
          </p:nvGrpSpPr>
          <p:grpSpPr>
            <a:xfrm>
              <a:off x="2312654" y="1319198"/>
              <a:ext cx="4018626" cy="214314"/>
              <a:chOff x="2312654" y="1319198"/>
              <a:chExt cx="4018626" cy="214314"/>
            </a:xfrm>
          </p:grpSpPr>
          <p:grpSp>
            <p:nvGrpSpPr>
              <p:cNvPr id="14" name="28 Grupo"/>
              <p:cNvGrpSpPr/>
              <p:nvPr/>
            </p:nvGrpSpPr>
            <p:grpSpPr>
              <a:xfrm>
                <a:off x="2979726" y="1319198"/>
                <a:ext cx="2682894" cy="214314"/>
                <a:chOff x="2979726" y="1319198"/>
                <a:chExt cx="2682894" cy="214314"/>
              </a:xfrm>
            </p:grpSpPr>
            <p:cxnSp>
              <p:nvCxnSpPr>
                <p:cNvPr id="89" name="88 Conector recto"/>
                <p:cNvCxnSpPr/>
                <p:nvPr/>
              </p:nvCxnSpPr>
              <p:spPr>
                <a:xfrm rot="5400000">
                  <a:off x="2873363" y="1425561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89 Conector recto"/>
                <p:cNvCxnSpPr/>
                <p:nvPr/>
              </p:nvCxnSpPr>
              <p:spPr>
                <a:xfrm rot="5400000">
                  <a:off x="5554669" y="1425561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5" name="84 Conector recto"/>
              <p:cNvCxnSpPr/>
              <p:nvPr/>
            </p:nvCxnSpPr>
            <p:spPr>
              <a:xfrm rot="5400000">
                <a:off x="4885057" y="1425561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85 Conector recto"/>
              <p:cNvCxnSpPr/>
              <p:nvPr/>
            </p:nvCxnSpPr>
            <p:spPr>
              <a:xfrm rot="5400000">
                <a:off x="6223329" y="1425561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86 Conector recto"/>
              <p:cNvCxnSpPr/>
              <p:nvPr/>
            </p:nvCxnSpPr>
            <p:spPr>
              <a:xfrm rot="5400000">
                <a:off x="3539165" y="1425561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87 Conector recto"/>
              <p:cNvCxnSpPr/>
              <p:nvPr/>
            </p:nvCxnSpPr>
            <p:spPr>
              <a:xfrm rot="5400000">
                <a:off x="2206291" y="1425561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3" name="92 Triángulo isósceles"/>
          <p:cNvSpPr/>
          <p:nvPr/>
        </p:nvSpPr>
        <p:spPr>
          <a:xfrm>
            <a:off x="1905152" y="3643314"/>
            <a:ext cx="142876" cy="142876"/>
          </a:xfrm>
          <a:prstGeom prst="triangle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120 Grupo"/>
          <p:cNvGrpSpPr/>
          <p:nvPr/>
        </p:nvGrpSpPr>
        <p:grpSpPr>
          <a:xfrm>
            <a:off x="2428860" y="4085590"/>
            <a:ext cx="3571900" cy="772170"/>
            <a:chOff x="2428860" y="4085590"/>
            <a:chExt cx="3571900" cy="772170"/>
          </a:xfrm>
        </p:grpSpPr>
        <p:sp>
          <p:nvSpPr>
            <p:cNvPr id="91" name="Rectangle 11"/>
            <p:cNvSpPr>
              <a:spLocks noChangeArrowheads="1"/>
            </p:cNvSpPr>
            <p:nvPr/>
          </p:nvSpPr>
          <p:spPr bwMode="auto">
            <a:xfrm>
              <a:off x="2859482" y="4085590"/>
              <a:ext cx="210172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different thresholds:</a:t>
              </a:r>
            </a:p>
          </p:txBody>
        </p:sp>
        <p:graphicFrame>
          <p:nvGraphicFramePr>
            <p:cNvPr id="101" name="100 Objeto"/>
            <p:cNvGraphicFramePr>
              <a:graphicFrameLocks noChangeAspect="1"/>
            </p:cNvGraphicFramePr>
            <p:nvPr/>
          </p:nvGraphicFramePr>
          <p:xfrm>
            <a:off x="4992688" y="4143375"/>
            <a:ext cx="965200" cy="3032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38" name="Ecuación" r:id="rId3" imgW="723600" imgH="228600" progId="Equation.3">
                    <p:embed/>
                  </p:oleObj>
                </mc:Choice>
                <mc:Fallback>
                  <p:oleObj name="Ecuación" r:id="rId3" imgW="723600" imgH="22860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92688" y="4143375"/>
                          <a:ext cx="965200" cy="3032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2" name="Rectangle 11"/>
            <p:cNvSpPr>
              <a:spLocks noChangeArrowheads="1"/>
            </p:cNvSpPr>
            <p:nvPr/>
          </p:nvSpPr>
          <p:spPr bwMode="auto">
            <a:xfrm>
              <a:off x="2428860" y="4488428"/>
              <a:ext cx="251447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quantizers</a:t>
              </a:r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 with </a:t>
              </a:r>
              <a:r>
                <a:rPr lang="en-US" sz="16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</a:t>
              </a:r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 stages:</a:t>
              </a:r>
            </a:p>
          </p:txBody>
        </p:sp>
        <p:graphicFrame>
          <p:nvGraphicFramePr>
            <p:cNvPr id="103" name="102 Objeto"/>
            <p:cNvGraphicFramePr>
              <a:graphicFrameLocks noChangeAspect="1"/>
            </p:cNvGraphicFramePr>
            <p:nvPr/>
          </p:nvGraphicFramePr>
          <p:xfrm>
            <a:off x="4992688" y="4562475"/>
            <a:ext cx="965200" cy="269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39" name="Ecuación" r:id="rId5" imgW="723600" imgH="203040" progId="Equation.3">
                    <p:embed/>
                  </p:oleObj>
                </mc:Choice>
                <mc:Fallback>
                  <p:oleObj name="Ecuación" r:id="rId5" imgW="723600" imgH="20304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92688" y="4562475"/>
                          <a:ext cx="965200" cy="2698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3" name="112 Rectángulo"/>
            <p:cNvSpPr/>
            <p:nvPr/>
          </p:nvSpPr>
          <p:spPr>
            <a:xfrm>
              <a:off x="4929190" y="4143380"/>
              <a:ext cx="1071570" cy="642942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119 Grupo"/>
          <p:cNvGrpSpPr/>
          <p:nvPr/>
        </p:nvGrpSpPr>
        <p:grpSpPr>
          <a:xfrm>
            <a:off x="1428728" y="4917056"/>
            <a:ext cx="1500198" cy="1083712"/>
            <a:chOff x="1428728" y="4917056"/>
            <a:chExt cx="1500198" cy="1083712"/>
          </a:xfrm>
        </p:grpSpPr>
        <p:sp>
          <p:nvSpPr>
            <p:cNvPr id="104" name="Rectangle 11"/>
            <p:cNvSpPr>
              <a:spLocks noChangeArrowheads="1"/>
            </p:cNvSpPr>
            <p:nvPr/>
          </p:nvSpPr>
          <p:spPr bwMode="auto">
            <a:xfrm>
              <a:off x="1428728" y="4917056"/>
              <a:ext cx="107156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Example: </a:t>
              </a:r>
            </a:p>
          </p:txBody>
        </p:sp>
        <p:graphicFrame>
          <p:nvGraphicFramePr>
            <p:cNvPr id="1028" name="Object 4"/>
            <p:cNvGraphicFramePr>
              <a:graphicFrameLocks noChangeAspect="1"/>
            </p:cNvGraphicFramePr>
            <p:nvPr/>
          </p:nvGraphicFramePr>
          <p:xfrm>
            <a:off x="2087563" y="5357813"/>
            <a:ext cx="746125" cy="2365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40" name="Ecuación" r:id="rId7" imgW="558720" imgH="177480" progId="Equation.3">
                    <p:embed/>
                  </p:oleObj>
                </mc:Choice>
                <mc:Fallback>
                  <p:oleObj name="Ecuación" r:id="rId7" imgW="558720" imgH="177480" progId="Equation.3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87563" y="5357813"/>
                          <a:ext cx="746125" cy="2365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9" name="Object 5"/>
            <p:cNvGraphicFramePr>
              <a:graphicFrameLocks noChangeAspect="1"/>
            </p:cNvGraphicFramePr>
            <p:nvPr/>
          </p:nvGraphicFramePr>
          <p:xfrm>
            <a:off x="2146300" y="5629275"/>
            <a:ext cx="455613" cy="2206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41" name="Ecuación" r:id="rId9" imgW="342720" imgH="164880" progId="Equation.3">
                    <p:embed/>
                  </p:oleObj>
                </mc:Choice>
                <mc:Fallback>
                  <p:oleObj name="Ecuación" r:id="rId9" imgW="342720" imgH="164880" progId="Equation.3">
                    <p:embed/>
                    <p:pic>
                      <p:nvPicPr>
                        <p:cNvPr id="0" name="Picture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46300" y="5629275"/>
                          <a:ext cx="455613" cy="2206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4" name="113 Rectángulo"/>
            <p:cNvSpPr/>
            <p:nvPr/>
          </p:nvSpPr>
          <p:spPr>
            <a:xfrm>
              <a:off x="1928794" y="5286388"/>
              <a:ext cx="1000132" cy="714380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121 Grupo"/>
          <p:cNvGrpSpPr/>
          <p:nvPr/>
        </p:nvGrpSpPr>
        <p:grpSpPr>
          <a:xfrm>
            <a:off x="3225128" y="5252268"/>
            <a:ext cx="4449628" cy="714380"/>
            <a:chOff x="3225128" y="5252268"/>
            <a:chExt cx="4449628" cy="714380"/>
          </a:xfrm>
        </p:grpSpPr>
        <p:graphicFrame>
          <p:nvGraphicFramePr>
            <p:cNvPr id="1031" name="Object 7"/>
            <p:cNvGraphicFramePr>
              <a:graphicFrameLocks noChangeAspect="1"/>
            </p:cNvGraphicFramePr>
            <p:nvPr/>
          </p:nvGraphicFramePr>
          <p:xfrm>
            <a:off x="3467100" y="5357813"/>
            <a:ext cx="523875" cy="2365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42" name="Ecuación" r:id="rId11" imgW="393480" imgH="177480" progId="Equation.3">
                    <p:embed/>
                  </p:oleObj>
                </mc:Choice>
                <mc:Fallback>
                  <p:oleObj name="Ecuación" r:id="rId11" imgW="393480" imgH="177480" progId="Equation.3">
                    <p:embed/>
                    <p:pic>
                      <p:nvPicPr>
                        <p:cNvPr id="0" name="Picture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67100" y="5357813"/>
                          <a:ext cx="523875" cy="2365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2" name="Object 8"/>
            <p:cNvGraphicFramePr>
              <a:graphicFrameLocks noChangeAspect="1"/>
            </p:cNvGraphicFramePr>
            <p:nvPr/>
          </p:nvGraphicFramePr>
          <p:xfrm>
            <a:off x="4473575" y="5365750"/>
            <a:ext cx="523875" cy="2206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43" name="Ecuación" r:id="rId13" imgW="393480" imgH="164880" progId="Equation.3">
                    <p:embed/>
                  </p:oleObj>
                </mc:Choice>
                <mc:Fallback>
                  <p:oleObj name="Ecuación" r:id="rId13" imgW="393480" imgH="164880" progId="Equation.3">
                    <p:embed/>
                    <p:pic>
                      <p:nvPicPr>
                        <p:cNvPr id="0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73575" y="5365750"/>
                          <a:ext cx="523875" cy="2206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3" name="Object 9"/>
            <p:cNvGraphicFramePr>
              <a:graphicFrameLocks noChangeAspect="1"/>
            </p:cNvGraphicFramePr>
            <p:nvPr/>
          </p:nvGraphicFramePr>
          <p:xfrm>
            <a:off x="5641975" y="5357813"/>
            <a:ext cx="523875" cy="2365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44" name="Ecuación" r:id="rId15" imgW="393480" imgH="177480" progId="Equation.3">
                    <p:embed/>
                  </p:oleObj>
                </mc:Choice>
                <mc:Fallback>
                  <p:oleObj name="Ecuación" r:id="rId15" imgW="393480" imgH="177480" progId="Equation.3">
                    <p:embed/>
                    <p:pic>
                      <p:nvPicPr>
                        <p:cNvPr id="0" name="Picture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41975" y="5357813"/>
                          <a:ext cx="523875" cy="2365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4" name="Object 10"/>
            <p:cNvGraphicFramePr>
              <a:graphicFrameLocks noChangeAspect="1"/>
            </p:cNvGraphicFramePr>
            <p:nvPr/>
          </p:nvGraphicFramePr>
          <p:xfrm>
            <a:off x="6784975" y="5357813"/>
            <a:ext cx="523875" cy="2365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45" name="Ecuación" r:id="rId17" imgW="393480" imgH="177480" progId="Equation.3">
                    <p:embed/>
                  </p:oleObj>
                </mc:Choice>
                <mc:Fallback>
                  <p:oleObj name="Ecuación" r:id="rId17" imgW="393480" imgH="177480" progId="Equation.3">
                    <p:embed/>
                    <p:pic>
                      <p:nvPicPr>
                        <p:cNvPr id="0" name="Picture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84975" y="5357813"/>
                          <a:ext cx="523875" cy="2365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5" name="Object 11"/>
            <p:cNvGraphicFramePr>
              <a:graphicFrameLocks noChangeAspect="1"/>
            </p:cNvGraphicFramePr>
            <p:nvPr/>
          </p:nvGraphicFramePr>
          <p:xfrm>
            <a:off x="3362325" y="5611813"/>
            <a:ext cx="727075" cy="271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46" name="Ecuación" r:id="rId19" imgW="545760" imgH="203040" progId="Equation.3">
                    <p:embed/>
                  </p:oleObj>
                </mc:Choice>
                <mc:Fallback>
                  <p:oleObj name="Ecuación" r:id="rId19" imgW="545760" imgH="203040" progId="Equation.3">
                    <p:embed/>
                    <p:pic>
                      <p:nvPicPr>
                        <p:cNvPr id="0" name="Picture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62325" y="5611813"/>
                          <a:ext cx="727075" cy="2714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6" name="Object 12"/>
            <p:cNvGraphicFramePr>
              <a:graphicFrameLocks noChangeAspect="1"/>
            </p:cNvGraphicFramePr>
            <p:nvPr/>
          </p:nvGraphicFramePr>
          <p:xfrm>
            <a:off x="4424363" y="5614988"/>
            <a:ext cx="711200" cy="271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47" name="Ecuación" r:id="rId21" imgW="533160" imgH="203040" progId="Equation.3">
                    <p:embed/>
                  </p:oleObj>
                </mc:Choice>
                <mc:Fallback>
                  <p:oleObj name="Ecuación" r:id="rId21" imgW="533160" imgH="203040" progId="Equation.3">
                    <p:embed/>
                    <p:pic>
                      <p:nvPicPr>
                        <p:cNvPr id="0" name="Picture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24363" y="5614988"/>
                          <a:ext cx="711200" cy="2714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7" name="Object 13"/>
            <p:cNvGraphicFramePr>
              <a:graphicFrameLocks noChangeAspect="1"/>
            </p:cNvGraphicFramePr>
            <p:nvPr/>
          </p:nvGraphicFramePr>
          <p:xfrm>
            <a:off x="5499100" y="5614988"/>
            <a:ext cx="912813" cy="271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48" name="Ecuación" r:id="rId23" imgW="685800" imgH="203040" progId="Equation.3">
                    <p:embed/>
                  </p:oleObj>
                </mc:Choice>
                <mc:Fallback>
                  <p:oleObj name="Ecuación" r:id="rId23" imgW="685800" imgH="203040" progId="Equation.3">
                    <p:embed/>
                    <p:pic>
                      <p:nvPicPr>
                        <p:cNvPr id="0" name="Picture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99100" y="5614988"/>
                          <a:ext cx="912813" cy="2714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8" name="Object 14"/>
            <p:cNvGraphicFramePr>
              <a:graphicFrameLocks noChangeAspect="1"/>
            </p:cNvGraphicFramePr>
            <p:nvPr/>
          </p:nvGraphicFramePr>
          <p:xfrm>
            <a:off x="6691313" y="5614988"/>
            <a:ext cx="863600" cy="271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49" name="Ecuación" r:id="rId25" imgW="647640" imgH="203040" progId="Equation.3">
                    <p:embed/>
                  </p:oleObj>
                </mc:Choice>
                <mc:Fallback>
                  <p:oleObj name="Ecuación" r:id="rId25" imgW="647640" imgH="203040" progId="Equation.3">
                    <p:embed/>
                    <p:pic>
                      <p:nvPicPr>
                        <p:cNvPr id="0" name="Picture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91313" y="5614988"/>
                          <a:ext cx="863600" cy="2714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07" name="106 Conector recto"/>
            <p:cNvCxnSpPr/>
            <p:nvPr/>
          </p:nvCxnSpPr>
          <p:spPr>
            <a:xfrm>
              <a:off x="3309786" y="5602634"/>
              <a:ext cx="4286280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107 Conector recto"/>
            <p:cNvCxnSpPr/>
            <p:nvPr/>
          </p:nvCxnSpPr>
          <p:spPr>
            <a:xfrm rot="5400000" flipH="1" flipV="1">
              <a:off x="3894133" y="5607065"/>
              <a:ext cx="642942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110 Conector recto"/>
            <p:cNvCxnSpPr/>
            <p:nvPr/>
          </p:nvCxnSpPr>
          <p:spPr>
            <a:xfrm rot="5400000" flipH="1" flipV="1">
              <a:off x="4965703" y="5613889"/>
              <a:ext cx="642942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111 Conector recto"/>
            <p:cNvCxnSpPr/>
            <p:nvPr/>
          </p:nvCxnSpPr>
          <p:spPr>
            <a:xfrm rot="5400000" flipH="1" flipV="1">
              <a:off x="6234741" y="5613889"/>
              <a:ext cx="642942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114 Rectángulo"/>
            <p:cNvSpPr/>
            <p:nvPr/>
          </p:nvSpPr>
          <p:spPr>
            <a:xfrm>
              <a:off x="3225128" y="5252268"/>
              <a:ext cx="4449628" cy="714380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8" name="77 Rectángulo"/>
          <p:cNvSpPr/>
          <p:nvPr/>
        </p:nvSpPr>
        <p:spPr>
          <a:xfrm>
            <a:off x="1428728" y="3143248"/>
            <a:ext cx="6786610" cy="2786082"/>
          </a:xfrm>
          <a:prstGeom prst="rect">
            <a:avLst/>
          </a:prstGeom>
          <a:solidFill>
            <a:srgbClr val="FFFFFF"/>
          </a:solidFill>
          <a:ln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RESEARCH PURPOSES</a:t>
            </a:r>
          </a:p>
          <a:p>
            <a:pPr algn="ctr"/>
            <a:endParaRPr lang="en-US" sz="20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1) Explore the efficiency of </a:t>
            </a:r>
            <a:r>
              <a:rPr lang="en-US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GEQ</a:t>
            </a:r>
            <a:endParaRPr lang="en-US" sz="20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sz="8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2) Find a (near-)optimal </a:t>
            </a:r>
            <a:r>
              <a:rPr lang="en-US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quantizer</a:t>
            </a: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design</a:t>
            </a:r>
          </a:p>
          <a:p>
            <a:pPr algn="ctr"/>
            <a:endParaRPr lang="en-US" sz="8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3) Introduce a low-complexity algorithm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0" y="6580188"/>
            <a:ext cx="9144000" cy="28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0" y="0"/>
            <a:ext cx="23735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TABLE OF CONTENTS</a:t>
            </a:r>
            <a:endParaRPr lang="en-US" sz="2000" b="1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grpSp>
        <p:nvGrpSpPr>
          <p:cNvPr id="10" name="125 Grupo"/>
          <p:cNvGrpSpPr/>
          <p:nvPr/>
        </p:nvGrpSpPr>
        <p:grpSpPr>
          <a:xfrm>
            <a:off x="368824" y="1071546"/>
            <a:ext cx="2720713" cy="1150335"/>
            <a:chOff x="368824" y="1071546"/>
            <a:chExt cx="2720713" cy="1150335"/>
          </a:xfrm>
        </p:grpSpPr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368824" y="1071546"/>
              <a:ext cx="220291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glow rad="101600">
                      <a:schemeClr val="bg1">
                        <a:lumMod val="65000"/>
                        <a:alpha val="60000"/>
                      </a:schemeClr>
                    </a:glow>
                  </a:effectLst>
                  <a:latin typeface="+mn-lt"/>
                </a:rPr>
                <a:t>INTRODUCTION</a:t>
              </a:r>
              <a:endParaRPr lang="en-US" sz="24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+mn-lt"/>
              </a:endParaRPr>
            </a:p>
          </p:txBody>
        </p:sp>
        <p:grpSp>
          <p:nvGrpSpPr>
            <p:cNvPr id="12" name="110 Grupo"/>
            <p:cNvGrpSpPr/>
            <p:nvPr/>
          </p:nvGrpSpPr>
          <p:grpSpPr>
            <a:xfrm rot="690848">
              <a:off x="2375157" y="1436063"/>
              <a:ext cx="714380" cy="785818"/>
              <a:chOff x="3786182" y="922966"/>
              <a:chExt cx="1214446" cy="1434464"/>
            </a:xfrm>
          </p:grpSpPr>
          <p:pic>
            <p:nvPicPr>
              <p:cNvPr id="13" name="Picture 19" descr="HL"/>
              <p:cNvPicPr>
                <a:picLocks noChangeAspect="1" noChangeArrowheads="1"/>
              </p:cNvPicPr>
              <p:nvPr/>
            </p:nvPicPr>
            <p:blipFill>
              <a:blip r:embed="rId2">
                <a:lum bright="36000" contrast="42000"/>
              </a:blip>
              <a:srcRect/>
              <a:stretch>
                <a:fillRect/>
              </a:stretch>
            </p:blipFill>
            <p:spPr bwMode="auto">
              <a:xfrm>
                <a:off x="3786182" y="928670"/>
                <a:ext cx="1214446" cy="1428760"/>
              </a:xfrm>
              <a:prstGeom prst="rect">
                <a:avLst/>
              </a:prstGeom>
              <a:noFill/>
            </p:spPr>
          </p:pic>
          <p:grpSp>
            <p:nvGrpSpPr>
              <p:cNvPr id="14" name="10 Grupo"/>
              <p:cNvGrpSpPr/>
              <p:nvPr/>
            </p:nvGrpSpPr>
            <p:grpSpPr>
              <a:xfrm>
                <a:off x="3786182" y="922966"/>
                <a:ext cx="1214446" cy="1428760"/>
                <a:chOff x="7643834" y="2820178"/>
                <a:chExt cx="1214446" cy="1428760"/>
              </a:xfrm>
            </p:grpSpPr>
            <p:sp>
              <p:nvSpPr>
                <p:cNvPr id="15" name="14 Rectángulo"/>
                <p:cNvSpPr/>
                <p:nvPr/>
              </p:nvSpPr>
              <p:spPr>
                <a:xfrm>
                  <a:off x="7643834" y="282017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15 Rectángulo"/>
                <p:cNvSpPr/>
                <p:nvPr/>
              </p:nvSpPr>
              <p:spPr>
                <a:xfrm>
                  <a:off x="7715272" y="282017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16 Rectángulo"/>
                <p:cNvSpPr/>
                <p:nvPr/>
              </p:nvSpPr>
              <p:spPr>
                <a:xfrm>
                  <a:off x="7786710" y="282017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17 Rectángulo"/>
                <p:cNvSpPr/>
                <p:nvPr/>
              </p:nvSpPr>
              <p:spPr>
                <a:xfrm>
                  <a:off x="7858148" y="282017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18 Rectángulo"/>
                <p:cNvSpPr/>
                <p:nvPr/>
              </p:nvSpPr>
              <p:spPr>
                <a:xfrm>
                  <a:off x="7929586" y="282017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19 Rectángulo"/>
                <p:cNvSpPr/>
                <p:nvPr/>
              </p:nvSpPr>
              <p:spPr>
                <a:xfrm>
                  <a:off x="8001024" y="282017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20 Rectángulo"/>
                <p:cNvSpPr/>
                <p:nvPr/>
              </p:nvSpPr>
              <p:spPr>
                <a:xfrm>
                  <a:off x="8072462" y="282017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21 Rectángulo"/>
                <p:cNvSpPr/>
                <p:nvPr/>
              </p:nvSpPr>
              <p:spPr>
                <a:xfrm>
                  <a:off x="7643834" y="289161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22 Rectángulo"/>
                <p:cNvSpPr/>
                <p:nvPr/>
              </p:nvSpPr>
              <p:spPr>
                <a:xfrm>
                  <a:off x="7715272" y="289161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24 Rectángulo"/>
                <p:cNvSpPr/>
                <p:nvPr/>
              </p:nvSpPr>
              <p:spPr>
                <a:xfrm>
                  <a:off x="7786710" y="289161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25 Rectángulo"/>
                <p:cNvSpPr/>
                <p:nvPr/>
              </p:nvSpPr>
              <p:spPr>
                <a:xfrm>
                  <a:off x="7858148" y="289161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26 Rectángulo"/>
                <p:cNvSpPr/>
                <p:nvPr/>
              </p:nvSpPr>
              <p:spPr>
                <a:xfrm>
                  <a:off x="7929586" y="289161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27 Rectángulo"/>
                <p:cNvSpPr/>
                <p:nvPr/>
              </p:nvSpPr>
              <p:spPr>
                <a:xfrm>
                  <a:off x="8001024" y="289161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28 Rectángulo"/>
                <p:cNvSpPr/>
                <p:nvPr/>
              </p:nvSpPr>
              <p:spPr>
                <a:xfrm>
                  <a:off x="8072462" y="289161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29 Rectángulo"/>
                <p:cNvSpPr/>
                <p:nvPr/>
              </p:nvSpPr>
              <p:spPr>
                <a:xfrm>
                  <a:off x="8572528" y="289161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30 Rectángulo"/>
                <p:cNvSpPr/>
                <p:nvPr/>
              </p:nvSpPr>
              <p:spPr>
                <a:xfrm>
                  <a:off x="7643834" y="296305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31 Rectángulo"/>
                <p:cNvSpPr/>
                <p:nvPr/>
              </p:nvSpPr>
              <p:spPr>
                <a:xfrm>
                  <a:off x="7715272" y="296305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32 Rectángulo"/>
                <p:cNvSpPr/>
                <p:nvPr/>
              </p:nvSpPr>
              <p:spPr>
                <a:xfrm>
                  <a:off x="7786710" y="296305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33 Rectángulo"/>
                <p:cNvSpPr/>
                <p:nvPr/>
              </p:nvSpPr>
              <p:spPr>
                <a:xfrm>
                  <a:off x="7858148" y="296305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34 Rectángulo"/>
                <p:cNvSpPr/>
                <p:nvPr/>
              </p:nvSpPr>
              <p:spPr>
                <a:xfrm>
                  <a:off x="7929586" y="296305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35 Rectángulo"/>
                <p:cNvSpPr/>
                <p:nvPr/>
              </p:nvSpPr>
              <p:spPr>
                <a:xfrm>
                  <a:off x="8001024" y="296305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36 Rectángulo"/>
                <p:cNvSpPr/>
                <p:nvPr/>
              </p:nvSpPr>
              <p:spPr>
                <a:xfrm>
                  <a:off x="8072462" y="296305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37 Rectángulo"/>
                <p:cNvSpPr/>
                <p:nvPr/>
              </p:nvSpPr>
              <p:spPr>
                <a:xfrm>
                  <a:off x="8501090" y="296305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38 Rectángulo"/>
                <p:cNvSpPr/>
                <p:nvPr/>
              </p:nvSpPr>
              <p:spPr>
                <a:xfrm>
                  <a:off x="8572528" y="296305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39 Rectángulo"/>
                <p:cNvSpPr/>
                <p:nvPr/>
              </p:nvSpPr>
              <p:spPr>
                <a:xfrm>
                  <a:off x="8644716" y="296305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40 Rectángulo"/>
                <p:cNvSpPr/>
                <p:nvPr/>
              </p:nvSpPr>
              <p:spPr>
                <a:xfrm>
                  <a:off x="7643834" y="303449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41 Rectángulo"/>
                <p:cNvSpPr/>
                <p:nvPr/>
              </p:nvSpPr>
              <p:spPr>
                <a:xfrm>
                  <a:off x="7715272" y="303449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42 Rectángulo"/>
                <p:cNvSpPr/>
                <p:nvPr/>
              </p:nvSpPr>
              <p:spPr>
                <a:xfrm>
                  <a:off x="7786710" y="303449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43 Rectángulo"/>
                <p:cNvSpPr/>
                <p:nvPr/>
              </p:nvSpPr>
              <p:spPr>
                <a:xfrm>
                  <a:off x="7858148" y="303449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44 Rectángulo"/>
                <p:cNvSpPr/>
                <p:nvPr/>
              </p:nvSpPr>
              <p:spPr>
                <a:xfrm>
                  <a:off x="7929586" y="303449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45 Rectángulo"/>
                <p:cNvSpPr/>
                <p:nvPr/>
              </p:nvSpPr>
              <p:spPr>
                <a:xfrm>
                  <a:off x="8001024" y="303449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46 Rectángulo"/>
                <p:cNvSpPr/>
                <p:nvPr/>
              </p:nvSpPr>
              <p:spPr>
                <a:xfrm>
                  <a:off x="8072462" y="303449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47 Rectángulo"/>
                <p:cNvSpPr/>
                <p:nvPr/>
              </p:nvSpPr>
              <p:spPr>
                <a:xfrm>
                  <a:off x="8429652" y="303449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48 Rectángulo"/>
                <p:cNvSpPr/>
                <p:nvPr/>
              </p:nvSpPr>
              <p:spPr>
                <a:xfrm>
                  <a:off x="7643834" y="3105930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49 Rectángulo"/>
                <p:cNvSpPr/>
                <p:nvPr/>
              </p:nvSpPr>
              <p:spPr>
                <a:xfrm>
                  <a:off x="7715272" y="3105930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50 Rectángulo"/>
                <p:cNvSpPr/>
                <p:nvPr/>
              </p:nvSpPr>
              <p:spPr>
                <a:xfrm>
                  <a:off x="7643834" y="317736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51 Rectángulo"/>
                <p:cNvSpPr/>
                <p:nvPr/>
              </p:nvSpPr>
              <p:spPr>
                <a:xfrm>
                  <a:off x="7715272" y="317736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52 Rectángulo"/>
                <p:cNvSpPr/>
                <p:nvPr/>
              </p:nvSpPr>
              <p:spPr>
                <a:xfrm>
                  <a:off x="7643834" y="324880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53 Rectángulo"/>
                <p:cNvSpPr/>
                <p:nvPr/>
              </p:nvSpPr>
              <p:spPr>
                <a:xfrm>
                  <a:off x="7715272" y="324880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54 Rectángulo"/>
                <p:cNvSpPr/>
                <p:nvPr/>
              </p:nvSpPr>
              <p:spPr>
                <a:xfrm>
                  <a:off x="8001024" y="324880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55 Rectángulo"/>
                <p:cNvSpPr/>
                <p:nvPr/>
              </p:nvSpPr>
              <p:spPr>
                <a:xfrm>
                  <a:off x="8072462" y="324880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56 Rectángulo"/>
                <p:cNvSpPr/>
                <p:nvPr/>
              </p:nvSpPr>
              <p:spPr>
                <a:xfrm>
                  <a:off x="8001024" y="332024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57 Rectángulo"/>
                <p:cNvSpPr/>
                <p:nvPr/>
              </p:nvSpPr>
              <p:spPr>
                <a:xfrm>
                  <a:off x="8072462" y="332024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58 Rectángulo"/>
                <p:cNvSpPr/>
                <p:nvPr/>
              </p:nvSpPr>
              <p:spPr>
                <a:xfrm>
                  <a:off x="8072462" y="339168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59 Rectángulo"/>
                <p:cNvSpPr/>
                <p:nvPr/>
              </p:nvSpPr>
              <p:spPr>
                <a:xfrm>
                  <a:off x="8358214" y="339168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60 Rectángulo"/>
                <p:cNvSpPr/>
                <p:nvPr/>
              </p:nvSpPr>
              <p:spPr>
                <a:xfrm>
                  <a:off x="8501090" y="339168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61 Rectángulo"/>
                <p:cNvSpPr/>
                <p:nvPr/>
              </p:nvSpPr>
              <p:spPr>
                <a:xfrm>
                  <a:off x="8572528" y="339168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62 Rectángulo"/>
                <p:cNvSpPr/>
                <p:nvPr/>
              </p:nvSpPr>
              <p:spPr>
                <a:xfrm>
                  <a:off x="8644716" y="339168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63 Rectángulo"/>
                <p:cNvSpPr/>
                <p:nvPr/>
              </p:nvSpPr>
              <p:spPr>
                <a:xfrm>
                  <a:off x="8716154" y="339168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64 Rectángulo"/>
                <p:cNvSpPr/>
                <p:nvPr/>
              </p:nvSpPr>
              <p:spPr>
                <a:xfrm>
                  <a:off x="8358214" y="3463120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65 Rectángulo"/>
                <p:cNvSpPr/>
                <p:nvPr/>
              </p:nvSpPr>
              <p:spPr>
                <a:xfrm>
                  <a:off x="8429652" y="3463120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66 Rectángulo"/>
                <p:cNvSpPr/>
                <p:nvPr/>
              </p:nvSpPr>
              <p:spPr>
                <a:xfrm>
                  <a:off x="8572528" y="3463120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67 Rectángulo"/>
                <p:cNvSpPr/>
                <p:nvPr/>
              </p:nvSpPr>
              <p:spPr>
                <a:xfrm>
                  <a:off x="8286776" y="353455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68 Rectángulo"/>
                <p:cNvSpPr/>
                <p:nvPr/>
              </p:nvSpPr>
              <p:spPr>
                <a:xfrm>
                  <a:off x="8358214" y="353455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69 Rectángulo"/>
                <p:cNvSpPr/>
                <p:nvPr/>
              </p:nvSpPr>
              <p:spPr>
                <a:xfrm>
                  <a:off x="8429652" y="353455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70 Rectángulo"/>
                <p:cNvSpPr/>
                <p:nvPr/>
              </p:nvSpPr>
              <p:spPr>
                <a:xfrm>
                  <a:off x="7786710" y="360599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71 Rectángulo"/>
                <p:cNvSpPr/>
                <p:nvPr/>
              </p:nvSpPr>
              <p:spPr>
                <a:xfrm>
                  <a:off x="7858148" y="360599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72 Rectángulo"/>
                <p:cNvSpPr/>
                <p:nvPr/>
              </p:nvSpPr>
              <p:spPr>
                <a:xfrm>
                  <a:off x="8215338" y="360599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73 Rectángulo"/>
                <p:cNvSpPr/>
                <p:nvPr/>
              </p:nvSpPr>
              <p:spPr>
                <a:xfrm>
                  <a:off x="8286776" y="360599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74 Rectángulo"/>
                <p:cNvSpPr/>
                <p:nvPr/>
              </p:nvSpPr>
              <p:spPr>
                <a:xfrm>
                  <a:off x="8358214" y="360599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75 Rectángulo"/>
                <p:cNvSpPr/>
                <p:nvPr/>
              </p:nvSpPr>
              <p:spPr>
                <a:xfrm>
                  <a:off x="7786710" y="367743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76 Rectángulo"/>
                <p:cNvSpPr/>
                <p:nvPr/>
              </p:nvSpPr>
              <p:spPr>
                <a:xfrm>
                  <a:off x="8501090" y="374887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77 Rectángulo"/>
                <p:cNvSpPr/>
                <p:nvPr/>
              </p:nvSpPr>
              <p:spPr>
                <a:xfrm>
                  <a:off x="8572528" y="374887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78 Rectángulo"/>
                <p:cNvSpPr/>
                <p:nvPr/>
              </p:nvSpPr>
              <p:spPr>
                <a:xfrm>
                  <a:off x="8644716" y="374887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79 Rectángulo"/>
                <p:cNvSpPr/>
                <p:nvPr/>
              </p:nvSpPr>
              <p:spPr>
                <a:xfrm>
                  <a:off x="8716154" y="374887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80 Rectángulo"/>
                <p:cNvSpPr/>
                <p:nvPr/>
              </p:nvSpPr>
              <p:spPr>
                <a:xfrm>
                  <a:off x="8786842" y="374887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81 Rectángulo"/>
                <p:cNvSpPr/>
                <p:nvPr/>
              </p:nvSpPr>
              <p:spPr>
                <a:xfrm>
                  <a:off x="7786710" y="3820310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82 Rectángulo"/>
                <p:cNvSpPr/>
                <p:nvPr/>
              </p:nvSpPr>
              <p:spPr>
                <a:xfrm>
                  <a:off x="7858148" y="3820310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83 Rectángulo"/>
                <p:cNvSpPr/>
                <p:nvPr/>
              </p:nvSpPr>
              <p:spPr>
                <a:xfrm>
                  <a:off x="7929586" y="3820310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84 Rectángulo"/>
                <p:cNvSpPr/>
                <p:nvPr/>
              </p:nvSpPr>
              <p:spPr>
                <a:xfrm>
                  <a:off x="8001024" y="3820310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85 Rectángulo"/>
                <p:cNvSpPr/>
                <p:nvPr/>
              </p:nvSpPr>
              <p:spPr>
                <a:xfrm>
                  <a:off x="8429652" y="3820310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86 Rectángulo"/>
                <p:cNvSpPr/>
                <p:nvPr/>
              </p:nvSpPr>
              <p:spPr>
                <a:xfrm>
                  <a:off x="7715272" y="389174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87 Rectángulo"/>
                <p:cNvSpPr/>
                <p:nvPr/>
              </p:nvSpPr>
              <p:spPr>
                <a:xfrm>
                  <a:off x="7786710" y="389174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88 Rectángulo"/>
                <p:cNvSpPr/>
                <p:nvPr/>
              </p:nvSpPr>
              <p:spPr>
                <a:xfrm>
                  <a:off x="7858148" y="389174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89 Rectángulo"/>
                <p:cNvSpPr/>
                <p:nvPr/>
              </p:nvSpPr>
              <p:spPr>
                <a:xfrm>
                  <a:off x="8001024" y="389174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90 Rectángulo"/>
                <p:cNvSpPr/>
                <p:nvPr/>
              </p:nvSpPr>
              <p:spPr>
                <a:xfrm>
                  <a:off x="8358214" y="389174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91 Rectángulo"/>
                <p:cNvSpPr/>
                <p:nvPr/>
              </p:nvSpPr>
              <p:spPr>
                <a:xfrm>
                  <a:off x="8429652" y="389174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92 Rectángulo"/>
                <p:cNvSpPr/>
                <p:nvPr/>
              </p:nvSpPr>
              <p:spPr>
                <a:xfrm>
                  <a:off x="7715272" y="396318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93 Rectángulo"/>
                <p:cNvSpPr/>
                <p:nvPr/>
              </p:nvSpPr>
              <p:spPr>
                <a:xfrm>
                  <a:off x="7858148" y="396318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94 Rectángulo"/>
                <p:cNvSpPr/>
                <p:nvPr/>
              </p:nvSpPr>
              <p:spPr>
                <a:xfrm>
                  <a:off x="7929586" y="396318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95 Rectángulo"/>
                <p:cNvSpPr/>
                <p:nvPr/>
              </p:nvSpPr>
              <p:spPr>
                <a:xfrm>
                  <a:off x="8001024" y="396318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96 Rectángulo"/>
                <p:cNvSpPr/>
                <p:nvPr/>
              </p:nvSpPr>
              <p:spPr>
                <a:xfrm>
                  <a:off x="8286776" y="396318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97 Rectángulo"/>
                <p:cNvSpPr/>
                <p:nvPr/>
              </p:nvSpPr>
              <p:spPr>
                <a:xfrm>
                  <a:off x="8358214" y="396318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98 Rectángulo"/>
                <p:cNvSpPr/>
                <p:nvPr/>
              </p:nvSpPr>
              <p:spPr>
                <a:xfrm>
                  <a:off x="8716154" y="396318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99 Rectángulo"/>
                <p:cNvSpPr/>
                <p:nvPr/>
              </p:nvSpPr>
              <p:spPr>
                <a:xfrm>
                  <a:off x="8786842" y="396318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100 Rectángulo"/>
                <p:cNvSpPr/>
                <p:nvPr/>
              </p:nvSpPr>
              <p:spPr>
                <a:xfrm>
                  <a:off x="7786710" y="403462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101 Rectángulo"/>
                <p:cNvSpPr/>
                <p:nvPr/>
              </p:nvSpPr>
              <p:spPr>
                <a:xfrm>
                  <a:off x="7929586" y="403462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102 Rectángulo"/>
                <p:cNvSpPr/>
                <p:nvPr/>
              </p:nvSpPr>
              <p:spPr>
                <a:xfrm>
                  <a:off x="8286776" y="403462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103 Rectángulo"/>
                <p:cNvSpPr/>
                <p:nvPr/>
              </p:nvSpPr>
              <p:spPr>
                <a:xfrm>
                  <a:off x="8429652" y="403462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104 Rectángulo"/>
                <p:cNvSpPr/>
                <p:nvPr/>
              </p:nvSpPr>
              <p:spPr>
                <a:xfrm>
                  <a:off x="8644716" y="403462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105 Rectángulo"/>
                <p:cNvSpPr/>
                <p:nvPr/>
              </p:nvSpPr>
              <p:spPr>
                <a:xfrm>
                  <a:off x="8716154" y="403462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106 Rectángulo"/>
                <p:cNvSpPr/>
                <p:nvPr/>
              </p:nvSpPr>
              <p:spPr>
                <a:xfrm>
                  <a:off x="8786842" y="403462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107 Rectángulo"/>
                <p:cNvSpPr/>
                <p:nvPr/>
              </p:nvSpPr>
              <p:spPr>
                <a:xfrm>
                  <a:off x="8644716" y="410606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108 Rectángulo"/>
                <p:cNvSpPr/>
                <p:nvPr/>
              </p:nvSpPr>
              <p:spPr>
                <a:xfrm>
                  <a:off x="8716154" y="410606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109 Rectángulo"/>
                <p:cNvSpPr/>
                <p:nvPr/>
              </p:nvSpPr>
              <p:spPr>
                <a:xfrm>
                  <a:off x="8786842" y="410606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110 Rectángulo"/>
                <p:cNvSpPr/>
                <p:nvPr/>
              </p:nvSpPr>
              <p:spPr>
                <a:xfrm>
                  <a:off x="8644716" y="4177500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111 Rectángulo"/>
                <p:cNvSpPr/>
                <p:nvPr/>
              </p:nvSpPr>
              <p:spPr>
                <a:xfrm>
                  <a:off x="8716154" y="4177500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112 Rectángulo"/>
                <p:cNvSpPr/>
                <p:nvPr/>
              </p:nvSpPr>
              <p:spPr>
                <a:xfrm>
                  <a:off x="8786842" y="4177500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14" name="126 Grupo"/>
          <p:cNvGrpSpPr/>
          <p:nvPr/>
        </p:nvGrpSpPr>
        <p:grpSpPr>
          <a:xfrm>
            <a:off x="1714480" y="2500306"/>
            <a:ext cx="4065464" cy="1234674"/>
            <a:chOff x="1714480" y="2500306"/>
            <a:chExt cx="4065464" cy="1234674"/>
          </a:xfrm>
        </p:grpSpPr>
        <p:sp>
          <p:nvSpPr>
            <p:cNvPr id="115" name="Rectangle 11"/>
            <p:cNvSpPr>
              <a:spLocks noChangeArrowheads="1"/>
            </p:cNvSpPr>
            <p:nvPr/>
          </p:nvSpPr>
          <p:spPr bwMode="auto">
            <a:xfrm>
              <a:off x="1714480" y="2500306"/>
              <a:ext cx="346691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glow rad="101600">
                      <a:schemeClr val="bg1">
                        <a:lumMod val="65000"/>
                        <a:alpha val="60000"/>
                      </a:schemeClr>
                    </a:glow>
                  </a:effectLst>
                  <a:latin typeface="+mn-lt"/>
                </a:rPr>
                <a:t>ANALYSIS  &amp;  ALGORITHM</a:t>
              </a:r>
              <a:endPara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+mn-lt"/>
              </a:endParaRPr>
            </a:p>
          </p:txBody>
        </p:sp>
        <p:pic>
          <p:nvPicPr>
            <p:cNvPr id="116" name="115 Imagen" descr="model-areas.L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21008793">
              <a:off x="4636936" y="2877534"/>
              <a:ext cx="1143008" cy="857446"/>
            </a:xfrm>
            <a:prstGeom prst="rect">
              <a:avLst/>
            </a:prstGeom>
          </p:spPr>
        </p:pic>
      </p:grpSp>
      <p:grpSp>
        <p:nvGrpSpPr>
          <p:cNvPr id="117" name="127 Grupo"/>
          <p:cNvGrpSpPr/>
          <p:nvPr/>
        </p:nvGrpSpPr>
        <p:grpSpPr>
          <a:xfrm>
            <a:off x="4006515" y="3967467"/>
            <a:ext cx="3657280" cy="1279667"/>
            <a:chOff x="4006515" y="3967467"/>
            <a:chExt cx="3657280" cy="1279667"/>
          </a:xfrm>
        </p:grpSpPr>
        <p:sp>
          <p:nvSpPr>
            <p:cNvPr id="118" name="Rectangle 11"/>
            <p:cNvSpPr>
              <a:spLocks noChangeArrowheads="1"/>
            </p:cNvSpPr>
            <p:nvPr/>
          </p:nvSpPr>
          <p:spPr bwMode="auto">
            <a:xfrm>
              <a:off x="4006515" y="3967467"/>
              <a:ext cx="328012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glow rad="101600">
                      <a:schemeClr val="bg1">
                        <a:lumMod val="65000"/>
                        <a:alpha val="60000"/>
                      </a:schemeClr>
                    </a:glow>
                  </a:effectLst>
                  <a:latin typeface="+mn-lt"/>
                </a:rPr>
                <a:t>EXPERIMENTAL RESULTS</a:t>
              </a:r>
              <a:endPara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+mn-lt"/>
              </a:endParaRPr>
            </a:p>
          </p:txBody>
        </p:sp>
        <p:pic>
          <p:nvPicPr>
            <p:cNvPr id="119" name="Picture 6" descr="n1_GRAY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98192">
              <a:off x="7023414" y="4446917"/>
              <a:ext cx="640381" cy="800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0" name="128 Grupo"/>
          <p:cNvGrpSpPr/>
          <p:nvPr/>
        </p:nvGrpSpPr>
        <p:grpSpPr>
          <a:xfrm>
            <a:off x="6474701" y="5396227"/>
            <a:ext cx="2463485" cy="939505"/>
            <a:chOff x="6474701" y="5396227"/>
            <a:chExt cx="2463485" cy="939505"/>
          </a:xfrm>
        </p:grpSpPr>
        <p:sp>
          <p:nvSpPr>
            <p:cNvPr id="121" name="Rectangle 11"/>
            <p:cNvSpPr>
              <a:spLocks noChangeArrowheads="1"/>
            </p:cNvSpPr>
            <p:nvPr/>
          </p:nvSpPr>
          <p:spPr bwMode="auto">
            <a:xfrm>
              <a:off x="6474701" y="5396227"/>
              <a:ext cx="202638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glow rad="101600">
                      <a:schemeClr val="bg1">
                        <a:lumMod val="65000"/>
                        <a:alpha val="60000"/>
                      </a:schemeClr>
                    </a:glow>
                  </a:effectLst>
                  <a:latin typeface="+mn-lt"/>
                </a:rPr>
                <a:t>CONCLUSIONS</a:t>
              </a:r>
              <a:endParaRPr lang="en-US" sz="24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+mn-lt"/>
              </a:endParaRPr>
            </a:p>
          </p:txBody>
        </p:sp>
        <p:grpSp>
          <p:nvGrpSpPr>
            <p:cNvPr id="122" name="123 Grupo"/>
            <p:cNvGrpSpPr/>
            <p:nvPr/>
          </p:nvGrpSpPr>
          <p:grpSpPr>
            <a:xfrm rot="21182229">
              <a:off x="7451976" y="5874838"/>
              <a:ext cx="1486210" cy="460894"/>
              <a:chOff x="1071538" y="5081598"/>
              <a:chExt cx="1486210" cy="460894"/>
            </a:xfrm>
          </p:grpSpPr>
          <p:sp>
            <p:nvSpPr>
              <p:cNvPr id="124" name="Rectangle 11"/>
              <p:cNvSpPr>
                <a:spLocks noChangeArrowheads="1"/>
              </p:cNvSpPr>
              <p:nvPr/>
            </p:nvSpPr>
            <p:spPr bwMode="auto">
              <a:xfrm>
                <a:off x="1081062" y="5081598"/>
                <a:ext cx="1476686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1) General embedded quantization (</a:t>
                </a:r>
                <a:r>
                  <a:rPr lang="en-US" sz="60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GEQ</a:t>
                </a:r>
                <a:r>
                  <a:rPr lang="en-US" sz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)</a:t>
                </a:r>
              </a:p>
            </p:txBody>
          </p:sp>
          <p:sp>
            <p:nvSpPr>
              <p:cNvPr id="125" name="Rectangle 11"/>
              <p:cNvSpPr>
                <a:spLocks noChangeArrowheads="1"/>
              </p:cNvSpPr>
              <p:nvPr/>
            </p:nvSpPr>
            <p:spPr bwMode="auto">
              <a:xfrm>
                <a:off x="1071538" y="5214950"/>
                <a:ext cx="822661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2) Exhaustive search</a:t>
                </a:r>
              </a:p>
            </p:txBody>
          </p:sp>
          <p:sp>
            <p:nvSpPr>
              <p:cNvPr id="126" name="Rectangle 11"/>
              <p:cNvSpPr>
                <a:spLocks noChangeArrowheads="1"/>
              </p:cNvSpPr>
              <p:nvPr/>
            </p:nvSpPr>
            <p:spPr bwMode="auto">
              <a:xfrm>
                <a:off x="1071538" y="5357826"/>
                <a:ext cx="1071127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3) Low complexity algorithm</a:t>
                </a:r>
              </a:p>
            </p:txBody>
          </p:sp>
        </p:grpSp>
        <p:sp>
          <p:nvSpPr>
            <p:cNvPr id="123" name="122 Rectángulo"/>
            <p:cNvSpPr/>
            <p:nvPr/>
          </p:nvSpPr>
          <p:spPr>
            <a:xfrm rot="21144759">
              <a:off x="7471153" y="5872730"/>
              <a:ext cx="1422700" cy="462246"/>
            </a:xfrm>
            <a:prstGeom prst="rect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7" name="126 Rectángulo"/>
          <p:cNvSpPr/>
          <p:nvPr/>
        </p:nvSpPr>
        <p:spPr>
          <a:xfrm>
            <a:off x="142844" y="785794"/>
            <a:ext cx="8358246" cy="1571636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8" name="127 Rectángulo"/>
          <p:cNvSpPr/>
          <p:nvPr/>
        </p:nvSpPr>
        <p:spPr>
          <a:xfrm>
            <a:off x="795310" y="4000504"/>
            <a:ext cx="8358246" cy="2724168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114300" y="466725"/>
            <a:ext cx="47437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EXPECTED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MULTIRATE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DISTORTION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0"/>
            <a:ext cx="281109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ANALYSIS &amp; ALGORITHM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grpSp>
        <p:nvGrpSpPr>
          <p:cNvPr id="2" name="38 Grupo"/>
          <p:cNvGrpSpPr/>
          <p:nvPr/>
        </p:nvGrpSpPr>
        <p:grpSpPr>
          <a:xfrm>
            <a:off x="1500166" y="1069710"/>
            <a:ext cx="5701169" cy="430464"/>
            <a:chOff x="1500166" y="1069710"/>
            <a:chExt cx="5701169" cy="430464"/>
          </a:xfrm>
        </p:grpSpPr>
        <p:grpSp>
          <p:nvGrpSpPr>
            <p:cNvPr id="4" name="44 Grupo"/>
            <p:cNvGrpSpPr/>
            <p:nvPr/>
          </p:nvGrpSpPr>
          <p:grpSpPr>
            <a:xfrm>
              <a:off x="1643042" y="1357298"/>
              <a:ext cx="5359438" cy="142876"/>
              <a:chOff x="1643042" y="1357298"/>
              <a:chExt cx="5359438" cy="142876"/>
            </a:xfrm>
          </p:grpSpPr>
          <p:cxnSp>
            <p:nvCxnSpPr>
              <p:cNvPr id="46" name="45 Conector recto"/>
              <p:cNvCxnSpPr/>
              <p:nvPr/>
            </p:nvCxnSpPr>
            <p:spPr>
              <a:xfrm>
                <a:off x="1643042" y="1428736"/>
                <a:ext cx="5357850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46 Conector recto"/>
              <p:cNvCxnSpPr/>
              <p:nvPr/>
            </p:nvCxnSpPr>
            <p:spPr>
              <a:xfrm rot="5400000">
                <a:off x="157239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47 Conector recto"/>
              <p:cNvCxnSpPr/>
              <p:nvPr/>
            </p:nvCxnSpPr>
            <p:spPr>
              <a:xfrm rot="5400000">
                <a:off x="693024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11"/>
            <p:cNvSpPr>
              <a:spLocks noChangeArrowheads="1"/>
            </p:cNvSpPr>
            <p:nvPr/>
          </p:nvSpPr>
          <p:spPr bwMode="auto">
            <a:xfrm>
              <a:off x="1500166" y="1071546"/>
              <a:ext cx="2888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0</a:t>
              </a:r>
              <a:endPara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sp>
          <p:nvSpPr>
            <p:cNvPr id="45" name="Rectangle 11"/>
            <p:cNvSpPr>
              <a:spLocks noChangeArrowheads="1"/>
            </p:cNvSpPr>
            <p:nvPr/>
          </p:nvSpPr>
          <p:spPr bwMode="auto">
            <a:xfrm>
              <a:off x="6830720" y="1069710"/>
              <a:ext cx="37061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W</a:t>
              </a:r>
              <a:endParaRPr 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22" name="21 Conector recto"/>
          <p:cNvCxnSpPr/>
          <p:nvPr/>
        </p:nvCxnSpPr>
        <p:spPr>
          <a:xfrm rot="5400000">
            <a:off x="2873363" y="1425561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31 Conector recto"/>
          <p:cNvCxnSpPr/>
          <p:nvPr/>
        </p:nvCxnSpPr>
        <p:spPr>
          <a:xfrm rot="5400000">
            <a:off x="4885057" y="1425561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37 Conector recto"/>
          <p:cNvCxnSpPr/>
          <p:nvPr/>
        </p:nvCxnSpPr>
        <p:spPr>
          <a:xfrm rot="5400000">
            <a:off x="6223329" y="1425561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38 Conector recto"/>
          <p:cNvCxnSpPr/>
          <p:nvPr/>
        </p:nvCxnSpPr>
        <p:spPr>
          <a:xfrm rot="5400000">
            <a:off x="3539165" y="1425561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27"/>
          <p:cNvSpPr>
            <a:spLocks noChangeArrowheads="1"/>
          </p:cNvSpPr>
          <p:nvPr/>
        </p:nvSpPr>
        <p:spPr bwMode="auto">
          <a:xfrm>
            <a:off x="2857488" y="2643182"/>
            <a:ext cx="714380" cy="214314"/>
          </a:xfrm>
          <a:prstGeom prst="roundRect">
            <a:avLst>
              <a:gd name="adj" fmla="val 13483"/>
            </a:avLst>
          </a:prstGeom>
          <a:solidFill>
            <a:schemeClr val="bg1">
              <a:lumMod val="65000"/>
            </a:schemeClr>
          </a:solidFill>
          <a:ln w="31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600" b="1" dirty="0">
              <a:latin typeface="+mn-lt"/>
            </a:endParaRPr>
          </a:p>
        </p:txBody>
      </p:sp>
      <p:sp>
        <p:nvSpPr>
          <p:cNvPr id="79" name="Rectangle 11"/>
          <p:cNvSpPr>
            <a:spLocks noChangeArrowheads="1"/>
          </p:cNvSpPr>
          <p:nvPr/>
        </p:nvSpPr>
        <p:spPr bwMode="auto">
          <a:xfrm>
            <a:off x="3442122" y="1500174"/>
            <a:ext cx="4154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="1" i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80" name="Rectangle 11"/>
          <p:cNvSpPr>
            <a:spLocks noChangeArrowheads="1"/>
          </p:cNvSpPr>
          <p:nvPr/>
        </p:nvSpPr>
        <p:spPr bwMode="auto">
          <a:xfrm>
            <a:off x="6143636" y="1500174"/>
            <a:ext cx="4026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="1" i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81" name="Rectangle 11"/>
          <p:cNvSpPr>
            <a:spLocks noChangeArrowheads="1"/>
          </p:cNvSpPr>
          <p:nvPr/>
        </p:nvSpPr>
        <p:spPr bwMode="auto">
          <a:xfrm>
            <a:off x="2786050" y="1500174"/>
            <a:ext cx="4026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="1" i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83" name="Rectangle 11"/>
          <p:cNvSpPr>
            <a:spLocks noChangeArrowheads="1"/>
          </p:cNvSpPr>
          <p:nvPr/>
        </p:nvSpPr>
        <p:spPr bwMode="auto">
          <a:xfrm>
            <a:off x="4786314" y="1500174"/>
            <a:ext cx="4026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="1" i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97" name="96 Arco"/>
          <p:cNvSpPr/>
          <p:nvPr/>
        </p:nvSpPr>
        <p:spPr>
          <a:xfrm rot="10800000">
            <a:off x="1643042" y="500042"/>
            <a:ext cx="2214578" cy="2214578"/>
          </a:xfrm>
          <a:prstGeom prst="arc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27"/>
          <p:cNvSpPr>
            <a:spLocks noChangeArrowheads="1"/>
          </p:cNvSpPr>
          <p:nvPr/>
        </p:nvSpPr>
        <p:spPr bwMode="auto">
          <a:xfrm>
            <a:off x="3469936" y="2643182"/>
            <a:ext cx="1030626" cy="214314"/>
          </a:xfrm>
          <a:prstGeom prst="roundRect">
            <a:avLst>
              <a:gd name="adj" fmla="val 13483"/>
            </a:avLst>
          </a:prstGeom>
          <a:solidFill>
            <a:schemeClr val="bg1">
              <a:lumMod val="65000"/>
            </a:schemeClr>
          </a:solidFill>
          <a:ln w="31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600" b="1" dirty="0">
              <a:latin typeface="+mn-lt"/>
            </a:endParaRPr>
          </a:p>
        </p:txBody>
      </p:sp>
      <p:sp>
        <p:nvSpPr>
          <p:cNvPr id="99" name="Rectangle 27"/>
          <p:cNvSpPr>
            <a:spLocks noChangeArrowheads="1"/>
          </p:cNvSpPr>
          <p:nvPr/>
        </p:nvSpPr>
        <p:spPr bwMode="auto">
          <a:xfrm>
            <a:off x="4429124" y="2643182"/>
            <a:ext cx="1214446" cy="214314"/>
          </a:xfrm>
          <a:prstGeom prst="roundRect">
            <a:avLst>
              <a:gd name="adj" fmla="val 13483"/>
            </a:avLst>
          </a:prstGeom>
          <a:solidFill>
            <a:schemeClr val="bg1">
              <a:lumMod val="65000"/>
            </a:schemeClr>
          </a:solidFill>
          <a:ln w="31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600" b="1" dirty="0">
              <a:latin typeface="+mn-lt"/>
            </a:endParaRPr>
          </a:p>
        </p:txBody>
      </p:sp>
      <p:sp>
        <p:nvSpPr>
          <p:cNvPr id="100" name="Rectangle 27"/>
          <p:cNvSpPr>
            <a:spLocks noChangeArrowheads="1"/>
          </p:cNvSpPr>
          <p:nvPr/>
        </p:nvSpPr>
        <p:spPr bwMode="auto">
          <a:xfrm>
            <a:off x="5572132" y="2643182"/>
            <a:ext cx="1357322" cy="214314"/>
          </a:xfrm>
          <a:prstGeom prst="roundRect">
            <a:avLst>
              <a:gd name="adj" fmla="val 13483"/>
            </a:avLst>
          </a:prstGeom>
          <a:solidFill>
            <a:schemeClr val="bg1">
              <a:lumMod val="65000"/>
            </a:schemeClr>
          </a:solidFill>
          <a:ln w="31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600" b="1" dirty="0">
              <a:latin typeface="+mn-lt"/>
            </a:endParaRPr>
          </a:p>
        </p:txBody>
      </p:sp>
      <p:sp>
        <p:nvSpPr>
          <p:cNvPr id="106" name="Rectangle 11"/>
          <p:cNvSpPr>
            <a:spLocks noChangeArrowheads="1"/>
          </p:cNvSpPr>
          <p:nvPr/>
        </p:nvSpPr>
        <p:spPr bwMode="auto">
          <a:xfrm>
            <a:off x="6977982" y="2571744"/>
            <a:ext cx="20946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JPEG2000-like codec</a:t>
            </a:r>
          </a:p>
        </p:txBody>
      </p:sp>
      <p:sp>
        <p:nvSpPr>
          <p:cNvPr id="109" name="Rectangle 27"/>
          <p:cNvSpPr>
            <a:spLocks noChangeArrowheads="1"/>
          </p:cNvSpPr>
          <p:nvPr/>
        </p:nvSpPr>
        <p:spPr bwMode="auto">
          <a:xfrm>
            <a:off x="2857488" y="3000372"/>
            <a:ext cx="4071966" cy="214314"/>
          </a:xfrm>
          <a:prstGeom prst="roundRect">
            <a:avLst>
              <a:gd name="adj" fmla="val 13483"/>
            </a:avLst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600" b="1" dirty="0">
              <a:latin typeface="+mn-lt"/>
            </a:endParaRPr>
          </a:p>
        </p:txBody>
      </p:sp>
      <p:sp>
        <p:nvSpPr>
          <p:cNvPr id="110" name="Rectangle 11"/>
          <p:cNvSpPr>
            <a:spLocks noChangeArrowheads="1"/>
          </p:cNvSpPr>
          <p:nvPr/>
        </p:nvSpPr>
        <p:spPr bwMode="auto">
          <a:xfrm>
            <a:off x="7000892" y="2928934"/>
            <a:ext cx="198887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rate/distortion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              estimates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1" animBg="1"/>
      <p:bldP spid="79" grpId="0"/>
      <p:bldP spid="80" grpId="0"/>
      <p:bldP spid="81" grpId="0"/>
      <p:bldP spid="83" grpId="0"/>
      <p:bldP spid="97" grpId="0" animBg="1"/>
      <p:bldP spid="98" grpId="0" animBg="1"/>
      <p:bldP spid="99" grpId="0" animBg="1"/>
      <p:bldP spid="100" grpId="0" animBg="1"/>
      <p:bldP spid="106" grpId="0"/>
      <p:bldP spid="109" grpId="0" animBg="1"/>
      <p:bldP spid="1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114300" y="466725"/>
            <a:ext cx="47437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EXPECTED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MULTIRATE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DISTORTION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grpSp>
        <p:nvGrpSpPr>
          <p:cNvPr id="2" name="38 Grupo"/>
          <p:cNvGrpSpPr/>
          <p:nvPr/>
        </p:nvGrpSpPr>
        <p:grpSpPr>
          <a:xfrm>
            <a:off x="1500166" y="1069710"/>
            <a:ext cx="5701169" cy="430464"/>
            <a:chOff x="1500166" y="1069710"/>
            <a:chExt cx="5701169" cy="430464"/>
          </a:xfrm>
        </p:grpSpPr>
        <p:grpSp>
          <p:nvGrpSpPr>
            <p:cNvPr id="4" name="44 Grupo"/>
            <p:cNvGrpSpPr/>
            <p:nvPr/>
          </p:nvGrpSpPr>
          <p:grpSpPr>
            <a:xfrm>
              <a:off x="1643042" y="1357298"/>
              <a:ext cx="5359438" cy="142876"/>
              <a:chOff x="1643042" y="1357298"/>
              <a:chExt cx="5359438" cy="142876"/>
            </a:xfrm>
          </p:grpSpPr>
          <p:cxnSp>
            <p:nvCxnSpPr>
              <p:cNvPr id="46" name="45 Conector recto"/>
              <p:cNvCxnSpPr/>
              <p:nvPr/>
            </p:nvCxnSpPr>
            <p:spPr>
              <a:xfrm>
                <a:off x="1643042" y="1428736"/>
                <a:ext cx="5357850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46 Conector recto"/>
              <p:cNvCxnSpPr/>
              <p:nvPr/>
            </p:nvCxnSpPr>
            <p:spPr>
              <a:xfrm rot="5400000">
                <a:off x="157239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47 Conector recto"/>
              <p:cNvCxnSpPr/>
              <p:nvPr/>
            </p:nvCxnSpPr>
            <p:spPr>
              <a:xfrm rot="5400000">
                <a:off x="693024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11"/>
            <p:cNvSpPr>
              <a:spLocks noChangeArrowheads="1"/>
            </p:cNvSpPr>
            <p:nvPr/>
          </p:nvSpPr>
          <p:spPr bwMode="auto">
            <a:xfrm>
              <a:off x="1500166" y="1071546"/>
              <a:ext cx="2888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0</a:t>
              </a:r>
              <a:endPara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sp>
          <p:nvSpPr>
            <p:cNvPr id="45" name="Rectangle 11"/>
            <p:cNvSpPr>
              <a:spLocks noChangeArrowheads="1"/>
            </p:cNvSpPr>
            <p:nvPr/>
          </p:nvSpPr>
          <p:spPr bwMode="auto">
            <a:xfrm>
              <a:off x="6830720" y="1069710"/>
              <a:ext cx="37061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W</a:t>
              </a:r>
              <a:endParaRPr 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22" name="21 Conector recto"/>
          <p:cNvCxnSpPr/>
          <p:nvPr/>
        </p:nvCxnSpPr>
        <p:spPr>
          <a:xfrm rot="5400000">
            <a:off x="2873363" y="1425561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31 Conector recto"/>
          <p:cNvCxnSpPr/>
          <p:nvPr/>
        </p:nvCxnSpPr>
        <p:spPr>
          <a:xfrm rot="5400000">
            <a:off x="4885057" y="1425561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37 Conector recto"/>
          <p:cNvCxnSpPr/>
          <p:nvPr/>
        </p:nvCxnSpPr>
        <p:spPr>
          <a:xfrm rot="5400000">
            <a:off x="6223329" y="1425561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38 Conector recto"/>
          <p:cNvCxnSpPr/>
          <p:nvPr/>
        </p:nvCxnSpPr>
        <p:spPr>
          <a:xfrm rot="5400000">
            <a:off x="3539165" y="1425561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27"/>
          <p:cNvSpPr>
            <a:spLocks noChangeArrowheads="1"/>
          </p:cNvSpPr>
          <p:nvPr/>
        </p:nvSpPr>
        <p:spPr bwMode="auto">
          <a:xfrm>
            <a:off x="2857488" y="2643182"/>
            <a:ext cx="714380" cy="214314"/>
          </a:xfrm>
          <a:prstGeom prst="roundRect">
            <a:avLst>
              <a:gd name="adj" fmla="val 13483"/>
            </a:avLst>
          </a:prstGeom>
          <a:solidFill>
            <a:schemeClr val="bg1">
              <a:lumMod val="65000"/>
            </a:schemeClr>
          </a:solidFill>
          <a:ln w="31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600" b="1" dirty="0">
              <a:latin typeface="+mn-lt"/>
            </a:endParaRPr>
          </a:p>
        </p:txBody>
      </p:sp>
      <p:sp>
        <p:nvSpPr>
          <p:cNvPr id="79" name="Rectangle 11"/>
          <p:cNvSpPr>
            <a:spLocks noChangeArrowheads="1"/>
          </p:cNvSpPr>
          <p:nvPr/>
        </p:nvSpPr>
        <p:spPr bwMode="auto">
          <a:xfrm>
            <a:off x="3442122" y="1500174"/>
            <a:ext cx="4154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="1" i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80" name="Rectangle 11"/>
          <p:cNvSpPr>
            <a:spLocks noChangeArrowheads="1"/>
          </p:cNvSpPr>
          <p:nvPr/>
        </p:nvSpPr>
        <p:spPr bwMode="auto">
          <a:xfrm>
            <a:off x="6143636" y="1500174"/>
            <a:ext cx="4026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="1" i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81" name="Rectangle 11"/>
          <p:cNvSpPr>
            <a:spLocks noChangeArrowheads="1"/>
          </p:cNvSpPr>
          <p:nvPr/>
        </p:nvSpPr>
        <p:spPr bwMode="auto">
          <a:xfrm>
            <a:off x="2786050" y="1500174"/>
            <a:ext cx="4026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="1" i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83" name="Rectangle 11"/>
          <p:cNvSpPr>
            <a:spLocks noChangeArrowheads="1"/>
          </p:cNvSpPr>
          <p:nvPr/>
        </p:nvSpPr>
        <p:spPr bwMode="auto">
          <a:xfrm>
            <a:off x="4786314" y="1500174"/>
            <a:ext cx="4026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="1" i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97" name="96 Arco"/>
          <p:cNvSpPr/>
          <p:nvPr/>
        </p:nvSpPr>
        <p:spPr>
          <a:xfrm rot="10800000">
            <a:off x="1643042" y="500042"/>
            <a:ext cx="2214578" cy="2214578"/>
          </a:xfrm>
          <a:prstGeom prst="arc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27"/>
          <p:cNvSpPr>
            <a:spLocks noChangeArrowheads="1"/>
          </p:cNvSpPr>
          <p:nvPr/>
        </p:nvSpPr>
        <p:spPr bwMode="auto">
          <a:xfrm>
            <a:off x="3469936" y="2643182"/>
            <a:ext cx="1030626" cy="214314"/>
          </a:xfrm>
          <a:prstGeom prst="roundRect">
            <a:avLst>
              <a:gd name="adj" fmla="val 13483"/>
            </a:avLst>
          </a:prstGeom>
          <a:solidFill>
            <a:schemeClr val="bg1">
              <a:lumMod val="65000"/>
            </a:schemeClr>
          </a:solidFill>
          <a:ln w="31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600" b="1" dirty="0">
              <a:latin typeface="+mn-lt"/>
            </a:endParaRPr>
          </a:p>
        </p:txBody>
      </p:sp>
      <p:sp>
        <p:nvSpPr>
          <p:cNvPr id="99" name="Rectangle 27"/>
          <p:cNvSpPr>
            <a:spLocks noChangeArrowheads="1"/>
          </p:cNvSpPr>
          <p:nvPr/>
        </p:nvSpPr>
        <p:spPr bwMode="auto">
          <a:xfrm>
            <a:off x="4429124" y="2643182"/>
            <a:ext cx="1214446" cy="214314"/>
          </a:xfrm>
          <a:prstGeom prst="roundRect">
            <a:avLst>
              <a:gd name="adj" fmla="val 13483"/>
            </a:avLst>
          </a:prstGeom>
          <a:solidFill>
            <a:schemeClr val="bg1">
              <a:lumMod val="65000"/>
            </a:schemeClr>
          </a:solidFill>
          <a:ln w="31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600" b="1" dirty="0">
              <a:latin typeface="+mn-lt"/>
            </a:endParaRPr>
          </a:p>
        </p:txBody>
      </p:sp>
      <p:sp>
        <p:nvSpPr>
          <p:cNvPr id="100" name="Rectangle 27"/>
          <p:cNvSpPr>
            <a:spLocks noChangeArrowheads="1"/>
          </p:cNvSpPr>
          <p:nvPr/>
        </p:nvSpPr>
        <p:spPr bwMode="auto">
          <a:xfrm>
            <a:off x="5572132" y="2643182"/>
            <a:ext cx="1357322" cy="214314"/>
          </a:xfrm>
          <a:prstGeom prst="roundRect">
            <a:avLst>
              <a:gd name="adj" fmla="val 13483"/>
            </a:avLst>
          </a:prstGeom>
          <a:solidFill>
            <a:schemeClr val="bg1">
              <a:lumMod val="65000"/>
            </a:schemeClr>
          </a:solidFill>
          <a:ln w="31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600" b="1" dirty="0">
              <a:latin typeface="+mn-lt"/>
            </a:endParaRPr>
          </a:p>
        </p:txBody>
      </p:sp>
      <p:cxnSp>
        <p:nvCxnSpPr>
          <p:cNvPr id="25" name="24 Conector recto"/>
          <p:cNvCxnSpPr/>
          <p:nvPr/>
        </p:nvCxnSpPr>
        <p:spPr>
          <a:xfrm rot="5400000">
            <a:off x="2642838" y="3620896"/>
            <a:ext cx="785818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0" name="29 Objeto"/>
          <p:cNvGraphicFramePr>
            <a:graphicFrameLocks noChangeAspect="1"/>
          </p:cNvGraphicFramePr>
          <p:nvPr/>
        </p:nvGraphicFramePr>
        <p:xfrm>
          <a:off x="2664115" y="4033705"/>
          <a:ext cx="728040" cy="409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3" name="Ecuación" r:id="rId3" imgW="380880" imgH="215640" progId="Equation.3">
                  <p:embed/>
                </p:oleObj>
              </mc:Choice>
              <mc:Fallback>
                <p:oleObj name="Ecuación" r:id="rId3" imgW="380880" imgH="2156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4115" y="4033705"/>
                        <a:ext cx="728040" cy="4095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0" name="Object 4"/>
          <p:cNvGraphicFramePr>
            <a:graphicFrameLocks noChangeAspect="1"/>
          </p:cNvGraphicFramePr>
          <p:nvPr/>
        </p:nvGraphicFramePr>
        <p:xfrm>
          <a:off x="3363918" y="4058731"/>
          <a:ext cx="705287" cy="3844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4" name="Ecuación" r:id="rId5" imgW="368280" imgH="203040" progId="Equation.3">
                  <p:embed/>
                </p:oleObj>
              </mc:Choice>
              <mc:Fallback>
                <p:oleObj name="Ecuación" r:id="rId5" imgW="368280" imgH="2030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3918" y="4058731"/>
                        <a:ext cx="705287" cy="38449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0" name="39 Grupo"/>
          <p:cNvGrpSpPr/>
          <p:nvPr/>
        </p:nvGrpSpPr>
        <p:grpSpPr>
          <a:xfrm>
            <a:off x="1928794" y="3800285"/>
            <a:ext cx="2504430" cy="914599"/>
            <a:chOff x="3394403" y="3357562"/>
            <a:chExt cx="2504430" cy="914599"/>
          </a:xfrm>
        </p:grpSpPr>
        <p:graphicFrame>
          <p:nvGraphicFramePr>
            <p:cNvPr id="9221" name="Object 5"/>
            <p:cNvGraphicFramePr>
              <a:graphicFrameLocks noChangeAspect="1"/>
            </p:cNvGraphicFramePr>
            <p:nvPr/>
          </p:nvGraphicFramePr>
          <p:xfrm>
            <a:off x="3920872" y="3357562"/>
            <a:ext cx="389046" cy="9145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05" name="Ecuación" r:id="rId7" imgW="203040" imgH="482400" progId="Equation.3">
                    <p:embed/>
                  </p:oleObj>
                </mc:Choice>
                <mc:Fallback>
                  <p:oleObj name="Ecuación" r:id="rId7" imgW="203040" imgH="482400" progId="Equation.3">
                    <p:embed/>
                    <p:pic>
                      <p:nvPicPr>
                        <p:cNvPr id="0" name="Picture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20872" y="3357562"/>
                          <a:ext cx="389046" cy="91459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22" name="Object 6"/>
            <p:cNvGraphicFramePr>
              <a:graphicFrameLocks noChangeAspect="1"/>
            </p:cNvGraphicFramePr>
            <p:nvPr/>
          </p:nvGraphicFramePr>
          <p:xfrm>
            <a:off x="5534814" y="3622842"/>
            <a:ext cx="364019" cy="3367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06" name="Ecuación" r:id="rId9" imgW="190440" imgH="177480" progId="Equation.3">
                    <p:embed/>
                  </p:oleObj>
                </mc:Choice>
                <mc:Fallback>
                  <p:oleObj name="Ecuación" r:id="rId9" imgW="190440" imgH="177480" progId="Equation.3">
                    <p:embed/>
                    <p:pic>
                      <p:nvPicPr>
                        <p:cNvPr id="0" name="Picture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34814" y="3622842"/>
                          <a:ext cx="364019" cy="33671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23" name="Object 7"/>
            <p:cNvGraphicFramePr>
              <a:graphicFrameLocks noChangeAspect="1"/>
            </p:cNvGraphicFramePr>
            <p:nvPr/>
          </p:nvGraphicFramePr>
          <p:xfrm>
            <a:off x="3394403" y="3643314"/>
            <a:ext cx="534655" cy="3367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07" name="Ecuación" r:id="rId11" imgW="279360" imgH="177480" progId="Equation.3">
                    <p:embed/>
                  </p:oleObj>
                </mc:Choice>
                <mc:Fallback>
                  <p:oleObj name="Ecuación" r:id="rId11" imgW="279360" imgH="177480" progId="Equation.3">
                    <p:embed/>
                    <p:pic>
                      <p:nvPicPr>
                        <p:cNvPr id="0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94403" y="3643314"/>
                          <a:ext cx="534655" cy="33671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3" name="Rectangle 27"/>
          <p:cNvSpPr>
            <a:spLocks noChangeArrowheads="1"/>
          </p:cNvSpPr>
          <p:nvPr/>
        </p:nvSpPr>
        <p:spPr bwMode="auto">
          <a:xfrm>
            <a:off x="2857488" y="3000372"/>
            <a:ext cx="4071966" cy="214314"/>
          </a:xfrm>
          <a:prstGeom prst="roundRect">
            <a:avLst>
              <a:gd name="adj" fmla="val 13483"/>
            </a:avLst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600" b="1" dirty="0">
              <a:latin typeface="+mn-lt"/>
            </a:endParaRPr>
          </a:p>
        </p:txBody>
      </p:sp>
      <p:graphicFrame>
        <p:nvGraphicFramePr>
          <p:cNvPr id="9224" name="Object 8"/>
          <p:cNvGraphicFramePr>
            <a:graphicFrameLocks noChangeAspect="1"/>
          </p:cNvGraphicFramePr>
          <p:nvPr/>
        </p:nvGraphicFramePr>
        <p:xfrm>
          <a:off x="2949398" y="2986724"/>
          <a:ext cx="219075" cy="239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8" name="Ecuación" r:id="rId13" imgW="114120" imgH="126720" progId="Equation.3">
                  <p:embed/>
                </p:oleObj>
              </mc:Choice>
              <mc:Fallback>
                <p:oleObj name="Ecuación" r:id="rId13" imgW="114120" imgH="12672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49398" y="2986724"/>
                        <a:ext cx="219075" cy="239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ectangle 8"/>
          <p:cNvSpPr>
            <a:spLocks noChangeArrowheads="1"/>
          </p:cNvSpPr>
          <p:nvPr/>
        </p:nvSpPr>
        <p:spPr bwMode="auto">
          <a:xfrm>
            <a:off x="0" y="0"/>
            <a:ext cx="281109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ANALYSIS &amp; ALGORITHM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34" name="Rectangle 11"/>
          <p:cNvSpPr>
            <a:spLocks noChangeArrowheads="1"/>
          </p:cNvSpPr>
          <p:nvPr/>
        </p:nvSpPr>
        <p:spPr bwMode="auto">
          <a:xfrm>
            <a:off x="6977982" y="2571744"/>
            <a:ext cx="20946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JPEG2000-like codec</a:t>
            </a:r>
          </a:p>
        </p:txBody>
      </p:sp>
      <p:sp>
        <p:nvSpPr>
          <p:cNvPr id="36" name="Rectangle 11"/>
          <p:cNvSpPr>
            <a:spLocks noChangeArrowheads="1"/>
          </p:cNvSpPr>
          <p:nvPr/>
        </p:nvSpPr>
        <p:spPr bwMode="auto">
          <a:xfrm>
            <a:off x="7000892" y="2928934"/>
            <a:ext cx="198887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rate/distortion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              estimates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07407E-6 L 0.41216 4.07407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0" y="6580188"/>
            <a:ext cx="9144000" cy="28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0" y="0"/>
            <a:ext cx="23735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TABLE OF CONTENTS</a:t>
            </a:r>
            <a:endParaRPr lang="en-US" sz="2000" b="1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grpSp>
        <p:nvGrpSpPr>
          <p:cNvPr id="126" name="125 Grupo"/>
          <p:cNvGrpSpPr/>
          <p:nvPr/>
        </p:nvGrpSpPr>
        <p:grpSpPr>
          <a:xfrm>
            <a:off x="368824" y="1071546"/>
            <a:ext cx="2720713" cy="1150335"/>
            <a:chOff x="368824" y="1071546"/>
            <a:chExt cx="2720713" cy="1150335"/>
          </a:xfrm>
        </p:grpSpPr>
        <p:sp>
          <p:nvSpPr>
            <p:cNvPr id="5" name="Rectangle 11"/>
            <p:cNvSpPr>
              <a:spLocks noChangeArrowheads="1"/>
            </p:cNvSpPr>
            <p:nvPr/>
          </p:nvSpPr>
          <p:spPr bwMode="auto">
            <a:xfrm>
              <a:off x="368824" y="1071546"/>
              <a:ext cx="220291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glow rad="101600">
                      <a:schemeClr val="bg1">
                        <a:lumMod val="65000"/>
                        <a:alpha val="60000"/>
                      </a:schemeClr>
                    </a:glow>
                  </a:effectLst>
                  <a:latin typeface="+mn-lt"/>
                </a:rPr>
                <a:t>INTRODUCTION</a:t>
              </a:r>
              <a:endParaRPr lang="en-US" sz="24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+mn-lt"/>
              </a:endParaRPr>
            </a:p>
          </p:txBody>
        </p:sp>
        <p:grpSp>
          <p:nvGrpSpPr>
            <p:cNvPr id="111" name="110 Grupo"/>
            <p:cNvGrpSpPr/>
            <p:nvPr/>
          </p:nvGrpSpPr>
          <p:grpSpPr>
            <a:xfrm rot="690848">
              <a:off x="2375157" y="1436063"/>
              <a:ext cx="714380" cy="785818"/>
              <a:chOff x="3786182" y="922966"/>
              <a:chExt cx="1214446" cy="1434464"/>
            </a:xfrm>
          </p:grpSpPr>
          <p:pic>
            <p:nvPicPr>
              <p:cNvPr id="10" name="Picture 19" descr="HL"/>
              <p:cNvPicPr>
                <a:picLocks noChangeAspect="1" noChangeArrowheads="1"/>
              </p:cNvPicPr>
              <p:nvPr/>
            </p:nvPicPr>
            <p:blipFill>
              <a:blip r:embed="rId2">
                <a:lum bright="36000" contrast="42000"/>
              </a:blip>
              <a:srcRect/>
              <a:stretch>
                <a:fillRect/>
              </a:stretch>
            </p:blipFill>
            <p:spPr bwMode="auto">
              <a:xfrm>
                <a:off x="3786182" y="928670"/>
                <a:ext cx="1214446" cy="1428760"/>
              </a:xfrm>
              <a:prstGeom prst="rect">
                <a:avLst/>
              </a:prstGeom>
              <a:noFill/>
            </p:spPr>
          </p:pic>
          <p:grpSp>
            <p:nvGrpSpPr>
              <p:cNvPr id="11" name="10 Grupo"/>
              <p:cNvGrpSpPr/>
              <p:nvPr/>
            </p:nvGrpSpPr>
            <p:grpSpPr>
              <a:xfrm>
                <a:off x="3786182" y="922966"/>
                <a:ext cx="1214446" cy="1428760"/>
                <a:chOff x="7643834" y="2820178"/>
                <a:chExt cx="1214446" cy="1428760"/>
              </a:xfrm>
            </p:grpSpPr>
            <p:sp>
              <p:nvSpPr>
                <p:cNvPr id="12" name="11 Rectángulo"/>
                <p:cNvSpPr/>
                <p:nvPr/>
              </p:nvSpPr>
              <p:spPr>
                <a:xfrm>
                  <a:off x="7643834" y="282017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12 Rectángulo"/>
                <p:cNvSpPr/>
                <p:nvPr/>
              </p:nvSpPr>
              <p:spPr>
                <a:xfrm>
                  <a:off x="7715272" y="282017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13 Rectángulo"/>
                <p:cNvSpPr/>
                <p:nvPr/>
              </p:nvSpPr>
              <p:spPr>
                <a:xfrm>
                  <a:off x="7786710" y="282017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14 Rectángulo"/>
                <p:cNvSpPr/>
                <p:nvPr/>
              </p:nvSpPr>
              <p:spPr>
                <a:xfrm>
                  <a:off x="7858148" y="282017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15 Rectángulo"/>
                <p:cNvSpPr/>
                <p:nvPr/>
              </p:nvSpPr>
              <p:spPr>
                <a:xfrm>
                  <a:off x="7929586" y="282017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16 Rectángulo"/>
                <p:cNvSpPr/>
                <p:nvPr/>
              </p:nvSpPr>
              <p:spPr>
                <a:xfrm>
                  <a:off x="8001024" y="282017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17 Rectángulo"/>
                <p:cNvSpPr/>
                <p:nvPr/>
              </p:nvSpPr>
              <p:spPr>
                <a:xfrm>
                  <a:off x="8072462" y="282017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18 Rectángulo"/>
                <p:cNvSpPr/>
                <p:nvPr/>
              </p:nvSpPr>
              <p:spPr>
                <a:xfrm>
                  <a:off x="7643834" y="289161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19 Rectángulo"/>
                <p:cNvSpPr/>
                <p:nvPr/>
              </p:nvSpPr>
              <p:spPr>
                <a:xfrm>
                  <a:off x="7715272" y="289161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20 Rectángulo"/>
                <p:cNvSpPr/>
                <p:nvPr/>
              </p:nvSpPr>
              <p:spPr>
                <a:xfrm>
                  <a:off x="7786710" y="289161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21 Rectángulo"/>
                <p:cNvSpPr/>
                <p:nvPr/>
              </p:nvSpPr>
              <p:spPr>
                <a:xfrm>
                  <a:off x="7858148" y="289161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22 Rectángulo"/>
                <p:cNvSpPr/>
                <p:nvPr/>
              </p:nvSpPr>
              <p:spPr>
                <a:xfrm>
                  <a:off x="7929586" y="289161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24 Rectángulo"/>
                <p:cNvSpPr/>
                <p:nvPr/>
              </p:nvSpPr>
              <p:spPr>
                <a:xfrm>
                  <a:off x="8001024" y="289161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25 Rectángulo"/>
                <p:cNvSpPr/>
                <p:nvPr/>
              </p:nvSpPr>
              <p:spPr>
                <a:xfrm>
                  <a:off x="8072462" y="289161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26 Rectángulo"/>
                <p:cNvSpPr/>
                <p:nvPr/>
              </p:nvSpPr>
              <p:spPr>
                <a:xfrm>
                  <a:off x="8572528" y="289161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27 Rectángulo"/>
                <p:cNvSpPr/>
                <p:nvPr/>
              </p:nvSpPr>
              <p:spPr>
                <a:xfrm>
                  <a:off x="7643834" y="296305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28 Rectángulo"/>
                <p:cNvSpPr/>
                <p:nvPr/>
              </p:nvSpPr>
              <p:spPr>
                <a:xfrm>
                  <a:off x="7715272" y="296305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29 Rectángulo"/>
                <p:cNvSpPr/>
                <p:nvPr/>
              </p:nvSpPr>
              <p:spPr>
                <a:xfrm>
                  <a:off x="7786710" y="296305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30 Rectángulo"/>
                <p:cNvSpPr/>
                <p:nvPr/>
              </p:nvSpPr>
              <p:spPr>
                <a:xfrm>
                  <a:off x="7858148" y="296305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31 Rectángulo"/>
                <p:cNvSpPr/>
                <p:nvPr/>
              </p:nvSpPr>
              <p:spPr>
                <a:xfrm>
                  <a:off x="7929586" y="296305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32 Rectángulo"/>
                <p:cNvSpPr/>
                <p:nvPr/>
              </p:nvSpPr>
              <p:spPr>
                <a:xfrm>
                  <a:off x="8001024" y="296305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33 Rectángulo"/>
                <p:cNvSpPr/>
                <p:nvPr/>
              </p:nvSpPr>
              <p:spPr>
                <a:xfrm>
                  <a:off x="8072462" y="296305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34 Rectángulo"/>
                <p:cNvSpPr/>
                <p:nvPr/>
              </p:nvSpPr>
              <p:spPr>
                <a:xfrm>
                  <a:off x="8501090" y="296305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35 Rectángulo"/>
                <p:cNvSpPr/>
                <p:nvPr/>
              </p:nvSpPr>
              <p:spPr>
                <a:xfrm>
                  <a:off x="8572528" y="296305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36 Rectángulo"/>
                <p:cNvSpPr/>
                <p:nvPr/>
              </p:nvSpPr>
              <p:spPr>
                <a:xfrm>
                  <a:off x="8644716" y="296305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37 Rectángulo"/>
                <p:cNvSpPr/>
                <p:nvPr/>
              </p:nvSpPr>
              <p:spPr>
                <a:xfrm>
                  <a:off x="7643834" y="303449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38 Rectángulo"/>
                <p:cNvSpPr/>
                <p:nvPr/>
              </p:nvSpPr>
              <p:spPr>
                <a:xfrm>
                  <a:off x="7715272" y="303449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39 Rectángulo"/>
                <p:cNvSpPr/>
                <p:nvPr/>
              </p:nvSpPr>
              <p:spPr>
                <a:xfrm>
                  <a:off x="7786710" y="303449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40 Rectángulo"/>
                <p:cNvSpPr/>
                <p:nvPr/>
              </p:nvSpPr>
              <p:spPr>
                <a:xfrm>
                  <a:off x="7858148" y="303449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41 Rectángulo"/>
                <p:cNvSpPr/>
                <p:nvPr/>
              </p:nvSpPr>
              <p:spPr>
                <a:xfrm>
                  <a:off x="7929586" y="303449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42 Rectángulo"/>
                <p:cNvSpPr/>
                <p:nvPr/>
              </p:nvSpPr>
              <p:spPr>
                <a:xfrm>
                  <a:off x="8001024" y="303449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43 Rectángulo"/>
                <p:cNvSpPr/>
                <p:nvPr/>
              </p:nvSpPr>
              <p:spPr>
                <a:xfrm>
                  <a:off x="8072462" y="303449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44 Rectángulo"/>
                <p:cNvSpPr/>
                <p:nvPr/>
              </p:nvSpPr>
              <p:spPr>
                <a:xfrm>
                  <a:off x="8429652" y="303449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45 Rectángulo"/>
                <p:cNvSpPr/>
                <p:nvPr/>
              </p:nvSpPr>
              <p:spPr>
                <a:xfrm>
                  <a:off x="7643834" y="3105930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46 Rectángulo"/>
                <p:cNvSpPr/>
                <p:nvPr/>
              </p:nvSpPr>
              <p:spPr>
                <a:xfrm>
                  <a:off x="7715272" y="3105930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47 Rectángulo"/>
                <p:cNvSpPr/>
                <p:nvPr/>
              </p:nvSpPr>
              <p:spPr>
                <a:xfrm>
                  <a:off x="7643834" y="317736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48 Rectángulo"/>
                <p:cNvSpPr/>
                <p:nvPr/>
              </p:nvSpPr>
              <p:spPr>
                <a:xfrm>
                  <a:off x="7715272" y="317736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49 Rectángulo"/>
                <p:cNvSpPr/>
                <p:nvPr/>
              </p:nvSpPr>
              <p:spPr>
                <a:xfrm>
                  <a:off x="7643834" y="324880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50 Rectángulo"/>
                <p:cNvSpPr/>
                <p:nvPr/>
              </p:nvSpPr>
              <p:spPr>
                <a:xfrm>
                  <a:off x="7715272" y="324880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51 Rectángulo"/>
                <p:cNvSpPr/>
                <p:nvPr/>
              </p:nvSpPr>
              <p:spPr>
                <a:xfrm>
                  <a:off x="8001024" y="324880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52 Rectángulo"/>
                <p:cNvSpPr/>
                <p:nvPr/>
              </p:nvSpPr>
              <p:spPr>
                <a:xfrm>
                  <a:off x="8072462" y="324880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53 Rectángulo"/>
                <p:cNvSpPr/>
                <p:nvPr/>
              </p:nvSpPr>
              <p:spPr>
                <a:xfrm>
                  <a:off x="8001024" y="332024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54 Rectángulo"/>
                <p:cNvSpPr/>
                <p:nvPr/>
              </p:nvSpPr>
              <p:spPr>
                <a:xfrm>
                  <a:off x="8072462" y="332024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55 Rectángulo"/>
                <p:cNvSpPr/>
                <p:nvPr/>
              </p:nvSpPr>
              <p:spPr>
                <a:xfrm>
                  <a:off x="8072462" y="339168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56 Rectángulo"/>
                <p:cNvSpPr/>
                <p:nvPr/>
              </p:nvSpPr>
              <p:spPr>
                <a:xfrm>
                  <a:off x="8358214" y="339168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57 Rectángulo"/>
                <p:cNvSpPr/>
                <p:nvPr/>
              </p:nvSpPr>
              <p:spPr>
                <a:xfrm>
                  <a:off x="8501090" y="339168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58 Rectángulo"/>
                <p:cNvSpPr/>
                <p:nvPr/>
              </p:nvSpPr>
              <p:spPr>
                <a:xfrm>
                  <a:off x="8572528" y="339168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59 Rectángulo"/>
                <p:cNvSpPr/>
                <p:nvPr/>
              </p:nvSpPr>
              <p:spPr>
                <a:xfrm>
                  <a:off x="8644716" y="339168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60 Rectángulo"/>
                <p:cNvSpPr/>
                <p:nvPr/>
              </p:nvSpPr>
              <p:spPr>
                <a:xfrm>
                  <a:off x="8716154" y="339168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61 Rectángulo"/>
                <p:cNvSpPr/>
                <p:nvPr/>
              </p:nvSpPr>
              <p:spPr>
                <a:xfrm>
                  <a:off x="8358214" y="3463120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62 Rectángulo"/>
                <p:cNvSpPr/>
                <p:nvPr/>
              </p:nvSpPr>
              <p:spPr>
                <a:xfrm>
                  <a:off x="8429652" y="3463120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63 Rectángulo"/>
                <p:cNvSpPr/>
                <p:nvPr/>
              </p:nvSpPr>
              <p:spPr>
                <a:xfrm>
                  <a:off x="8572528" y="3463120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64 Rectángulo"/>
                <p:cNvSpPr/>
                <p:nvPr/>
              </p:nvSpPr>
              <p:spPr>
                <a:xfrm>
                  <a:off x="8286776" y="353455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65 Rectángulo"/>
                <p:cNvSpPr/>
                <p:nvPr/>
              </p:nvSpPr>
              <p:spPr>
                <a:xfrm>
                  <a:off x="8358214" y="353455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66 Rectángulo"/>
                <p:cNvSpPr/>
                <p:nvPr/>
              </p:nvSpPr>
              <p:spPr>
                <a:xfrm>
                  <a:off x="8429652" y="353455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67 Rectángulo"/>
                <p:cNvSpPr/>
                <p:nvPr/>
              </p:nvSpPr>
              <p:spPr>
                <a:xfrm>
                  <a:off x="7786710" y="360599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68 Rectángulo"/>
                <p:cNvSpPr/>
                <p:nvPr/>
              </p:nvSpPr>
              <p:spPr>
                <a:xfrm>
                  <a:off x="7858148" y="360599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69 Rectángulo"/>
                <p:cNvSpPr/>
                <p:nvPr/>
              </p:nvSpPr>
              <p:spPr>
                <a:xfrm>
                  <a:off x="8215338" y="360599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70 Rectángulo"/>
                <p:cNvSpPr/>
                <p:nvPr/>
              </p:nvSpPr>
              <p:spPr>
                <a:xfrm>
                  <a:off x="8286776" y="360599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71 Rectángulo"/>
                <p:cNvSpPr/>
                <p:nvPr/>
              </p:nvSpPr>
              <p:spPr>
                <a:xfrm>
                  <a:off x="8358214" y="360599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72 Rectángulo"/>
                <p:cNvSpPr/>
                <p:nvPr/>
              </p:nvSpPr>
              <p:spPr>
                <a:xfrm>
                  <a:off x="7786710" y="367743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73 Rectángulo"/>
                <p:cNvSpPr/>
                <p:nvPr/>
              </p:nvSpPr>
              <p:spPr>
                <a:xfrm>
                  <a:off x="8501090" y="374887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74 Rectángulo"/>
                <p:cNvSpPr/>
                <p:nvPr/>
              </p:nvSpPr>
              <p:spPr>
                <a:xfrm>
                  <a:off x="8572528" y="374887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75 Rectángulo"/>
                <p:cNvSpPr/>
                <p:nvPr/>
              </p:nvSpPr>
              <p:spPr>
                <a:xfrm>
                  <a:off x="8644716" y="374887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76 Rectángulo"/>
                <p:cNvSpPr/>
                <p:nvPr/>
              </p:nvSpPr>
              <p:spPr>
                <a:xfrm>
                  <a:off x="8716154" y="374887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77 Rectángulo"/>
                <p:cNvSpPr/>
                <p:nvPr/>
              </p:nvSpPr>
              <p:spPr>
                <a:xfrm>
                  <a:off x="8786842" y="374887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78 Rectángulo"/>
                <p:cNvSpPr/>
                <p:nvPr/>
              </p:nvSpPr>
              <p:spPr>
                <a:xfrm>
                  <a:off x="7786710" y="3820310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79 Rectángulo"/>
                <p:cNvSpPr/>
                <p:nvPr/>
              </p:nvSpPr>
              <p:spPr>
                <a:xfrm>
                  <a:off x="7858148" y="3820310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80 Rectángulo"/>
                <p:cNvSpPr/>
                <p:nvPr/>
              </p:nvSpPr>
              <p:spPr>
                <a:xfrm>
                  <a:off x="7929586" y="3820310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81 Rectángulo"/>
                <p:cNvSpPr/>
                <p:nvPr/>
              </p:nvSpPr>
              <p:spPr>
                <a:xfrm>
                  <a:off x="8001024" y="3820310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82 Rectángulo"/>
                <p:cNvSpPr/>
                <p:nvPr/>
              </p:nvSpPr>
              <p:spPr>
                <a:xfrm>
                  <a:off x="8429652" y="3820310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83 Rectángulo"/>
                <p:cNvSpPr/>
                <p:nvPr/>
              </p:nvSpPr>
              <p:spPr>
                <a:xfrm>
                  <a:off x="7715272" y="389174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84 Rectángulo"/>
                <p:cNvSpPr/>
                <p:nvPr/>
              </p:nvSpPr>
              <p:spPr>
                <a:xfrm>
                  <a:off x="7786710" y="389174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85 Rectángulo"/>
                <p:cNvSpPr/>
                <p:nvPr/>
              </p:nvSpPr>
              <p:spPr>
                <a:xfrm>
                  <a:off x="7858148" y="389174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86 Rectángulo"/>
                <p:cNvSpPr/>
                <p:nvPr/>
              </p:nvSpPr>
              <p:spPr>
                <a:xfrm>
                  <a:off x="8001024" y="389174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87 Rectángulo"/>
                <p:cNvSpPr/>
                <p:nvPr/>
              </p:nvSpPr>
              <p:spPr>
                <a:xfrm>
                  <a:off x="8358214" y="389174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88 Rectángulo"/>
                <p:cNvSpPr/>
                <p:nvPr/>
              </p:nvSpPr>
              <p:spPr>
                <a:xfrm>
                  <a:off x="8429652" y="389174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89 Rectángulo"/>
                <p:cNvSpPr/>
                <p:nvPr/>
              </p:nvSpPr>
              <p:spPr>
                <a:xfrm>
                  <a:off x="7715272" y="396318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90 Rectángulo"/>
                <p:cNvSpPr/>
                <p:nvPr/>
              </p:nvSpPr>
              <p:spPr>
                <a:xfrm>
                  <a:off x="7858148" y="396318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91 Rectángulo"/>
                <p:cNvSpPr/>
                <p:nvPr/>
              </p:nvSpPr>
              <p:spPr>
                <a:xfrm>
                  <a:off x="7929586" y="396318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92 Rectángulo"/>
                <p:cNvSpPr/>
                <p:nvPr/>
              </p:nvSpPr>
              <p:spPr>
                <a:xfrm>
                  <a:off x="8001024" y="396318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93 Rectángulo"/>
                <p:cNvSpPr/>
                <p:nvPr/>
              </p:nvSpPr>
              <p:spPr>
                <a:xfrm>
                  <a:off x="8286776" y="396318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94 Rectángulo"/>
                <p:cNvSpPr/>
                <p:nvPr/>
              </p:nvSpPr>
              <p:spPr>
                <a:xfrm>
                  <a:off x="8358214" y="396318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95 Rectángulo"/>
                <p:cNvSpPr/>
                <p:nvPr/>
              </p:nvSpPr>
              <p:spPr>
                <a:xfrm>
                  <a:off x="8716154" y="396318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96 Rectángulo"/>
                <p:cNvSpPr/>
                <p:nvPr/>
              </p:nvSpPr>
              <p:spPr>
                <a:xfrm>
                  <a:off x="8786842" y="396318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97 Rectángulo"/>
                <p:cNvSpPr/>
                <p:nvPr/>
              </p:nvSpPr>
              <p:spPr>
                <a:xfrm>
                  <a:off x="7786710" y="403462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98 Rectángulo"/>
                <p:cNvSpPr/>
                <p:nvPr/>
              </p:nvSpPr>
              <p:spPr>
                <a:xfrm>
                  <a:off x="7929586" y="403462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99 Rectángulo"/>
                <p:cNvSpPr/>
                <p:nvPr/>
              </p:nvSpPr>
              <p:spPr>
                <a:xfrm>
                  <a:off x="8286776" y="403462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100 Rectángulo"/>
                <p:cNvSpPr/>
                <p:nvPr/>
              </p:nvSpPr>
              <p:spPr>
                <a:xfrm>
                  <a:off x="8429652" y="403462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101 Rectángulo"/>
                <p:cNvSpPr/>
                <p:nvPr/>
              </p:nvSpPr>
              <p:spPr>
                <a:xfrm>
                  <a:off x="8644716" y="403462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102 Rectángulo"/>
                <p:cNvSpPr/>
                <p:nvPr/>
              </p:nvSpPr>
              <p:spPr>
                <a:xfrm>
                  <a:off x="8716154" y="403462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103 Rectángulo"/>
                <p:cNvSpPr/>
                <p:nvPr/>
              </p:nvSpPr>
              <p:spPr>
                <a:xfrm>
                  <a:off x="8786842" y="403462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104 Rectángulo"/>
                <p:cNvSpPr/>
                <p:nvPr/>
              </p:nvSpPr>
              <p:spPr>
                <a:xfrm>
                  <a:off x="8644716" y="410606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105 Rectángulo"/>
                <p:cNvSpPr/>
                <p:nvPr/>
              </p:nvSpPr>
              <p:spPr>
                <a:xfrm>
                  <a:off x="8716154" y="410606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106 Rectángulo"/>
                <p:cNvSpPr/>
                <p:nvPr/>
              </p:nvSpPr>
              <p:spPr>
                <a:xfrm>
                  <a:off x="8786842" y="410606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107 Rectángulo"/>
                <p:cNvSpPr/>
                <p:nvPr/>
              </p:nvSpPr>
              <p:spPr>
                <a:xfrm>
                  <a:off x="8644716" y="4177500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108 Rectángulo"/>
                <p:cNvSpPr/>
                <p:nvPr/>
              </p:nvSpPr>
              <p:spPr>
                <a:xfrm>
                  <a:off x="8716154" y="4177500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109 Rectángulo"/>
                <p:cNvSpPr/>
                <p:nvPr/>
              </p:nvSpPr>
              <p:spPr>
                <a:xfrm>
                  <a:off x="8786842" y="4177500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27" name="126 Grupo"/>
          <p:cNvGrpSpPr/>
          <p:nvPr/>
        </p:nvGrpSpPr>
        <p:grpSpPr>
          <a:xfrm>
            <a:off x="1714480" y="2500306"/>
            <a:ext cx="4065464" cy="1234674"/>
            <a:chOff x="1714480" y="2500306"/>
            <a:chExt cx="4065464" cy="1234674"/>
          </a:xfrm>
        </p:grpSpPr>
        <p:sp>
          <p:nvSpPr>
            <p:cNvPr id="6" name="Rectangle 11"/>
            <p:cNvSpPr>
              <a:spLocks noChangeArrowheads="1"/>
            </p:cNvSpPr>
            <p:nvPr/>
          </p:nvSpPr>
          <p:spPr bwMode="auto">
            <a:xfrm>
              <a:off x="1714480" y="2500306"/>
              <a:ext cx="346691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glow rad="101600">
                      <a:schemeClr val="bg1">
                        <a:lumMod val="65000"/>
                        <a:alpha val="60000"/>
                      </a:schemeClr>
                    </a:glow>
                  </a:effectLst>
                  <a:latin typeface="+mn-lt"/>
                </a:rPr>
                <a:t>ANALYSIS  &amp;  ALGORITHM</a:t>
              </a:r>
              <a:endPara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+mn-lt"/>
              </a:endParaRPr>
            </a:p>
          </p:txBody>
        </p:sp>
        <p:pic>
          <p:nvPicPr>
            <p:cNvPr id="112" name="111 Imagen" descr="model-areas.L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21008793">
              <a:off x="4636936" y="2877534"/>
              <a:ext cx="1143008" cy="857446"/>
            </a:xfrm>
            <a:prstGeom prst="rect">
              <a:avLst/>
            </a:prstGeom>
          </p:spPr>
        </p:pic>
      </p:grpSp>
      <p:grpSp>
        <p:nvGrpSpPr>
          <p:cNvPr id="128" name="127 Grupo"/>
          <p:cNvGrpSpPr/>
          <p:nvPr/>
        </p:nvGrpSpPr>
        <p:grpSpPr>
          <a:xfrm>
            <a:off x="4006515" y="3967467"/>
            <a:ext cx="3657280" cy="1279667"/>
            <a:chOff x="4006515" y="3967467"/>
            <a:chExt cx="3657280" cy="1279667"/>
          </a:xfrm>
        </p:grpSpPr>
        <p:sp>
          <p:nvSpPr>
            <p:cNvPr id="7" name="Rectangle 11"/>
            <p:cNvSpPr>
              <a:spLocks noChangeArrowheads="1"/>
            </p:cNvSpPr>
            <p:nvPr/>
          </p:nvSpPr>
          <p:spPr bwMode="auto">
            <a:xfrm>
              <a:off x="4006515" y="3967467"/>
              <a:ext cx="328012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glow rad="101600">
                      <a:schemeClr val="bg1">
                        <a:lumMod val="65000"/>
                        <a:alpha val="60000"/>
                      </a:schemeClr>
                    </a:glow>
                  </a:effectLst>
                  <a:latin typeface="+mn-lt"/>
                </a:rPr>
                <a:t>EXPERIMENTAL RESULTS</a:t>
              </a:r>
              <a:endPara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+mn-lt"/>
              </a:endParaRPr>
            </a:p>
          </p:txBody>
        </p:sp>
        <p:pic>
          <p:nvPicPr>
            <p:cNvPr id="119" name="Picture 6" descr="n1_GRAY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98192">
              <a:off x="7023414" y="4446917"/>
              <a:ext cx="640381" cy="800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9" name="128 Grupo"/>
          <p:cNvGrpSpPr/>
          <p:nvPr/>
        </p:nvGrpSpPr>
        <p:grpSpPr>
          <a:xfrm>
            <a:off x="6474701" y="5396227"/>
            <a:ext cx="2463485" cy="939505"/>
            <a:chOff x="6474701" y="5396227"/>
            <a:chExt cx="2463485" cy="939505"/>
          </a:xfrm>
        </p:grpSpPr>
        <p:sp>
          <p:nvSpPr>
            <p:cNvPr id="8" name="Rectangle 11"/>
            <p:cNvSpPr>
              <a:spLocks noChangeArrowheads="1"/>
            </p:cNvSpPr>
            <p:nvPr/>
          </p:nvSpPr>
          <p:spPr bwMode="auto">
            <a:xfrm>
              <a:off x="6474701" y="5396227"/>
              <a:ext cx="202638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glow rad="101600">
                      <a:schemeClr val="bg1">
                        <a:lumMod val="65000"/>
                        <a:alpha val="60000"/>
                      </a:schemeClr>
                    </a:glow>
                  </a:effectLst>
                  <a:latin typeface="+mn-lt"/>
                </a:rPr>
                <a:t>CONCLUSIONS</a:t>
              </a:r>
              <a:endParaRPr lang="en-US" sz="24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+mn-lt"/>
              </a:endParaRPr>
            </a:p>
          </p:txBody>
        </p:sp>
        <p:grpSp>
          <p:nvGrpSpPr>
            <p:cNvPr id="124" name="123 Grupo"/>
            <p:cNvGrpSpPr/>
            <p:nvPr/>
          </p:nvGrpSpPr>
          <p:grpSpPr>
            <a:xfrm rot="21182229">
              <a:off x="7451976" y="5874838"/>
              <a:ext cx="1486210" cy="460894"/>
              <a:chOff x="1071538" y="5081598"/>
              <a:chExt cx="1486210" cy="460894"/>
            </a:xfrm>
          </p:grpSpPr>
          <p:sp>
            <p:nvSpPr>
              <p:cNvPr id="121" name="Rectangle 11"/>
              <p:cNvSpPr>
                <a:spLocks noChangeArrowheads="1"/>
              </p:cNvSpPr>
              <p:nvPr/>
            </p:nvSpPr>
            <p:spPr bwMode="auto">
              <a:xfrm>
                <a:off x="1081062" y="5081598"/>
                <a:ext cx="1476686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1) General embedded quantization (</a:t>
                </a:r>
                <a:r>
                  <a:rPr lang="en-US" sz="60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GEQ</a:t>
                </a:r>
                <a:r>
                  <a:rPr lang="en-US" sz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)</a:t>
                </a:r>
              </a:p>
            </p:txBody>
          </p:sp>
          <p:sp>
            <p:nvSpPr>
              <p:cNvPr id="122" name="Rectangle 11"/>
              <p:cNvSpPr>
                <a:spLocks noChangeArrowheads="1"/>
              </p:cNvSpPr>
              <p:nvPr/>
            </p:nvSpPr>
            <p:spPr bwMode="auto">
              <a:xfrm>
                <a:off x="1071538" y="5214950"/>
                <a:ext cx="822661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2) Exhaustive search</a:t>
                </a:r>
              </a:p>
            </p:txBody>
          </p:sp>
          <p:sp>
            <p:nvSpPr>
              <p:cNvPr id="123" name="Rectangle 11"/>
              <p:cNvSpPr>
                <a:spLocks noChangeArrowheads="1"/>
              </p:cNvSpPr>
              <p:nvPr/>
            </p:nvSpPr>
            <p:spPr bwMode="auto">
              <a:xfrm>
                <a:off x="1071538" y="5357826"/>
                <a:ext cx="1071127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3) Low complexity algorithm</a:t>
                </a:r>
              </a:p>
            </p:txBody>
          </p:sp>
        </p:grpSp>
        <p:sp>
          <p:nvSpPr>
            <p:cNvPr id="125" name="124 Rectángulo"/>
            <p:cNvSpPr/>
            <p:nvPr/>
          </p:nvSpPr>
          <p:spPr>
            <a:xfrm rot="21144759">
              <a:off x="7471153" y="5872730"/>
              <a:ext cx="1422700" cy="462246"/>
            </a:xfrm>
            <a:prstGeom prst="rect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114300" y="466725"/>
            <a:ext cx="28666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EXHAUSTIVE SEARCH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grpSp>
        <p:nvGrpSpPr>
          <p:cNvPr id="2" name="38 Grupo"/>
          <p:cNvGrpSpPr/>
          <p:nvPr/>
        </p:nvGrpSpPr>
        <p:grpSpPr>
          <a:xfrm>
            <a:off x="1500166" y="1069710"/>
            <a:ext cx="5697962" cy="430464"/>
            <a:chOff x="1500166" y="1069710"/>
            <a:chExt cx="5697962" cy="430464"/>
          </a:xfrm>
        </p:grpSpPr>
        <p:grpSp>
          <p:nvGrpSpPr>
            <p:cNvPr id="4" name="44 Grupo"/>
            <p:cNvGrpSpPr/>
            <p:nvPr/>
          </p:nvGrpSpPr>
          <p:grpSpPr>
            <a:xfrm>
              <a:off x="1643042" y="1357298"/>
              <a:ext cx="5359438" cy="142876"/>
              <a:chOff x="1643042" y="1357298"/>
              <a:chExt cx="5359438" cy="142876"/>
            </a:xfrm>
          </p:grpSpPr>
          <p:cxnSp>
            <p:nvCxnSpPr>
              <p:cNvPr id="46" name="45 Conector recto"/>
              <p:cNvCxnSpPr/>
              <p:nvPr/>
            </p:nvCxnSpPr>
            <p:spPr>
              <a:xfrm>
                <a:off x="1643042" y="1428736"/>
                <a:ext cx="5357850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46 Conector recto"/>
              <p:cNvCxnSpPr/>
              <p:nvPr/>
            </p:nvCxnSpPr>
            <p:spPr>
              <a:xfrm rot="5400000">
                <a:off x="157239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47 Conector recto"/>
              <p:cNvCxnSpPr/>
              <p:nvPr/>
            </p:nvCxnSpPr>
            <p:spPr>
              <a:xfrm rot="5400000">
                <a:off x="693024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11"/>
            <p:cNvSpPr>
              <a:spLocks noChangeArrowheads="1"/>
            </p:cNvSpPr>
            <p:nvPr/>
          </p:nvSpPr>
          <p:spPr bwMode="auto">
            <a:xfrm>
              <a:off x="1500166" y="1071546"/>
              <a:ext cx="2888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0</a:t>
              </a:r>
              <a:endPara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sp>
          <p:nvSpPr>
            <p:cNvPr id="45" name="Rectangle 11"/>
            <p:cNvSpPr>
              <a:spLocks noChangeArrowheads="1"/>
            </p:cNvSpPr>
            <p:nvPr/>
          </p:nvSpPr>
          <p:spPr bwMode="auto">
            <a:xfrm>
              <a:off x="6830720" y="1069710"/>
              <a:ext cx="36740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W</a:t>
              </a:r>
              <a:endParaRPr 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3" name="32 Grupo"/>
          <p:cNvGrpSpPr/>
          <p:nvPr/>
        </p:nvGrpSpPr>
        <p:grpSpPr>
          <a:xfrm>
            <a:off x="1928794" y="3800285"/>
            <a:ext cx="2504430" cy="914599"/>
            <a:chOff x="1928794" y="3800285"/>
            <a:chExt cx="2504430" cy="914599"/>
          </a:xfrm>
        </p:grpSpPr>
        <p:graphicFrame>
          <p:nvGraphicFramePr>
            <p:cNvPr id="30" name="29 Objeto"/>
            <p:cNvGraphicFramePr>
              <a:graphicFrameLocks noChangeAspect="1"/>
            </p:cNvGraphicFramePr>
            <p:nvPr/>
          </p:nvGraphicFramePr>
          <p:xfrm>
            <a:off x="2664115" y="4033705"/>
            <a:ext cx="728040" cy="4095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88" name="Ecuación" r:id="rId3" imgW="380880" imgH="215640" progId="Equation.3">
                    <p:embed/>
                  </p:oleObj>
                </mc:Choice>
                <mc:Fallback>
                  <p:oleObj name="Ecuación" r:id="rId3" imgW="380880" imgH="21564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64115" y="4033705"/>
                          <a:ext cx="728040" cy="40952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20" name="Object 4"/>
            <p:cNvGraphicFramePr>
              <a:graphicFrameLocks noChangeAspect="1"/>
            </p:cNvGraphicFramePr>
            <p:nvPr/>
          </p:nvGraphicFramePr>
          <p:xfrm>
            <a:off x="3363918" y="4058731"/>
            <a:ext cx="705287" cy="3844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89" name="Ecuación" r:id="rId5" imgW="368280" imgH="203040" progId="Equation.3">
                    <p:embed/>
                  </p:oleObj>
                </mc:Choice>
                <mc:Fallback>
                  <p:oleObj name="Ecuación" r:id="rId5" imgW="368280" imgH="20304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63918" y="4058731"/>
                          <a:ext cx="705287" cy="38449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5" name="39 Grupo"/>
            <p:cNvGrpSpPr/>
            <p:nvPr/>
          </p:nvGrpSpPr>
          <p:grpSpPr>
            <a:xfrm>
              <a:off x="1928794" y="3800285"/>
              <a:ext cx="2504430" cy="914599"/>
              <a:chOff x="3394403" y="3357562"/>
              <a:chExt cx="2504430" cy="914599"/>
            </a:xfrm>
          </p:grpSpPr>
          <p:graphicFrame>
            <p:nvGraphicFramePr>
              <p:cNvPr id="9221" name="Object 5"/>
              <p:cNvGraphicFramePr>
                <a:graphicFrameLocks noChangeAspect="1"/>
              </p:cNvGraphicFramePr>
              <p:nvPr/>
            </p:nvGraphicFramePr>
            <p:xfrm>
              <a:off x="3920872" y="3357562"/>
              <a:ext cx="389046" cy="91459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390" name="Ecuación" r:id="rId7" imgW="203040" imgH="482400" progId="Equation.3">
                      <p:embed/>
                    </p:oleObj>
                  </mc:Choice>
                  <mc:Fallback>
                    <p:oleObj name="Ecuación" r:id="rId7" imgW="203040" imgH="482400" progId="Equation.3">
                      <p:embed/>
                      <p:pic>
                        <p:nvPicPr>
                          <p:cNvPr id="0" name="Picture 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920872" y="3357562"/>
                            <a:ext cx="389046" cy="914599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222" name="Object 6"/>
              <p:cNvGraphicFramePr>
                <a:graphicFrameLocks noChangeAspect="1"/>
              </p:cNvGraphicFramePr>
              <p:nvPr/>
            </p:nvGraphicFramePr>
            <p:xfrm>
              <a:off x="5534814" y="3622842"/>
              <a:ext cx="364019" cy="33671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391" name="Ecuación" r:id="rId9" imgW="190440" imgH="177480" progId="Equation.3">
                      <p:embed/>
                    </p:oleObj>
                  </mc:Choice>
                  <mc:Fallback>
                    <p:oleObj name="Ecuación" r:id="rId9" imgW="190440" imgH="177480" progId="Equation.3">
                      <p:embed/>
                      <p:pic>
                        <p:nvPicPr>
                          <p:cNvPr id="0" name="Picture 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534814" y="3622842"/>
                            <a:ext cx="364019" cy="33671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223" name="Object 7"/>
              <p:cNvGraphicFramePr>
                <a:graphicFrameLocks noChangeAspect="1"/>
              </p:cNvGraphicFramePr>
              <p:nvPr/>
            </p:nvGraphicFramePr>
            <p:xfrm>
              <a:off x="3394403" y="3643314"/>
              <a:ext cx="534655" cy="33671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392" name="Ecuación" r:id="rId11" imgW="279360" imgH="177480" progId="Equation.3">
                      <p:embed/>
                    </p:oleObj>
                  </mc:Choice>
                  <mc:Fallback>
                    <p:oleObj name="Ecuación" r:id="rId11" imgW="279360" imgH="177480" progId="Equation.3">
                      <p:embed/>
                      <p:pic>
                        <p:nvPicPr>
                          <p:cNvPr id="0" name="Picture 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394403" y="3643314"/>
                            <a:ext cx="534655" cy="33671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52" name="51 Grupo"/>
          <p:cNvGrpSpPr/>
          <p:nvPr/>
        </p:nvGrpSpPr>
        <p:grpSpPr>
          <a:xfrm>
            <a:off x="7284083" y="785794"/>
            <a:ext cx="1931387" cy="1143008"/>
            <a:chOff x="7284083" y="785794"/>
            <a:chExt cx="1931387" cy="1143008"/>
          </a:xfrm>
        </p:grpSpPr>
        <p:grpSp>
          <p:nvGrpSpPr>
            <p:cNvPr id="50" name="49 Grupo"/>
            <p:cNvGrpSpPr/>
            <p:nvPr/>
          </p:nvGrpSpPr>
          <p:grpSpPr>
            <a:xfrm>
              <a:off x="8143900" y="1357298"/>
              <a:ext cx="785818" cy="500066"/>
              <a:chOff x="8199445" y="1285860"/>
              <a:chExt cx="785818" cy="500066"/>
            </a:xfrm>
          </p:grpSpPr>
          <p:graphicFrame>
            <p:nvGraphicFramePr>
              <p:cNvPr id="36" name="Object 4"/>
              <p:cNvGraphicFramePr>
                <a:graphicFrameLocks noChangeAspect="1"/>
              </p:cNvGraphicFramePr>
              <p:nvPr/>
            </p:nvGraphicFramePr>
            <p:xfrm>
              <a:off x="8215338" y="1285860"/>
              <a:ext cx="746125" cy="2365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393" name="Ecuación" r:id="rId13" imgW="558720" imgH="177480" progId="Equation.3">
                      <p:embed/>
                    </p:oleObj>
                  </mc:Choice>
                  <mc:Fallback>
                    <p:oleObj name="Ecuación" r:id="rId13" imgW="558720" imgH="177480" progId="Equation.3">
                      <p:embed/>
                      <p:pic>
                        <p:nvPicPr>
                          <p:cNvPr id="0" name="Picture 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15338" y="1285860"/>
                            <a:ext cx="746125" cy="23653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0" name="Object 5"/>
              <p:cNvGraphicFramePr>
                <a:graphicFrameLocks noChangeAspect="1"/>
              </p:cNvGraphicFramePr>
              <p:nvPr/>
            </p:nvGraphicFramePr>
            <p:xfrm>
              <a:off x="8218832" y="1506537"/>
              <a:ext cx="725487" cy="2381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394" name="Ecuación" r:id="rId15" imgW="545760" imgH="177480" progId="Equation.3">
                      <p:embed/>
                    </p:oleObj>
                  </mc:Choice>
                  <mc:Fallback>
                    <p:oleObj name="Ecuación" r:id="rId15" imgW="545760" imgH="177480" progId="Equation.3">
                      <p:embed/>
                      <p:pic>
                        <p:nvPicPr>
                          <p:cNvPr id="0" name="Picture 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18832" y="1506537"/>
                            <a:ext cx="725487" cy="23812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2" name="41 Rectángulo"/>
              <p:cNvSpPr/>
              <p:nvPr/>
            </p:nvSpPr>
            <p:spPr>
              <a:xfrm>
                <a:off x="8199445" y="1285860"/>
                <a:ext cx="785818" cy="500066"/>
              </a:xfrm>
              <a:prstGeom prst="rect">
                <a:avLst/>
              </a:prstGeom>
              <a:solidFill>
                <a:srgbClr val="FFFFFF">
                  <a:alpha val="3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4" name="Picture 6" descr="n1_GRAY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7358082" y="1071546"/>
              <a:ext cx="686027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" name="Rectangle 11"/>
            <p:cNvSpPr>
              <a:spLocks noChangeArrowheads="1"/>
            </p:cNvSpPr>
            <p:nvPr/>
          </p:nvSpPr>
          <p:spPr bwMode="auto">
            <a:xfrm>
              <a:off x="7284083" y="785794"/>
              <a:ext cx="138121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“Portrait” image</a:t>
              </a:r>
            </a:p>
          </p:txBody>
        </p:sp>
        <p:sp>
          <p:nvSpPr>
            <p:cNvPr id="51" name="Rectangle 11"/>
            <p:cNvSpPr>
              <a:spLocks noChangeArrowheads="1"/>
            </p:cNvSpPr>
            <p:nvPr/>
          </p:nvSpPr>
          <p:spPr bwMode="auto">
            <a:xfrm>
              <a:off x="8081826" y="1071546"/>
              <a:ext cx="113364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HL</a:t>
              </a:r>
              <a:r>
                <a:rPr lang="en-US" sz="1400" baseline="-25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1</a:t>
              </a: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 </a:t>
              </a:r>
              <a:r>
                <a:rPr lang="en-US" sz="14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subband</a:t>
              </a:r>
              <a:endPara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</p:grpSp>
      <p:sp>
        <p:nvSpPr>
          <p:cNvPr id="28" name="Rectangle 8"/>
          <p:cNvSpPr>
            <a:spLocks noChangeArrowheads="1"/>
          </p:cNvSpPr>
          <p:nvPr/>
        </p:nvSpPr>
        <p:spPr bwMode="auto">
          <a:xfrm>
            <a:off x="0" y="0"/>
            <a:ext cx="281109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ANALYSIS &amp; ALGORITHM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-0.09861 -0.0020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114300" y="466725"/>
            <a:ext cx="28666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EXHAUSTIVE SEARCH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grpSp>
        <p:nvGrpSpPr>
          <p:cNvPr id="2" name="38 Grupo"/>
          <p:cNvGrpSpPr/>
          <p:nvPr/>
        </p:nvGrpSpPr>
        <p:grpSpPr>
          <a:xfrm>
            <a:off x="1500166" y="1069710"/>
            <a:ext cx="5697962" cy="430464"/>
            <a:chOff x="1500166" y="1069710"/>
            <a:chExt cx="5697962" cy="430464"/>
          </a:xfrm>
        </p:grpSpPr>
        <p:grpSp>
          <p:nvGrpSpPr>
            <p:cNvPr id="4" name="44 Grupo"/>
            <p:cNvGrpSpPr/>
            <p:nvPr/>
          </p:nvGrpSpPr>
          <p:grpSpPr>
            <a:xfrm>
              <a:off x="1643042" y="1357298"/>
              <a:ext cx="5359438" cy="142876"/>
              <a:chOff x="1643042" y="1357298"/>
              <a:chExt cx="5359438" cy="142876"/>
            </a:xfrm>
          </p:grpSpPr>
          <p:cxnSp>
            <p:nvCxnSpPr>
              <p:cNvPr id="46" name="45 Conector recto"/>
              <p:cNvCxnSpPr/>
              <p:nvPr/>
            </p:nvCxnSpPr>
            <p:spPr>
              <a:xfrm>
                <a:off x="1643042" y="1428736"/>
                <a:ext cx="5357850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46 Conector recto"/>
              <p:cNvCxnSpPr/>
              <p:nvPr/>
            </p:nvCxnSpPr>
            <p:spPr>
              <a:xfrm rot="5400000">
                <a:off x="157239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47 Conector recto"/>
              <p:cNvCxnSpPr/>
              <p:nvPr/>
            </p:nvCxnSpPr>
            <p:spPr>
              <a:xfrm rot="5400000">
                <a:off x="693024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11"/>
            <p:cNvSpPr>
              <a:spLocks noChangeArrowheads="1"/>
            </p:cNvSpPr>
            <p:nvPr/>
          </p:nvSpPr>
          <p:spPr bwMode="auto">
            <a:xfrm>
              <a:off x="1500166" y="1071546"/>
              <a:ext cx="2888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0</a:t>
              </a:r>
              <a:endPara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sp>
          <p:nvSpPr>
            <p:cNvPr id="45" name="Rectangle 11"/>
            <p:cNvSpPr>
              <a:spLocks noChangeArrowheads="1"/>
            </p:cNvSpPr>
            <p:nvPr/>
          </p:nvSpPr>
          <p:spPr bwMode="auto">
            <a:xfrm>
              <a:off x="6830720" y="1069710"/>
              <a:ext cx="36740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W</a:t>
              </a:r>
              <a:endParaRPr 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1" name="20 Imagen" descr="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35372" y="2104252"/>
            <a:ext cx="6322743" cy="4400630"/>
          </a:xfrm>
          <a:prstGeom prst="rect">
            <a:avLst/>
          </a:prstGeom>
        </p:spPr>
      </p:pic>
      <p:grpSp>
        <p:nvGrpSpPr>
          <p:cNvPr id="22" name="21 Grupo"/>
          <p:cNvGrpSpPr/>
          <p:nvPr/>
        </p:nvGrpSpPr>
        <p:grpSpPr>
          <a:xfrm>
            <a:off x="7284083" y="785794"/>
            <a:ext cx="1931387" cy="1143008"/>
            <a:chOff x="7284083" y="785794"/>
            <a:chExt cx="1931387" cy="1143008"/>
          </a:xfrm>
        </p:grpSpPr>
        <p:grpSp>
          <p:nvGrpSpPr>
            <p:cNvPr id="23" name="49 Grupo"/>
            <p:cNvGrpSpPr/>
            <p:nvPr/>
          </p:nvGrpSpPr>
          <p:grpSpPr>
            <a:xfrm>
              <a:off x="8143900" y="1357298"/>
              <a:ext cx="785818" cy="500066"/>
              <a:chOff x="8199445" y="1285860"/>
              <a:chExt cx="785818" cy="500066"/>
            </a:xfrm>
          </p:grpSpPr>
          <p:graphicFrame>
            <p:nvGraphicFramePr>
              <p:cNvPr id="28" name="Object 4"/>
              <p:cNvGraphicFramePr>
                <a:graphicFrameLocks noChangeAspect="1"/>
              </p:cNvGraphicFramePr>
              <p:nvPr/>
            </p:nvGraphicFramePr>
            <p:xfrm>
              <a:off x="8215338" y="1285860"/>
              <a:ext cx="746125" cy="2365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349" name="Ecuación" r:id="rId4" imgW="558720" imgH="177480" progId="Equation.3">
                      <p:embed/>
                    </p:oleObj>
                  </mc:Choice>
                  <mc:Fallback>
                    <p:oleObj name="Ecuación" r:id="rId4" imgW="558720" imgH="177480" progId="Equation.3">
                      <p:embed/>
                      <p:pic>
                        <p:nvPicPr>
                          <p:cNvPr id="0" name="Picture 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15338" y="1285860"/>
                            <a:ext cx="746125" cy="23653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" name="Object 5"/>
              <p:cNvGraphicFramePr>
                <a:graphicFrameLocks noChangeAspect="1"/>
              </p:cNvGraphicFramePr>
              <p:nvPr/>
            </p:nvGraphicFramePr>
            <p:xfrm>
              <a:off x="8218832" y="1506537"/>
              <a:ext cx="725487" cy="2381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350" name="Ecuación" r:id="rId6" imgW="545760" imgH="177480" progId="Equation.3">
                      <p:embed/>
                    </p:oleObj>
                  </mc:Choice>
                  <mc:Fallback>
                    <p:oleObj name="Ecuación" r:id="rId6" imgW="545760" imgH="177480" progId="Equation.3">
                      <p:embed/>
                      <p:pic>
                        <p:nvPicPr>
                          <p:cNvPr id="0" name="Picture 1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18832" y="1506537"/>
                            <a:ext cx="725487" cy="23812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0" name="29 Rectángulo"/>
              <p:cNvSpPr/>
              <p:nvPr/>
            </p:nvSpPr>
            <p:spPr>
              <a:xfrm>
                <a:off x="8199445" y="1285860"/>
                <a:ext cx="785818" cy="500066"/>
              </a:xfrm>
              <a:prstGeom prst="rect">
                <a:avLst/>
              </a:prstGeom>
              <a:solidFill>
                <a:srgbClr val="FFFFFF">
                  <a:alpha val="3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4" name="Picture 6" descr="n1_GRAY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358082" y="1071546"/>
              <a:ext cx="686027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Rectangle 11"/>
            <p:cNvSpPr>
              <a:spLocks noChangeArrowheads="1"/>
            </p:cNvSpPr>
            <p:nvPr/>
          </p:nvSpPr>
          <p:spPr bwMode="auto">
            <a:xfrm>
              <a:off x="7284083" y="785794"/>
              <a:ext cx="138121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“Portrait” image</a:t>
              </a:r>
            </a:p>
          </p:txBody>
        </p:sp>
        <p:sp>
          <p:nvSpPr>
            <p:cNvPr id="26" name="Rectangle 11"/>
            <p:cNvSpPr>
              <a:spLocks noChangeArrowheads="1"/>
            </p:cNvSpPr>
            <p:nvPr/>
          </p:nvSpPr>
          <p:spPr bwMode="auto">
            <a:xfrm>
              <a:off x="8081826" y="1071546"/>
              <a:ext cx="113364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HL</a:t>
              </a:r>
              <a:r>
                <a:rPr lang="en-US" sz="1400" baseline="-25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1</a:t>
              </a: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 </a:t>
              </a:r>
              <a:r>
                <a:rPr lang="en-US" sz="14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subband</a:t>
              </a:r>
              <a:endPara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</p:grpSp>
      <p:grpSp>
        <p:nvGrpSpPr>
          <p:cNvPr id="33" name="32 Grupo"/>
          <p:cNvGrpSpPr/>
          <p:nvPr/>
        </p:nvGrpSpPr>
        <p:grpSpPr>
          <a:xfrm>
            <a:off x="6728270" y="1319198"/>
            <a:ext cx="415498" cy="550308"/>
            <a:chOff x="5728138" y="1319198"/>
            <a:chExt cx="415498" cy="550308"/>
          </a:xfrm>
        </p:grpSpPr>
        <p:cxnSp>
          <p:nvCxnSpPr>
            <p:cNvPr id="31" name="30 Conector recto"/>
            <p:cNvCxnSpPr/>
            <p:nvPr/>
          </p:nvCxnSpPr>
          <p:spPr>
            <a:xfrm rot="5400000">
              <a:off x="5825181" y="1425561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11"/>
            <p:cNvSpPr>
              <a:spLocks noChangeArrowheads="1"/>
            </p:cNvSpPr>
            <p:nvPr/>
          </p:nvSpPr>
          <p:spPr bwMode="auto">
            <a:xfrm>
              <a:off x="5728138" y="1500174"/>
              <a:ext cx="41549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en-US" b="1" i="1" baseline="-25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</p:grpSp>
      <p:sp>
        <p:nvSpPr>
          <p:cNvPr id="34" name="33 Elipse"/>
          <p:cNvSpPr/>
          <p:nvPr/>
        </p:nvSpPr>
        <p:spPr>
          <a:xfrm>
            <a:off x="6715140" y="1285860"/>
            <a:ext cx="428628" cy="64294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8"/>
          <p:cNvSpPr>
            <a:spLocks noChangeArrowheads="1"/>
          </p:cNvSpPr>
          <p:nvPr/>
        </p:nvSpPr>
        <p:spPr bwMode="auto">
          <a:xfrm>
            <a:off x="0" y="0"/>
            <a:ext cx="281109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ANALYSIS &amp; ALGORITHM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59259E-6 L -0.57344 2.59259E-6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114300" y="466725"/>
            <a:ext cx="28666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EXHAUSTIVE SEARCH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grpSp>
        <p:nvGrpSpPr>
          <p:cNvPr id="2" name="38 Grupo"/>
          <p:cNvGrpSpPr/>
          <p:nvPr/>
        </p:nvGrpSpPr>
        <p:grpSpPr>
          <a:xfrm>
            <a:off x="1500166" y="1069710"/>
            <a:ext cx="5697962" cy="430464"/>
            <a:chOff x="1500166" y="1069710"/>
            <a:chExt cx="5697962" cy="430464"/>
          </a:xfrm>
        </p:grpSpPr>
        <p:grpSp>
          <p:nvGrpSpPr>
            <p:cNvPr id="4" name="44 Grupo"/>
            <p:cNvGrpSpPr/>
            <p:nvPr/>
          </p:nvGrpSpPr>
          <p:grpSpPr>
            <a:xfrm>
              <a:off x="1643042" y="1357298"/>
              <a:ext cx="5359438" cy="142876"/>
              <a:chOff x="1643042" y="1357298"/>
              <a:chExt cx="5359438" cy="142876"/>
            </a:xfrm>
          </p:grpSpPr>
          <p:cxnSp>
            <p:nvCxnSpPr>
              <p:cNvPr id="46" name="45 Conector recto"/>
              <p:cNvCxnSpPr/>
              <p:nvPr/>
            </p:nvCxnSpPr>
            <p:spPr>
              <a:xfrm>
                <a:off x="1643042" y="1428736"/>
                <a:ext cx="5357850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46 Conector recto"/>
              <p:cNvCxnSpPr/>
              <p:nvPr/>
            </p:nvCxnSpPr>
            <p:spPr>
              <a:xfrm rot="5400000">
                <a:off x="157239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47 Conector recto"/>
              <p:cNvCxnSpPr/>
              <p:nvPr/>
            </p:nvCxnSpPr>
            <p:spPr>
              <a:xfrm rot="5400000">
                <a:off x="693024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11"/>
            <p:cNvSpPr>
              <a:spLocks noChangeArrowheads="1"/>
            </p:cNvSpPr>
            <p:nvPr/>
          </p:nvSpPr>
          <p:spPr bwMode="auto">
            <a:xfrm>
              <a:off x="1500166" y="1071546"/>
              <a:ext cx="2888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0</a:t>
              </a:r>
              <a:endPara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sp>
          <p:nvSpPr>
            <p:cNvPr id="45" name="Rectangle 11"/>
            <p:cNvSpPr>
              <a:spLocks noChangeArrowheads="1"/>
            </p:cNvSpPr>
            <p:nvPr/>
          </p:nvSpPr>
          <p:spPr bwMode="auto">
            <a:xfrm>
              <a:off x="6830720" y="1069710"/>
              <a:ext cx="36740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W</a:t>
              </a:r>
              <a:endParaRPr 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1" name="20 Imagen" descr="00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71604" y="2143116"/>
            <a:ext cx="6286512" cy="4375413"/>
          </a:xfrm>
          <a:prstGeom prst="rect">
            <a:avLst/>
          </a:prstGeom>
        </p:spPr>
      </p:pic>
      <p:grpSp>
        <p:nvGrpSpPr>
          <p:cNvPr id="5" name="21 Grupo"/>
          <p:cNvGrpSpPr/>
          <p:nvPr/>
        </p:nvGrpSpPr>
        <p:grpSpPr>
          <a:xfrm>
            <a:off x="7284083" y="785794"/>
            <a:ext cx="1931387" cy="1143008"/>
            <a:chOff x="7284083" y="785794"/>
            <a:chExt cx="1931387" cy="1143008"/>
          </a:xfrm>
        </p:grpSpPr>
        <p:grpSp>
          <p:nvGrpSpPr>
            <p:cNvPr id="6" name="49 Grupo"/>
            <p:cNvGrpSpPr/>
            <p:nvPr/>
          </p:nvGrpSpPr>
          <p:grpSpPr>
            <a:xfrm>
              <a:off x="8143900" y="1357298"/>
              <a:ext cx="785818" cy="500066"/>
              <a:chOff x="8199445" y="1285860"/>
              <a:chExt cx="785818" cy="500066"/>
            </a:xfrm>
          </p:grpSpPr>
          <p:graphicFrame>
            <p:nvGraphicFramePr>
              <p:cNvPr id="28" name="Object 4"/>
              <p:cNvGraphicFramePr>
                <a:graphicFrameLocks noChangeAspect="1"/>
              </p:cNvGraphicFramePr>
              <p:nvPr/>
            </p:nvGraphicFramePr>
            <p:xfrm>
              <a:off x="8215338" y="1285860"/>
              <a:ext cx="746125" cy="2365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230" name="Ecuación" r:id="rId6" imgW="558720" imgH="177480" progId="Equation.3">
                      <p:embed/>
                    </p:oleObj>
                  </mc:Choice>
                  <mc:Fallback>
                    <p:oleObj name="Ecuación" r:id="rId6" imgW="558720" imgH="177480" progId="Equation.3">
                      <p:embed/>
                      <p:pic>
                        <p:nvPicPr>
                          <p:cNvPr id="0" name="Picture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15338" y="1285860"/>
                            <a:ext cx="746125" cy="23653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" name="Object 5"/>
              <p:cNvGraphicFramePr>
                <a:graphicFrameLocks noChangeAspect="1"/>
              </p:cNvGraphicFramePr>
              <p:nvPr/>
            </p:nvGraphicFramePr>
            <p:xfrm>
              <a:off x="8218832" y="1506537"/>
              <a:ext cx="725487" cy="2381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231" name="Ecuación" r:id="rId8" imgW="545760" imgH="177480" progId="Equation.3">
                      <p:embed/>
                    </p:oleObj>
                  </mc:Choice>
                  <mc:Fallback>
                    <p:oleObj name="Ecuación" r:id="rId8" imgW="545760" imgH="177480" progId="Equation.3">
                      <p:embed/>
                      <p:pic>
                        <p:nvPicPr>
                          <p:cNvPr id="0" name="Picture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18832" y="1506537"/>
                            <a:ext cx="725487" cy="23812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0" name="29 Rectángulo"/>
              <p:cNvSpPr/>
              <p:nvPr/>
            </p:nvSpPr>
            <p:spPr>
              <a:xfrm>
                <a:off x="8199445" y="1285860"/>
                <a:ext cx="785818" cy="500066"/>
              </a:xfrm>
              <a:prstGeom prst="rect">
                <a:avLst/>
              </a:prstGeom>
              <a:solidFill>
                <a:srgbClr val="FFFFFF">
                  <a:alpha val="3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4" name="Picture 6" descr="n1_GRAY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7358082" y="1071546"/>
              <a:ext cx="686027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Rectangle 11"/>
            <p:cNvSpPr>
              <a:spLocks noChangeArrowheads="1"/>
            </p:cNvSpPr>
            <p:nvPr/>
          </p:nvSpPr>
          <p:spPr bwMode="auto">
            <a:xfrm>
              <a:off x="7284083" y="785794"/>
              <a:ext cx="138121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“Portrait” image</a:t>
              </a:r>
            </a:p>
          </p:txBody>
        </p:sp>
        <p:sp>
          <p:nvSpPr>
            <p:cNvPr id="26" name="Rectangle 11"/>
            <p:cNvSpPr>
              <a:spLocks noChangeArrowheads="1"/>
            </p:cNvSpPr>
            <p:nvPr/>
          </p:nvSpPr>
          <p:spPr bwMode="auto">
            <a:xfrm>
              <a:off x="8081826" y="1071546"/>
              <a:ext cx="113364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HL</a:t>
              </a:r>
              <a:r>
                <a:rPr lang="en-US" sz="1400" baseline="-25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1</a:t>
              </a: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 </a:t>
              </a:r>
              <a:r>
                <a:rPr lang="en-US" sz="14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subband</a:t>
              </a:r>
              <a:endPara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</p:grpSp>
      <p:pic>
        <p:nvPicPr>
          <p:cNvPr id="27" name="K1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35608" y="2100345"/>
            <a:ext cx="6322540" cy="4400489"/>
          </a:xfrm>
          <a:prstGeom prst="rect">
            <a:avLst/>
          </a:prstGeom>
        </p:spPr>
      </p:pic>
      <p:sp>
        <p:nvSpPr>
          <p:cNvPr id="23" name="Rectangle 8"/>
          <p:cNvSpPr>
            <a:spLocks noChangeArrowheads="1"/>
          </p:cNvSpPr>
          <p:nvPr/>
        </p:nvSpPr>
        <p:spPr bwMode="auto">
          <a:xfrm>
            <a:off x="0" y="0"/>
            <a:ext cx="281109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ANALYSIS &amp; ALGORITHM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0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114300" y="466725"/>
            <a:ext cx="28666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EXHAUSTIVE SEARCH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grpSp>
        <p:nvGrpSpPr>
          <p:cNvPr id="2" name="38 Grupo"/>
          <p:cNvGrpSpPr/>
          <p:nvPr/>
        </p:nvGrpSpPr>
        <p:grpSpPr>
          <a:xfrm>
            <a:off x="1500166" y="1069710"/>
            <a:ext cx="5697962" cy="430464"/>
            <a:chOff x="1500166" y="1069710"/>
            <a:chExt cx="5697962" cy="430464"/>
          </a:xfrm>
        </p:grpSpPr>
        <p:grpSp>
          <p:nvGrpSpPr>
            <p:cNvPr id="4" name="44 Grupo"/>
            <p:cNvGrpSpPr/>
            <p:nvPr/>
          </p:nvGrpSpPr>
          <p:grpSpPr>
            <a:xfrm>
              <a:off x="1643042" y="1357298"/>
              <a:ext cx="5359438" cy="142876"/>
              <a:chOff x="1643042" y="1357298"/>
              <a:chExt cx="5359438" cy="142876"/>
            </a:xfrm>
          </p:grpSpPr>
          <p:cxnSp>
            <p:nvCxnSpPr>
              <p:cNvPr id="46" name="45 Conector recto"/>
              <p:cNvCxnSpPr/>
              <p:nvPr/>
            </p:nvCxnSpPr>
            <p:spPr>
              <a:xfrm>
                <a:off x="1643042" y="1428736"/>
                <a:ext cx="5357850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46 Conector recto"/>
              <p:cNvCxnSpPr/>
              <p:nvPr/>
            </p:nvCxnSpPr>
            <p:spPr>
              <a:xfrm rot="5400000">
                <a:off x="157239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47 Conector recto"/>
              <p:cNvCxnSpPr/>
              <p:nvPr/>
            </p:nvCxnSpPr>
            <p:spPr>
              <a:xfrm rot="5400000">
                <a:off x="693024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11"/>
            <p:cNvSpPr>
              <a:spLocks noChangeArrowheads="1"/>
            </p:cNvSpPr>
            <p:nvPr/>
          </p:nvSpPr>
          <p:spPr bwMode="auto">
            <a:xfrm>
              <a:off x="1500166" y="1071546"/>
              <a:ext cx="2888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0</a:t>
              </a:r>
              <a:endPara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sp>
          <p:nvSpPr>
            <p:cNvPr id="45" name="Rectangle 11"/>
            <p:cNvSpPr>
              <a:spLocks noChangeArrowheads="1"/>
            </p:cNvSpPr>
            <p:nvPr/>
          </p:nvSpPr>
          <p:spPr bwMode="auto">
            <a:xfrm>
              <a:off x="6830720" y="1069710"/>
              <a:ext cx="36740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W</a:t>
              </a:r>
              <a:endParaRPr 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21 Grupo"/>
          <p:cNvGrpSpPr/>
          <p:nvPr/>
        </p:nvGrpSpPr>
        <p:grpSpPr>
          <a:xfrm>
            <a:off x="7284083" y="785794"/>
            <a:ext cx="1931387" cy="1143008"/>
            <a:chOff x="7284083" y="785794"/>
            <a:chExt cx="1931387" cy="1143008"/>
          </a:xfrm>
        </p:grpSpPr>
        <p:grpSp>
          <p:nvGrpSpPr>
            <p:cNvPr id="6" name="49 Grupo"/>
            <p:cNvGrpSpPr/>
            <p:nvPr/>
          </p:nvGrpSpPr>
          <p:grpSpPr>
            <a:xfrm>
              <a:off x="8143900" y="1357298"/>
              <a:ext cx="785818" cy="500066"/>
              <a:chOff x="8199445" y="1285860"/>
              <a:chExt cx="785818" cy="500066"/>
            </a:xfrm>
          </p:grpSpPr>
          <p:graphicFrame>
            <p:nvGraphicFramePr>
              <p:cNvPr id="28" name="Object 4"/>
              <p:cNvGraphicFramePr>
                <a:graphicFrameLocks noChangeAspect="1"/>
              </p:cNvGraphicFramePr>
              <p:nvPr/>
            </p:nvGraphicFramePr>
            <p:xfrm>
              <a:off x="8215338" y="1285860"/>
              <a:ext cx="746125" cy="2365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254" name="Ecuación" r:id="rId3" imgW="558720" imgH="177480" progId="Equation.3">
                      <p:embed/>
                    </p:oleObj>
                  </mc:Choice>
                  <mc:Fallback>
                    <p:oleObj name="Ecuación" r:id="rId3" imgW="558720" imgH="177480" progId="Equation.3">
                      <p:embed/>
                      <p:pic>
                        <p:nvPicPr>
                          <p:cNvPr id="0" name="Picture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15338" y="1285860"/>
                            <a:ext cx="746125" cy="23653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" name="Object 5"/>
              <p:cNvGraphicFramePr>
                <a:graphicFrameLocks noChangeAspect="1"/>
              </p:cNvGraphicFramePr>
              <p:nvPr/>
            </p:nvGraphicFramePr>
            <p:xfrm>
              <a:off x="8218832" y="1506537"/>
              <a:ext cx="725487" cy="2381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255" name="Ecuación" r:id="rId5" imgW="545760" imgH="177480" progId="Equation.3">
                      <p:embed/>
                    </p:oleObj>
                  </mc:Choice>
                  <mc:Fallback>
                    <p:oleObj name="Ecuación" r:id="rId5" imgW="545760" imgH="177480" progId="Equation.3">
                      <p:embed/>
                      <p:pic>
                        <p:nvPicPr>
                          <p:cNvPr id="0" name="Picture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18832" y="1506537"/>
                            <a:ext cx="725487" cy="23812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0" name="29 Rectángulo"/>
              <p:cNvSpPr/>
              <p:nvPr/>
            </p:nvSpPr>
            <p:spPr>
              <a:xfrm>
                <a:off x="8199445" y="1285860"/>
                <a:ext cx="785818" cy="500066"/>
              </a:xfrm>
              <a:prstGeom prst="rect">
                <a:avLst/>
              </a:prstGeom>
              <a:solidFill>
                <a:srgbClr val="FFFFFF">
                  <a:alpha val="3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4" name="Picture 6" descr="n1_GRAY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358082" y="1071546"/>
              <a:ext cx="686027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Rectangle 11"/>
            <p:cNvSpPr>
              <a:spLocks noChangeArrowheads="1"/>
            </p:cNvSpPr>
            <p:nvPr/>
          </p:nvSpPr>
          <p:spPr bwMode="auto">
            <a:xfrm>
              <a:off x="7284083" y="785794"/>
              <a:ext cx="138121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“Portrait” image</a:t>
              </a:r>
            </a:p>
          </p:txBody>
        </p:sp>
        <p:sp>
          <p:nvSpPr>
            <p:cNvPr id="26" name="Rectangle 11"/>
            <p:cNvSpPr>
              <a:spLocks noChangeArrowheads="1"/>
            </p:cNvSpPr>
            <p:nvPr/>
          </p:nvSpPr>
          <p:spPr bwMode="auto">
            <a:xfrm>
              <a:off x="8081826" y="1071546"/>
              <a:ext cx="113364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HL</a:t>
              </a:r>
              <a:r>
                <a:rPr lang="en-US" sz="1400" baseline="-25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1</a:t>
              </a: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 </a:t>
              </a:r>
              <a:r>
                <a:rPr lang="en-US" sz="14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subband</a:t>
              </a:r>
              <a:endPara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</p:grpSp>
      <p:pic>
        <p:nvPicPr>
          <p:cNvPr id="22" name="21 Imagen" descr="019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37484" y="2102171"/>
            <a:ext cx="6330450" cy="4405993"/>
          </a:xfrm>
          <a:prstGeom prst="rect">
            <a:avLst/>
          </a:prstGeom>
        </p:spPr>
      </p:pic>
      <p:sp>
        <p:nvSpPr>
          <p:cNvPr id="23" name="22 Rectángulo"/>
          <p:cNvSpPr/>
          <p:nvPr/>
        </p:nvSpPr>
        <p:spPr>
          <a:xfrm>
            <a:off x="4429124" y="2714620"/>
            <a:ext cx="357190" cy="35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31 Conector recto"/>
          <p:cNvCxnSpPr/>
          <p:nvPr/>
        </p:nvCxnSpPr>
        <p:spPr>
          <a:xfrm rot="5400000">
            <a:off x="2811655" y="1425561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11"/>
          <p:cNvSpPr>
            <a:spLocks noChangeArrowheads="1"/>
          </p:cNvSpPr>
          <p:nvPr/>
        </p:nvSpPr>
        <p:spPr bwMode="auto">
          <a:xfrm>
            <a:off x="2571736" y="1630908"/>
            <a:ext cx="7649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="1" i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=15</a:t>
            </a:r>
          </a:p>
        </p:txBody>
      </p:sp>
      <p:grpSp>
        <p:nvGrpSpPr>
          <p:cNvPr id="34" name="33 Grupo"/>
          <p:cNvGrpSpPr/>
          <p:nvPr/>
        </p:nvGrpSpPr>
        <p:grpSpPr>
          <a:xfrm>
            <a:off x="4555154" y="3752070"/>
            <a:ext cx="142876" cy="142876"/>
            <a:chOff x="928662" y="3071810"/>
            <a:chExt cx="142876" cy="142876"/>
          </a:xfrm>
        </p:grpSpPr>
        <p:cxnSp>
          <p:nvCxnSpPr>
            <p:cNvPr id="35" name="34 Conector recto"/>
            <p:cNvCxnSpPr/>
            <p:nvPr/>
          </p:nvCxnSpPr>
          <p:spPr>
            <a:xfrm rot="16200000" flipH="1">
              <a:off x="928662" y="3071810"/>
              <a:ext cx="142876" cy="14287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35 Conector recto"/>
            <p:cNvCxnSpPr/>
            <p:nvPr/>
          </p:nvCxnSpPr>
          <p:spPr>
            <a:xfrm rot="5400000" flipH="1" flipV="1">
              <a:off x="928662" y="3071810"/>
              <a:ext cx="142876" cy="14287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39 Grupo"/>
          <p:cNvGrpSpPr/>
          <p:nvPr/>
        </p:nvGrpSpPr>
        <p:grpSpPr>
          <a:xfrm>
            <a:off x="6741094" y="1319980"/>
            <a:ext cx="402674" cy="550308"/>
            <a:chOff x="4378551" y="1319980"/>
            <a:chExt cx="402674" cy="550308"/>
          </a:xfrm>
        </p:grpSpPr>
        <p:cxnSp>
          <p:nvCxnSpPr>
            <p:cNvPr id="38" name="37 Conector recto"/>
            <p:cNvCxnSpPr/>
            <p:nvPr/>
          </p:nvCxnSpPr>
          <p:spPr>
            <a:xfrm rot="5400000">
              <a:off x="4475594" y="1426343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11"/>
            <p:cNvSpPr>
              <a:spLocks noChangeArrowheads="1"/>
            </p:cNvSpPr>
            <p:nvPr/>
          </p:nvSpPr>
          <p:spPr bwMode="auto">
            <a:xfrm>
              <a:off x="4378551" y="1500956"/>
              <a:ext cx="40267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en-US" b="1" i="1" baseline="-25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2" name="Rectangle 8"/>
          <p:cNvSpPr>
            <a:spLocks noChangeArrowheads="1"/>
          </p:cNvSpPr>
          <p:nvPr/>
        </p:nvSpPr>
        <p:spPr bwMode="auto">
          <a:xfrm>
            <a:off x="0" y="0"/>
            <a:ext cx="281109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ANALYSIS &amp; ALGORITHM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59259E-6 L -0.43246 2.59259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114300" y="466725"/>
            <a:ext cx="28666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EXHAUSTIVE SEARCH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grpSp>
        <p:nvGrpSpPr>
          <p:cNvPr id="2" name="38 Grupo"/>
          <p:cNvGrpSpPr/>
          <p:nvPr/>
        </p:nvGrpSpPr>
        <p:grpSpPr>
          <a:xfrm>
            <a:off x="1500166" y="1069710"/>
            <a:ext cx="5697962" cy="430464"/>
            <a:chOff x="1500166" y="1069710"/>
            <a:chExt cx="5697962" cy="430464"/>
          </a:xfrm>
        </p:grpSpPr>
        <p:grpSp>
          <p:nvGrpSpPr>
            <p:cNvPr id="4" name="44 Grupo"/>
            <p:cNvGrpSpPr/>
            <p:nvPr/>
          </p:nvGrpSpPr>
          <p:grpSpPr>
            <a:xfrm>
              <a:off x="1643042" y="1357298"/>
              <a:ext cx="5359438" cy="142876"/>
              <a:chOff x="1643042" y="1357298"/>
              <a:chExt cx="5359438" cy="142876"/>
            </a:xfrm>
          </p:grpSpPr>
          <p:cxnSp>
            <p:nvCxnSpPr>
              <p:cNvPr id="46" name="45 Conector recto"/>
              <p:cNvCxnSpPr/>
              <p:nvPr/>
            </p:nvCxnSpPr>
            <p:spPr>
              <a:xfrm>
                <a:off x="1643042" y="1428736"/>
                <a:ext cx="5357850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46 Conector recto"/>
              <p:cNvCxnSpPr/>
              <p:nvPr/>
            </p:nvCxnSpPr>
            <p:spPr>
              <a:xfrm rot="5400000">
                <a:off x="157239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47 Conector recto"/>
              <p:cNvCxnSpPr/>
              <p:nvPr/>
            </p:nvCxnSpPr>
            <p:spPr>
              <a:xfrm rot="5400000">
                <a:off x="693024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11"/>
            <p:cNvSpPr>
              <a:spLocks noChangeArrowheads="1"/>
            </p:cNvSpPr>
            <p:nvPr/>
          </p:nvSpPr>
          <p:spPr bwMode="auto">
            <a:xfrm>
              <a:off x="1500166" y="1071546"/>
              <a:ext cx="2888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0</a:t>
              </a:r>
              <a:endPara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sp>
          <p:nvSpPr>
            <p:cNvPr id="45" name="Rectangle 11"/>
            <p:cNvSpPr>
              <a:spLocks noChangeArrowheads="1"/>
            </p:cNvSpPr>
            <p:nvPr/>
          </p:nvSpPr>
          <p:spPr bwMode="auto">
            <a:xfrm>
              <a:off x="6830720" y="1069710"/>
              <a:ext cx="36740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W</a:t>
              </a:r>
              <a:endParaRPr 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21 Grupo"/>
          <p:cNvGrpSpPr/>
          <p:nvPr/>
        </p:nvGrpSpPr>
        <p:grpSpPr>
          <a:xfrm>
            <a:off x="7284083" y="785794"/>
            <a:ext cx="1931387" cy="1143008"/>
            <a:chOff x="7284083" y="785794"/>
            <a:chExt cx="1931387" cy="1143008"/>
          </a:xfrm>
        </p:grpSpPr>
        <p:grpSp>
          <p:nvGrpSpPr>
            <p:cNvPr id="6" name="49 Grupo"/>
            <p:cNvGrpSpPr/>
            <p:nvPr/>
          </p:nvGrpSpPr>
          <p:grpSpPr>
            <a:xfrm>
              <a:off x="8143900" y="1357298"/>
              <a:ext cx="785818" cy="500066"/>
              <a:chOff x="8199445" y="1285860"/>
              <a:chExt cx="785818" cy="500066"/>
            </a:xfrm>
          </p:grpSpPr>
          <p:graphicFrame>
            <p:nvGraphicFramePr>
              <p:cNvPr id="28" name="Object 4"/>
              <p:cNvGraphicFramePr>
                <a:graphicFrameLocks noChangeAspect="1"/>
              </p:cNvGraphicFramePr>
              <p:nvPr/>
            </p:nvGraphicFramePr>
            <p:xfrm>
              <a:off x="8215338" y="1285860"/>
              <a:ext cx="746125" cy="2365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3278" name="Ecuación" r:id="rId5" imgW="558720" imgH="177480" progId="Equation.3">
                      <p:embed/>
                    </p:oleObj>
                  </mc:Choice>
                  <mc:Fallback>
                    <p:oleObj name="Ecuación" r:id="rId5" imgW="558720" imgH="177480" progId="Equation.3">
                      <p:embed/>
                      <p:pic>
                        <p:nvPicPr>
                          <p:cNvPr id="0" name="Picture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15338" y="1285860"/>
                            <a:ext cx="746125" cy="23653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" name="Object 5"/>
              <p:cNvGraphicFramePr>
                <a:graphicFrameLocks noChangeAspect="1"/>
              </p:cNvGraphicFramePr>
              <p:nvPr/>
            </p:nvGraphicFramePr>
            <p:xfrm>
              <a:off x="8218832" y="1506537"/>
              <a:ext cx="725487" cy="2381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3279" name="Ecuación" r:id="rId7" imgW="545760" imgH="177480" progId="Equation.3">
                      <p:embed/>
                    </p:oleObj>
                  </mc:Choice>
                  <mc:Fallback>
                    <p:oleObj name="Ecuación" r:id="rId7" imgW="545760" imgH="177480" progId="Equation.3">
                      <p:embed/>
                      <p:pic>
                        <p:nvPicPr>
                          <p:cNvPr id="0" name="Picture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18832" y="1506537"/>
                            <a:ext cx="725487" cy="23812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0" name="29 Rectángulo"/>
              <p:cNvSpPr/>
              <p:nvPr/>
            </p:nvSpPr>
            <p:spPr>
              <a:xfrm>
                <a:off x="8199445" y="1285860"/>
                <a:ext cx="785818" cy="500066"/>
              </a:xfrm>
              <a:prstGeom prst="rect">
                <a:avLst/>
              </a:prstGeom>
              <a:solidFill>
                <a:srgbClr val="FFFFFF">
                  <a:alpha val="3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4" name="Picture 6" descr="n1_GRAY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358082" y="1071546"/>
              <a:ext cx="686027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Rectangle 11"/>
            <p:cNvSpPr>
              <a:spLocks noChangeArrowheads="1"/>
            </p:cNvSpPr>
            <p:nvPr/>
          </p:nvSpPr>
          <p:spPr bwMode="auto">
            <a:xfrm>
              <a:off x="7284083" y="785794"/>
              <a:ext cx="138121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“Portrait” image</a:t>
              </a:r>
            </a:p>
          </p:txBody>
        </p:sp>
        <p:sp>
          <p:nvSpPr>
            <p:cNvPr id="26" name="Rectangle 11"/>
            <p:cNvSpPr>
              <a:spLocks noChangeArrowheads="1"/>
            </p:cNvSpPr>
            <p:nvPr/>
          </p:nvSpPr>
          <p:spPr bwMode="auto">
            <a:xfrm>
              <a:off x="8081826" y="1071546"/>
              <a:ext cx="113364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HL</a:t>
              </a:r>
              <a:r>
                <a:rPr lang="en-US" sz="1400" baseline="-25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1</a:t>
              </a: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 </a:t>
              </a:r>
              <a:r>
                <a:rPr lang="en-US" sz="14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subband</a:t>
              </a:r>
              <a:endPara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</p:grpSp>
      <p:cxnSp>
        <p:nvCxnSpPr>
          <p:cNvPr id="36" name="35 Conector recto"/>
          <p:cNvCxnSpPr/>
          <p:nvPr/>
        </p:nvCxnSpPr>
        <p:spPr>
          <a:xfrm rot="5400000">
            <a:off x="2811655" y="1425561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11"/>
          <p:cNvSpPr>
            <a:spLocks noChangeArrowheads="1"/>
          </p:cNvSpPr>
          <p:nvPr/>
        </p:nvSpPr>
        <p:spPr bwMode="auto">
          <a:xfrm>
            <a:off x="2571736" y="1630908"/>
            <a:ext cx="7649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="1" i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=15</a:t>
            </a:r>
          </a:p>
        </p:txBody>
      </p:sp>
      <p:pic>
        <p:nvPicPr>
          <p:cNvPr id="39" name="K2A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28549" y="2102272"/>
            <a:ext cx="6339385" cy="4412212"/>
          </a:xfrm>
          <a:prstGeom prst="rect">
            <a:avLst/>
          </a:prstGeom>
        </p:spPr>
      </p:pic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0" y="0"/>
            <a:ext cx="281109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ANALYSIS &amp; ALGORITHM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6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114300" y="466725"/>
            <a:ext cx="28666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EXHAUSTIVE SEARCH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grpSp>
        <p:nvGrpSpPr>
          <p:cNvPr id="2" name="38 Grupo"/>
          <p:cNvGrpSpPr/>
          <p:nvPr/>
        </p:nvGrpSpPr>
        <p:grpSpPr>
          <a:xfrm>
            <a:off x="1500166" y="1069710"/>
            <a:ext cx="5697962" cy="430464"/>
            <a:chOff x="1500166" y="1069710"/>
            <a:chExt cx="5697962" cy="430464"/>
          </a:xfrm>
        </p:grpSpPr>
        <p:grpSp>
          <p:nvGrpSpPr>
            <p:cNvPr id="4" name="44 Grupo"/>
            <p:cNvGrpSpPr/>
            <p:nvPr/>
          </p:nvGrpSpPr>
          <p:grpSpPr>
            <a:xfrm>
              <a:off x="1643042" y="1357298"/>
              <a:ext cx="5359438" cy="142876"/>
              <a:chOff x="1643042" y="1357298"/>
              <a:chExt cx="5359438" cy="142876"/>
            </a:xfrm>
          </p:grpSpPr>
          <p:cxnSp>
            <p:nvCxnSpPr>
              <p:cNvPr id="46" name="45 Conector recto"/>
              <p:cNvCxnSpPr/>
              <p:nvPr/>
            </p:nvCxnSpPr>
            <p:spPr>
              <a:xfrm>
                <a:off x="1643042" y="1428736"/>
                <a:ext cx="5357850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46 Conector recto"/>
              <p:cNvCxnSpPr/>
              <p:nvPr/>
            </p:nvCxnSpPr>
            <p:spPr>
              <a:xfrm rot="5400000">
                <a:off x="157239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47 Conector recto"/>
              <p:cNvCxnSpPr/>
              <p:nvPr/>
            </p:nvCxnSpPr>
            <p:spPr>
              <a:xfrm rot="5400000">
                <a:off x="693024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11"/>
            <p:cNvSpPr>
              <a:spLocks noChangeArrowheads="1"/>
            </p:cNvSpPr>
            <p:nvPr/>
          </p:nvSpPr>
          <p:spPr bwMode="auto">
            <a:xfrm>
              <a:off x="1500166" y="1071546"/>
              <a:ext cx="2888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0</a:t>
              </a:r>
              <a:endPara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sp>
          <p:nvSpPr>
            <p:cNvPr id="45" name="Rectangle 11"/>
            <p:cNvSpPr>
              <a:spLocks noChangeArrowheads="1"/>
            </p:cNvSpPr>
            <p:nvPr/>
          </p:nvSpPr>
          <p:spPr bwMode="auto">
            <a:xfrm>
              <a:off x="6830720" y="1069710"/>
              <a:ext cx="36740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W</a:t>
              </a:r>
              <a:endParaRPr 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21 Grupo"/>
          <p:cNvGrpSpPr/>
          <p:nvPr/>
        </p:nvGrpSpPr>
        <p:grpSpPr>
          <a:xfrm>
            <a:off x="7284083" y="785794"/>
            <a:ext cx="1931387" cy="1143008"/>
            <a:chOff x="7284083" y="785794"/>
            <a:chExt cx="1931387" cy="1143008"/>
          </a:xfrm>
        </p:grpSpPr>
        <p:grpSp>
          <p:nvGrpSpPr>
            <p:cNvPr id="6" name="49 Grupo"/>
            <p:cNvGrpSpPr/>
            <p:nvPr/>
          </p:nvGrpSpPr>
          <p:grpSpPr>
            <a:xfrm>
              <a:off x="8143900" y="1357298"/>
              <a:ext cx="785818" cy="500066"/>
              <a:chOff x="8199445" y="1285860"/>
              <a:chExt cx="785818" cy="500066"/>
            </a:xfrm>
          </p:grpSpPr>
          <p:graphicFrame>
            <p:nvGraphicFramePr>
              <p:cNvPr id="28" name="Object 4"/>
              <p:cNvGraphicFramePr>
                <a:graphicFrameLocks noChangeAspect="1"/>
              </p:cNvGraphicFramePr>
              <p:nvPr/>
            </p:nvGraphicFramePr>
            <p:xfrm>
              <a:off x="8215338" y="1285860"/>
              <a:ext cx="746125" cy="2365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4302" name="Ecuación" r:id="rId3" imgW="558720" imgH="177480" progId="Equation.3">
                      <p:embed/>
                    </p:oleObj>
                  </mc:Choice>
                  <mc:Fallback>
                    <p:oleObj name="Ecuación" r:id="rId3" imgW="558720" imgH="177480" progId="Equation.3">
                      <p:embed/>
                      <p:pic>
                        <p:nvPicPr>
                          <p:cNvPr id="0" name="Picture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15338" y="1285860"/>
                            <a:ext cx="746125" cy="23653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" name="Object 5"/>
              <p:cNvGraphicFramePr>
                <a:graphicFrameLocks noChangeAspect="1"/>
              </p:cNvGraphicFramePr>
              <p:nvPr/>
            </p:nvGraphicFramePr>
            <p:xfrm>
              <a:off x="8218832" y="1506537"/>
              <a:ext cx="725487" cy="2381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4303" name="Ecuación" r:id="rId5" imgW="545760" imgH="177480" progId="Equation.3">
                      <p:embed/>
                    </p:oleObj>
                  </mc:Choice>
                  <mc:Fallback>
                    <p:oleObj name="Ecuación" r:id="rId5" imgW="545760" imgH="177480" progId="Equation.3">
                      <p:embed/>
                      <p:pic>
                        <p:nvPicPr>
                          <p:cNvPr id="0" name="Picture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18832" y="1506537"/>
                            <a:ext cx="725487" cy="23812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0" name="29 Rectángulo"/>
              <p:cNvSpPr/>
              <p:nvPr/>
            </p:nvSpPr>
            <p:spPr>
              <a:xfrm>
                <a:off x="8199445" y="1285860"/>
                <a:ext cx="785818" cy="500066"/>
              </a:xfrm>
              <a:prstGeom prst="rect">
                <a:avLst/>
              </a:prstGeom>
              <a:solidFill>
                <a:srgbClr val="FFFFFF">
                  <a:alpha val="3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4" name="Picture 6" descr="n1_GRAY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358082" y="1071546"/>
              <a:ext cx="686027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Rectangle 11"/>
            <p:cNvSpPr>
              <a:spLocks noChangeArrowheads="1"/>
            </p:cNvSpPr>
            <p:nvPr/>
          </p:nvSpPr>
          <p:spPr bwMode="auto">
            <a:xfrm>
              <a:off x="7284083" y="785794"/>
              <a:ext cx="138121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“Portrait” image</a:t>
              </a:r>
            </a:p>
          </p:txBody>
        </p:sp>
        <p:sp>
          <p:nvSpPr>
            <p:cNvPr id="26" name="Rectangle 11"/>
            <p:cNvSpPr>
              <a:spLocks noChangeArrowheads="1"/>
            </p:cNvSpPr>
            <p:nvPr/>
          </p:nvSpPr>
          <p:spPr bwMode="auto">
            <a:xfrm>
              <a:off x="8081826" y="1071546"/>
              <a:ext cx="113364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HL</a:t>
              </a:r>
              <a:r>
                <a:rPr lang="en-US" sz="1400" baseline="-25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1</a:t>
              </a: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 </a:t>
              </a:r>
              <a:r>
                <a:rPr lang="en-US" sz="14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subband</a:t>
              </a:r>
              <a:endPara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</p:grpSp>
      <p:cxnSp>
        <p:nvCxnSpPr>
          <p:cNvPr id="36" name="35 Conector recto"/>
          <p:cNvCxnSpPr/>
          <p:nvPr/>
        </p:nvCxnSpPr>
        <p:spPr>
          <a:xfrm rot="5400000">
            <a:off x="2811655" y="1425561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11"/>
          <p:cNvSpPr>
            <a:spLocks noChangeArrowheads="1"/>
          </p:cNvSpPr>
          <p:nvPr/>
        </p:nvSpPr>
        <p:spPr bwMode="auto">
          <a:xfrm>
            <a:off x="2571736" y="1630908"/>
            <a:ext cx="7649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="1" i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=15</a:t>
            </a:r>
          </a:p>
        </p:txBody>
      </p:sp>
      <p:pic>
        <p:nvPicPr>
          <p:cNvPr id="54276" name="Picture 4" descr="C:\Documents and Settings\cesc\Desktop\videos\038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35373" y="2107129"/>
            <a:ext cx="6325938" cy="4402853"/>
          </a:xfrm>
          <a:prstGeom prst="rect">
            <a:avLst/>
          </a:prstGeom>
          <a:noFill/>
        </p:spPr>
      </p:pic>
      <p:grpSp>
        <p:nvGrpSpPr>
          <p:cNvPr id="27" name="26 Grupo"/>
          <p:cNvGrpSpPr/>
          <p:nvPr/>
        </p:nvGrpSpPr>
        <p:grpSpPr>
          <a:xfrm>
            <a:off x="2357422" y="1319980"/>
            <a:ext cx="402674" cy="550308"/>
            <a:chOff x="4378551" y="1319980"/>
            <a:chExt cx="402674" cy="550308"/>
          </a:xfrm>
        </p:grpSpPr>
        <p:cxnSp>
          <p:nvCxnSpPr>
            <p:cNvPr id="31" name="30 Conector recto"/>
            <p:cNvCxnSpPr/>
            <p:nvPr/>
          </p:nvCxnSpPr>
          <p:spPr>
            <a:xfrm rot="5400000">
              <a:off x="4475594" y="1426343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11"/>
            <p:cNvSpPr>
              <a:spLocks noChangeArrowheads="1"/>
            </p:cNvSpPr>
            <p:nvPr/>
          </p:nvSpPr>
          <p:spPr bwMode="auto">
            <a:xfrm>
              <a:off x="4378551" y="1500956"/>
              <a:ext cx="40267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en-US" b="1" i="1" baseline="-25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3" name="32 Rectángulo"/>
          <p:cNvSpPr/>
          <p:nvPr/>
        </p:nvSpPr>
        <p:spPr>
          <a:xfrm>
            <a:off x="4429124" y="2714620"/>
            <a:ext cx="500066" cy="642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8"/>
          <p:cNvSpPr>
            <a:spLocks noChangeArrowheads="1"/>
          </p:cNvSpPr>
          <p:nvPr/>
        </p:nvSpPr>
        <p:spPr bwMode="auto">
          <a:xfrm>
            <a:off x="0" y="0"/>
            <a:ext cx="281109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ANALYSIS &amp; ALGORITHM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59259E-6 L -0.09375 2.59259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114300" y="466725"/>
            <a:ext cx="28666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EXHAUSTIVE SEARCH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grpSp>
        <p:nvGrpSpPr>
          <p:cNvPr id="2" name="38 Grupo"/>
          <p:cNvGrpSpPr/>
          <p:nvPr/>
        </p:nvGrpSpPr>
        <p:grpSpPr>
          <a:xfrm>
            <a:off x="1500166" y="1069710"/>
            <a:ext cx="5697962" cy="430464"/>
            <a:chOff x="1500166" y="1069710"/>
            <a:chExt cx="5697962" cy="430464"/>
          </a:xfrm>
        </p:grpSpPr>
        <p:grpSp>
          <p:nvGrpSpPr>
            <p:cNvPr id="4" name="44 Grupo"/>
            <p:cNvGrpSpPr/>
            <p:nvPr/>
          </p:nvGrpSpPr>
          <p:grpSpPr>
            <a:xfrm>
              <a:off x="1643042" y="1357298"/>
              <a:ext cx="5359438" cy="142876"/>
              <a:chOff x="1643042" y="1357298"/>
              <a:chExt cx="5359438" cy="142876"/>
            </a:xfrm>
          </p:grpSpPr>
          <p:cxnSp>
            <p:nvCxnSpPr>
              <p:cNvPr id="46" name="45 Conector recto"/>
              <p:cNvCxnSpPr/>
              <p:nvPr/>
            </p:nvCxnSpPr>
            <p:spPr>
              <a:xfrm>
                <a:off x="1643042" y="1428736"/>
                <a:ext cx="5357850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46 Conector recto"/>
              <p:cNvCxnSpPr/>
              <p:nvPr/>
            </p:nvCxnSpPr>
            <p:spPr>
              <a:xfrm rot="5400000">
                <a:off x="157239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47 Conector recto"/>
              <p:cNvCxnSpPr/>
              <p:nvPr/>
            </p:nvCxnSpPr>
            <p:spPr>
              <a:xfrm rot="5400000">
                <a:off x="693024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11"/>
            <p:cNvSpPr>
              <a:spLocks noChangeArrowheads="1"/>
            </p:cNvSpPr>
            <p:nvPr/>
          </p:nvSpPr>
          <p:spPr bwMode="auto">
            <a:xfrm>
              <a:off x="1500166" y="1071546"/>
              <a:ext cx="2888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0</a:t>
              </a:r>
              <a:endPara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sp>
          <p:nvSpPr>
            <p:cNvPr id="45" name="Rectangle 11"/>
            <p:cNvSpPr>
              <a:spLocks noChangeArrowheads="1"/>
            </p:cNvSpPr>
            <p:nvPr/>
          </p:nvSpPr>
          <p:spPr bwMode="auto">
            <a:xfrm>
              <a:off x="6830720" y="1069710"/>
              <a:ext cx="36740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W</a:t>
              </a:r>
              <a:endParaRPr 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21 Grupo"/>
          <p:cNvGrpSpPr/>
          <p:nvPr/>
        </p:nvGrpSpPr>
        <p:grpSpPr>
          <a:xfrm>
            <a:off x="7284083" y="785794"/>
            <a:ext cx="1931387" cy="1143008"/>
            <a:chOff x="7284083" y="785794"/>
            <a:chExt cx="1931387" cy="1143008"/>
          </a:xfrm>
        </p:grpSpPr>
        <p:grpSp>
          <p:nvGrpSpPr>
            <p:cNvPr id="6" name="49 Grupo"/>
            <p:cNvGrpSpPr/>
            <p:nvPr/>
          </p:nvGrpSpPr>
          <p:grpSpPr>
            <a:xfrm>
              <a:off x="8143900" y="1357298"/>
              <a:ext cx="785818" cy="500066"/>
              <a:chOff x="8199445" y="1285860"/>
              <a:chExt cx="785818" cy="500066"/>
            </a:xfrm>
          </p:grpSpPr>
          <p:graphicFrame>
            <p:nvGraphicFramePr>
              <p:cNvPr id="28" name="Object 4"/>
              <p:cNvGraphicFramePr>
                <a:graphicFrameLocks noChangeAspect="1"/>
              </p:cNvGraphicFramePr>
              <p:nvPr/>
            </p:nvGraphicFramePr>
            <p:xfrm>
              <a:off x="8215338" y="1285860"/>
              <a:ext cx="746125" cy="2365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5326" name="Ecuación" r:id="rId5" imgW="558720" imgH="177480" progId="Equation.3">
                      <p:embed/>
                    </p:oleObj>
                  </mc:Choice>
                  <mc:Fallback>
                    <p:oleObj name="Ecuación" r:id="rId5" imgW="558720" imgH="177480" progId="Equation.3">
                      <p:embed/>
                      <p:pic>
                        <p:nvPicPr>
                          <p:cNvPr id="0" name="Picture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15338" y="1285860"/>
                            <a:ext cx="746125" cy="23653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" name="Object 5"/>
              <p:cNvGraphicFramePr>
                <a:graphicFrameLocks noChangeAspect="1"/>
              </p:cNvGraphicFramePr>
              <p:nvPr/>
            </p:nvGraphicFramePr>
            <p:xfrm>
              <a:off x="8218832" y="1506537"/>
              <a:ext cx="725487" cy="2381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5327" name="Ecuación" r:id="rId7" imgW="545760" imgH="177480" progId="Equation.3">
                      <p:embed/>
                    </p:oleObj>
                  </mc:Choice>
                  <mc:Fallback>
                    <p:oleObj name="Ecuación" r:id="rId7" imgW="545760" imgH="177480" progId="Equation.3">
                      <p:embed/>
                      <p:pic>
                        <p:nvPicPr>
                          <p:cNvPr id="0" name="Picture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18832" y="1506537"/>
                            <a:ext cx="725487" cy="23812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0" name="29 Rectángulo"/>
              <p:cNvSpPr/>
              <p:nvPr/>
            </p:nvSpPr>
            <p:spPr>
              <a:xfrm>
                <a:off x="8199445" y="1285860"/>
                <a:ext cx="785818" cy="500066"/>
              </a:xfrm>
              <a:prstGeom prst="rect">
                <a:avLst/>
              </a:prstGeom>
              <a:solidFill>
                <a:srgbClr val="FFFFFF">
                  <a:alpha val="3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4" name="Picture 6" descr="n1_GRAY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358082" y="1071546"/>
              <a:ext cx="686027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Rectangle 11"/>
            <p:cNvSpPr>
              <a:spLocks noChangeArrowheads="1"/>
            </p:cNvSpPr>
            <p:nvPr/>
          </p:nvSpPr>
          <p:spPr bwMode="auto">
            <a:xfrm>
              <a:off x="7284083" y="785794"/>
              <a:ext cx="138121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“Portrait” image</a:t>
              </a:r>
            </a:p>
          </p:txBody>
        </p:sp>
        <p:sp>
          <p:nvSpPr>
            <p:cNvPr id="26" name="Rectangle 11"/>
            <p:cNvSpPr>
              <a:spLocks noChangeArrowheads="1"/>
            </p:cNvSpPr>
            <p:nvPr/>
          </p:nvSpPr>
          <p:spPr bwMode="auto">
            <a:xfrm>
              <a:off x="8081826" y="1071546"/>
              <a:ext cx="113364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HL</a:t>
              </a:r>
              <a:r>
                <a:rPr lang="en-US" sz="1400" baseline="-25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1</a:t>
              </a: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 </a:t>
              </a:r>
              <a:r>
                <a:rPr lang="en-US" sz="14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subband</a:t>
              </a:r>
              <a:endPara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</p:grpSp>
      <p:cxnSp>
        <p:nvCxnSpPr>
          <p:cNvPr id="36" name="35 Conector recto"/>
          <p:cNvCxnSpPr/>
          <p:nvPr/>
        </p:nvCxnSpPr>
        <p:spPr>
          <a:xfrm rot="5400000">
            <a:off x="2811655" y="1425561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11"/>
          <p:cNvSpPr>
            <a:spLocks noChangeArrowheads="1"/>
          </p:cNvSpPr>
          <p:nvPr/>
        </p:nvSpPr>
        <p:spPr bwMode="auto">
          <a:xfrm>
            <a:off x="2571736" y="1630908"/>
            <a:ext cx="7649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="1" i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=15</a:t>
            </a:r>
          </a:p>
        </p:txBody>
      </p:sp>
      <p:pic>
        <p:nvPicPr>
          <p:cNvPr id="27" name="K2B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35373" y="2111075"/>
            <a:ext cx="6320269" cy="4398907"/>
          </a:xfrm>
          <a:prstGeom prst="rect">
            <a:avLst/>
          </a:prstGeom>
        </p:spPr>
      </p:pic>
      <p:sp>
        <p:nvSpPr>
          <p:cNvPr id="23" name="Rectangle 8"/>
          <p:cNvSpPr>
            <a:spLocks noChangeArrowheads="1"/>
          </p:cNvSpPr>
          <p:nvPr/>
        </p:nvSpPr>
        <p:spPr bwMode="auto">
          <a:xfrm>
            <a:off x="0" y="0"/>
            <a:ext cx="281109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ANALYSIS &amp; ALGORITHM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114300" y="466725"/>
            <a:ext cx="28666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EXHAUSTIVE SEARCH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grpSp>
        <p:nvGrpSpPr>
          <p:cNvPr id="2" name="38 Grupo"/>
          <p:cNvGrpSpPr/>
          <p:nvPr/>
        </p:nvGrpSpPr>
        <p:grpSpPr>
          <a:xfrm>
            <a:off x="1500166" y="1069710"/>
            <a:ext cx="5697962" cy="430464"/>
            <a:chOff x="1500166" y="1069710"/>
            <a:chExt cx="5697962" cy="430464"/>
          </a:xfrm>
        </p:grpSpPr>
        <p:grpSp>
          <p:nvGrpSpPr>
            <p:cNvPr id="4" name="44 Grupo"/>
            <p:cNvGrpSpPr/>
            <p:nvPr/>
          </p:nvGrpSpPr>
          <p:grpSpPr>
            <a:xfrm>
              <a:off x="1643042" y="1357298"/>
              <a:ext cx="5359438" cy="142876"/>
              <a:chOff x="1643042" y="1357298"/>
              <a:chExt cx="5359438" cy="142876"/>
            </a:xfrm>
          </p:grpSpPr>
          <p:cxnSp>
            <p:nvCxnSpPr>
              <p:cNvPr id="46" name="45 Conector recto"/>
              <p:cNvCxnSpPr/>
              <p:nvPr/>
            </p:nvCxnSpPr>
            <p:spPr>
              <a:xfrm>
                <a:off x="1643042" y="1428736"/>
                <a:ext cx="5357850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46 Conector recto"/>
              <p:cNvCxnSpPr/>
              <p:nvPr/>
            </p:nvCxnSpPr>
            <p:spPr>
              <a:xfrm rot="5400000">
                <a:off x="157239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47 Conector recto"/>
              <p:cNvCxnSpPr/>
              <p:nvPr/>
            </p:nvCxnSpPr>
            <p:spPr>
              <a:xfrm rot="5400000">
                <a:off x="693024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11"/>
            <p:cNvSpPr>
              <a:spLocks noChangeArrowheads="1"/>
            </p:cNvSpPr>
            <p:nvPr/>
          </p:nvSpPr>
          <p:spPr bwMode="auto">
            <a:xfrm>
              <a:off x="1500166" y="1071546"/>
              <a:ext cx="2888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0</a:t>
              </a:r>
              <a:endPara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sp>
          <p:nvSpPr>
            <p:cNvPr id="45" name="Rectangle 11"/>
            <p:cNvSpPr>
              <a:spLocks noChangeArrowheads="1"/>
            </p:cNvSpPr>
            <p:nvPr/>
          </p:nvSpPr>
          <p:spPr bwMode="auto">
            <a:xfrm>
              <a:off x="6830720" y="1069710"/>
              <a:ext cx="36740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W</a:t>
              </a:r>
              <a:endParaRPr 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21 Grupo"/>
          <p:cNvGrpSpPr/>
          <p:nvPr/>
        </p:nvGrpSpPr>
        <p:grpSpPr>
          <a:xfrm>
            <a:off x="7284083" y="785794"/>
            <a:ext cx="1931387" cy="1143008"/>
            <a:chOff x="7284083" y="785794"/>
            <a:chExt cx="1931387" cy="1143008"/>
          </a:xfrm>
        </p:grpSpPr>
        <p:grpSp>
          <p:nvGrpSpPr>
            <p:cNvPr id="6" name="49 Grupo"/>
            <p:cNvGrpSpPr/>
            <p:nvPr/>
          </p:nvGrpSpPr>
          <p:grpSpPr>
            <a:xfrm>
              <a:off x="8143900" y="1357298"/>
              <a:ext cx="785818" cy="500066"/>
              <a:chOff x="8199445" y="1285860"/>
              <a:chExt cx="785818" cy="500066"/>
            </a:xfrm>
          </p:grpSpPr>
          <p:graphicFrame>
            <p:nvGraphicFramePr>
              <p:cNvPr id="28" name="Object 4"/>
              <p:cNvGraphicFramePr>
                <a:graphicFrameLocks noChangeAspect="1"/>
              </p:cNvGraphicFramePr>
              <p:nvPr/>
            </p:nvGraphicFramePr>
            <p:xfrm>
              <a:off x="8215338" y="1285860"/>
              <a:ext cx="746125" cy="2365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6350" name="Ecuación" r:id="rId3" imgW="558720" imgH="177480" progId="Equation.3">
                      <p:embed/>
                    </p:oleObj>
                  </mc:Choice>
                  <mc:Fallback>
                    <p:oleObj name="Ecuación" r:id="rId3" imgW="558720" imgH="177480" progId="Equation.3">
                      <p:embed/>
                      <p:pic>
                        <p:nvPicPr>
                          <p:cNvPr id="0" name="Picture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15338" y="1285860"/>
                            <a:ext cx="746125" cy="23653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" name="Object 5"/>
              <p:cNvGraphicFramePr>
                <a:graphicFrameLocks noChangeAspect="1"/>
              </p:cNvGraphicFramePr>
              <p:nvPr/>
            </p:nvGraphicFramePr>
            <p:xfrm>
              <a:off x="8218832" y="1506537"/>
              <a:ext cx="725487" cy="2381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6351" name="Ecuación" r:id="rId5" imgW="545760" imgH="177480" progId="Equation.3">
                      <p:embed/>
                    </p:oleObj>
                  </mc:Choice>
                  <mc:Fallback>
                    <p:oleObj name="Ecuación" r:id="rId5" imgW="545760" imgH="177480" progId="Equation.3">
                      <p:embed/>
                      <p:pic>
                        <p:nvPicPr>
                          <p:cNvPr id="0" name="Picture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18832" y="1506537"/>
                            <a:ext cx="725487" cy="23812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0" name="29 Rectángulo"/>
              <p:cNvSpPr/>
              <p:nvPr/>
            </p:nvSpPr>
            <p:spPr>
              <a:xfrm>
                <a:off x="8199445" y="1285860"/>
                <a:ext cx="785818" cy="500066"/>
              </a:xfrm>
              <a:prstGeom prst="rect">
                <a:avLst/>
              </a:prstGeom>
              <a:solidFill>
                <a:srgbClr val="FFFFFF">
                  <a:alpha val="3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4" name="Picture 6" descr="n1_GRAY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358082" y="1071546"/>
              <a:ext cx="686027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Rectangle 11"/>
            <p:cNvSpPr>
              <a:spLocks noChangeArrowheads="1"/>
            </p:cNvSpPr>
            <p:nvPr/>
          </p:nvSpPr>
          <p:spPr bwMode="auto">
            <a:xfrm>
              <a:off x="7284083" y="785794"/>
              <a:ext cx="138121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“Portrait” image</a:t>
              </a:r>
            </a:p>
          </p:txBody>
        </p:sp>
        <p:sp>
          <p:nvSpPr>
            <p:cNvPr id="26" name="Rectangle 11"/>
            <p:cNvSpPr>
              <a:spLocks noChangeArrowheads="1"/>
            </p:cNvSpPr>
            <p:nvPr/>
          </p:nvSpPr>
          <p:spPr bwMode="auto">
            <a:xfrm>
              <a:off x="8081826" y="1071546"/>
              <a:ext cx="113364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HL</a:t>
              </a:r>
              <a:r>
                <a:rPr lang="en-US" sz="1400" baseline="-25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1</a:t>
              </a: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 </a:t>
              </a:r>
              <a:r>
                <a:rPr lang="en-US" sz="14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subband</a:t>
              </a:r>
              <a:endPara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</p:grpSp>
      <p:cxnSp>
        <p:nvCxnSpPr>
          <p:cNvPr id="36" name="35 Conector recto"/>
          <p:cNvCxnSpPr/>
          <p:nvPr/>
        </p:nvCxnSpPr>
        <p:spPr>
          <a:xfrm rot="5400000">
            <a:off x="2811655" y="1425561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11"/>
          <p:cNvSpPr>
            <a:spLocks noChangeArrowheads="1"/>
          </p:cNvSpPr>
          <p:nvPr/>
        </p:nvSpPr>
        <p:spPr bwMode="auto">
          <a:xfrm>
            <a:off x="2571736" y="1630908"/>
            <a:ext cx="7649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="1" i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=15</a:t>
            </a:r>
          </a:p>
        </p:txBody>
      </p:sp>
      <p:pic>
        <p:nvPicPr>
          <p:cNvPr id="23" name="22 Imagen" descr="039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35373" y="2109749"/>
            <a:ext cx="6313661" cy="4394308"/>
          </a:xfrm>
          <a:prstGeom prst="rect">
            <a:avLst/>
          </a:prstGeom>
        </p:spPr>
      </p:pic>
      <p:sp>
        <p:nvSpPr>
          <p:cNvPr id="31" name="30 Elipse"/>
          <p:cNvSpPr/>
          <p:nvPr/>
        </p:nvSpPr>
        <p:spPr>
          <a:xfrm>
            <a:off x="2777173" y="1803681"/>
            <a:ext cx="142876" cy="21431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11"/>
          <p:cNvSpPr>
            <a:spLocks noChangeArrowheads="1"/>
          </p:cNvSpPr>
          <p:nvPr/>
        </p:nvSpPr>
        <p:spPr bwMode="auto">
          <a:xfrm>
            <a:off x="2571736" y="1629402"/>
            <a:ext cx="7649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="1" i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=15</a:t>
            </a:r>
          </a:p>
        </p:txBody>
      </p:sp>
      <p:grpSp>
        <p:nvGrpSpPr>
          <p:cNvPr id="33" name="32 Grupo"/>
          <p:cNvGrpSpPr/>
          <p:nvPr/>
        </p:nvGrpSpPr>
        <p:grpSpPr>
          <a:xfrm>
            <a:off x="6741094" y="1319980"/>
            <a:ext cx="402674" cy="550308"/>
            <a:chOff x="4378551" y="1319980"/>
            <a:chExt cx="402674" cy="550308"/>
          </a:xfrm>
        </p:grpSpPr>
        <p:cxnSp>
          <p:nvCxnSpPr>
            <p:cNvPr id="34" name="33 Conector recto"/>
            <p:cNvCxnSpPr/>
            <p:nvPr/>
          </p:nvCxnSpPr>
          <p:spPr>
            <a:xfrm rot="5400000">
              <a:off x="4475594" y="1426343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11"/>
            <p:cNvSpPr>
              <a:spLocks noChangeArrowheads="1"/>
            </p:cNvSpPr>
            <p:nvPr/>
          </p:nvSpPr>
          <p:spPr bwMode="auto">
            <a:xfrm>
              <a:off x="4378551" y="1500956"/>
              <a:ext cx="40267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en-US" b="1" i="1" baseline="-25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9" name="38 Rectángulo"/>
          <p:cNvSpPr/>
          <p:nvPr/>
        </p:nvSpPr>
        <p:spPr>
          <a:xfrm>
            <a:off x="4429124" y="2714620"/>
            <a:ext cx="500066" cy="642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8"/>
          <p:cNvSpPr>
            <a:spLocks noChangeArrowheads="1"/>
          </p:cNvSpPr>
          <p:nvPr/>
        </p:nvSpPr>
        <p:spPr bwMode="auto">
          <a:xfrm>
            <a:off x="0" y="0"/>
            <a:ext cx="281109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ANALYSIS &amp; ALGORITHM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59259E-6 L -0.57413 2.59259E-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1" grpId="0" animBg="1"/>
      <p:bldP spid="31" grpId="1" animBg="1"/>
      <p:bldP spid="3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114300" y="466725"/>
            <a:ext cx="28666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EXHAUSTIVE SEARCH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grpSp>
        <p:nvGrpSpPr>
          <p:cNvPr id="2" name="38 Grupo"/>
          <p:cNvGrpSpPr/>
          <p:nvPr/>
        </p:nvGrpSpPr>
        <p:grpSpPr>
          <a:xfrm>
            <a:off x="1500166" y="1069710"/>
            <a:ext cx="5697962" cy="430464"/>
            <a:chOff x="1500166" y="1069710"/>
            <a:chExt cx="5697962" cy="430464"/>
          </a:xfrm>
        </p:grpSpPr>
        <p:grpSp>
          <p:nvGrpSpPr>
            <p:cNvPr id="4" name="44 Grupo"/>
            <p:cNvGrpSpPr/>
            <p:nvPr/>
          </p:nvGrpSpPr>
          <p:grpSpPr>
            <a:xfrm>
              <a:off x="1643042" y="1357298"/>
              <a:ext cx="5359438" cy="142876"/>
              <a:chOff x="1643042" y="1357298"/>
              <a:chExt cx="5359438" cy="142876"/>
            </a:xfrm>
          </p:grpSpPr>
          <p:cxnSp>
            <p:nvCxnSpPr>
              <p:cNvPr id="46" name="45 Conector recto"/>
              <p:cNvCxnSpPr/>
              <p:nvPr/>
            </p:nvCxnSpPr>
            <p:spPr>
              <a:xfrm>
                <a:off x="1643042" y="1428736"/>
                <a:ext cx="5357850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46 Conector recto"/>
              <p:cNvCxnSpPr/>
              <p:nvPr/>
            </p:nvCxnSpPr>
            <p:spPr>
              <a:xfrm rot="5400000">
                <a:off x="157239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47 Conector recto"/>
              <p:cNvCxnSpPr/>
              <p:nvPr/>
            </p:nvCxnSpPr>
            <p:spPr>
              <a:xfrm rot="5400000">
                <a:off x="693024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11"/>
            <p:cNvSpPr>
              <a:spLocks noChangeArrowheads="1"/>
            </p:cNvSpPr>
            <p:nvPr/>
          </p:nvSpPr>
          <p:spPr bwMode="auto">
            <a:xfrm>
              <a:off x="1500166" y="1071546"/>
              <a:ext cx="2888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0</a:t>
              </a:r>
              <a:endPara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sp>
          <p:nvSpPr>
            <p:cNvPr id="45" name="Rectangle 11"/>
            <p:cNvSpPr>
              <a:spLocks noChangeArrowheads="1"/>
            </p:cNvSpPr>
            <p:nvPr/>
          </p:nvSpPr>
          <p:spPr bwMode="auto">
            <a:xfrm>
              <a:off x="6830720" y="1069710"/>
              <a:ext cx="36740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W</a:t>
              </a:r>
              <a:endParaRPr 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21 Grupo"/>
          <p:cNvGrpSpPr/>
          <p:nvPr/>
        </p:nvGrpSpPr>
        <p:grpSpPr>
          <a:xfrm>
            <a:off x="7284083" y="785794"/>
            <a:ext cx="1931387" cy="1143008"/>
            <a:chOff x="7284083" y="785794"/>
            <a:chExt cx="1931387" cy="1143008"/>
          </a:xfrm>
        </p:grpSpPr>
        <p:grpSp>
          <p:nvGrpSpPr>
            <p:cNvPr id="6" name="49 Grupo"/>
            <p:cNvGrpSpPr/>
            <p:nvPr/>
          </p:nvGrpSpPr>
          <p:grpSpPr>
            <a:xfrm>
              <a:off x="8143900" y="1357298"/>
              <a:ext cx="785818" cy="500066"/>
              <a:chOff x="8199445" y="1285860"/>
              <a:chExt cx="785818" cy="500066"/>
            </a:xfrm>
          </p:grpSpPr>
          <p:graphicFrame>
            <p:nvGraphicFramePr>
              <p:cNvPr id="28" name="Object 4"/>
              <p:cNvGraphicFramePr>
                <a:graphicFrameLocks noChangeAspect="1"/>
              </p:cNvGraphicFramePr>
              <p:nvPr/>
            </p:nvGraphicFramePr>
            <p:xfrm>
              <a:off x="8215338" y="1285860"/>
              <a:ext cx="746125" cy="2365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7374" name="Ecuación" r:id="rId5" imgW="558720" imgH="177480" progId="Equation.3">
                      <p:embed/>
                    </p:oleObj>
                  </mc:Choice>
                  <mc:Fallback>
                    <p:oleObj name="Ecuación" r:id="rId5" imgW="558720" imgH="177480" progId="Equation.3">
                      <p:embed/>
                      <p:pic>
                        <p:nvPicPr>
                          <p:cNvPr id="0" name="Picture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15338" y="1285860"/>
                            <a:ext cx="746125" cy="23653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" name="Object 5"/>
              <p:cNvGraphicFramePr>
                <a:graphicFrameLocks noChangeAspect="1"/>
              </p:cNvGraphicFramePr>
              <p:nvPr/>
            </p:nvGraphicFramePr>
            <p:xfrm>
              <a:off x="8218832" y="1506537"/>
              <a:ext cx="725487" cy="2381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7375" name="Ecuación" r:id="rId7" imgW="545760" imgH="177480" progId="Equation.3">
                      <p:embed/>
                    </p:oleObj>
                  </mc:Choice>
                  <mc:Fallback>
                    <p:oleObj name="Ecuación" r:id="rId7" imgW="545760" imgH="177480" progId="Equation.3">
                      <p:embed/>
                      <p:pic>
                        <p:nvPicPr>
                          <p:cNvPr id="0" name="Picture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18832" y="1506537"/>
                            <a:ext cx="725487" cy="23812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0" name="29 Rectángulo"/>
              <p:cNvSpPr/>
              <p:nvPr/>
            </p:nvSpPr>
            <p:spPr>
              <a:xfrm>
                <a:off x="8199445" y="1285860"/>
                <a:ext cx="785818" cy="500066"/>
              </a:xfrm>
              <a:prstGeom prst="rect">
                <a:avLst/>
              </a:prstGeom>
              <a:solidFill>
                <a:srgbClr val="FFFFFF">
                  <a:alpha val="3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4" name="Picture 6" descr="n1_GRAY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358082" y="1071546"/>
              <a:ext cx="686027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Rectangle 11"/>
            <p:cNvSpPr>
              <a:spLocks noChangeArrowheads="1"/>
            </p:cNvSpPr>
            <p:nvPr/>
          </p:nvSpPr>
          <p:spPr bwMode="auto">
            <a:xfrm>
              <a:off x="7284083" y="785794"/>
              <a:ext cx="138121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“Portrait” image</a:t>
              </a:r>
            </a:p>
          </p:txBody>
        </p:sp>
        <p:sp>
          <p:nvSpPr>
            <p:cNvPr id="26" name="Rectangle 11"/>
            <p:cNvSpPr>
              <a:spLocks noChangeArrowheads="1"/>
            </p:cNvSpPr>
            <p:nvPr/>
          </p:nvSpPr>
          <p:spPr bwMode="auto">
            <a:xfrm>
              <a:off x="8081826" y="1071546"/>
              <a:ext cx="113364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HL</a:t>
              </a:r>
              <a:r>
                <a:rPr lang="en-US" sz="1400" baseline="-25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1</a:t>
              </a: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 </a:t>
              </a:r>
              <a:r>
                <a:rPr lang="en-US" sz="14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subband</a:t>
              </a:r>
              <a:endPara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</p:grpSp>
      <p:cxnSp>
        <p:nvCxnSpPr>
          <p:cNvPr id="36" name="35 Conector recto"/>
          <p:cNvCxnSpPr/>
          <p:nvPr/>
        </p:nvCxnSpPr>
        <p:spPr>
          <a:xfrm rot="5400000">
            <a:off x="2811655" y="1425561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11"/>
          <p:cNvSpPr>
            <a:spLocks noChangeArrowheads="1"/>
          </p:cNvSpPr>
          <p:nvPr/>
        </p:nvSpPr>
        <p:spPr bwMode="auto">
          <a:xfrm>
            <a:off x="2572129" y="1629402"/>
            <a:ext cx="7649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="1" i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=15</a:t>
            </a:r>
          </a:p>
        </p:txBody>
      </p:sp>
      <p:pic>
        <p:nvPicPr>
          <p:cNvPr id="27" name="K2C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42198" y="2111602"/>
            <a:ext cx="6305266" cy="4388465"/>
          </a:xfrm>
          <a:prstGeom prst="rect">
            <a:avLst/>
          </a:prstGeom>
        </p:spPr>
      </p:pic>
      <p:sp>
        <p:nvSpPr>
          <p:cNvPr id="23" name="Rectangle 8"/>
          <p:cNvSpPr>
            <a:spLocks noChangeArrowheads="1"/>
          </p:cNvSpPr>
          <p:nvPr/>
        </p:nvSpPr>
        <p:spPr bwMode="auto">
          <a:xfrm>
            <a:off x="0" y="0"/>
            <a:ext cx="281109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ANALYSIS &amp; ALGORITHM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advClick="0" advTm="1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6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114300" y="466725"/>
            <a:ext cx="28666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EXHAUSTIVE SEARCH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grpSp>
        <p:nvGrpSpPr>
          <p:cNvPr id="2" name="38 Grupo"/>
          <p:cNvGrpSpPr/>
          <p:nvPr/>
        </p:nvGrpSpPr>
        <p:grpSpPr>
          <a:xfrm>
            <a:off x="1500166" y="1069710"/>
            <a:ext cx="5697962" cy="430464"/>
            <a:chOff x="1500166" y="1069710"/>
            <a:chExt cx="5697962" cy="430464"/>
          </a:xfrm>
        </p:grpSpPr>
        <p:grpSp>
          <p:nvGrpSpPr>
            <p:cNvPr id="4" name="44 Grupo"/>
            <p:cNvGrpSpPr/>
            <p:nvPr/>
          </p:nvGrpSpPr>
          <p:grpSpPr>
            <a:xfrm>
              <a:off x="1643042" y="1357298"/>
              <a:ext cx="5359438" cy="142876"/>
              <a:chOff x="1643042" y="1357298"/>
              <a:chExt cx="5359438" cy="142876"/>
            </a:xfrm>
          </p:grpSpPr>
          <p:cxnSp>
            <p:nvCxnSpPr>
              <p:cNvPr id="46" name="45 Conector recto"/>
              <p:cNvCxnSpPr/>
              <p:nvPr/>
            </p:nvCxnSpPr>
            <p:spPr>
              <a:xfrm>
                <a:off x="1643042" y="1428736"/>
                <a:ext cx="5357850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46 Conector recto"/>
              <p:cNvCxnSpPr/>
              <p:nvPr/>
            </p:nvCxnSpPr>
            <p:spPr>
              <a:xfrm rot="5400000">
                <a:off x="157239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47 Conector recto"/>
              <p:cNvCxnSpPr/>
              <p:nvPr/>
            </p:nvCxnSpPr>
            <p:spPr>
              <a:xfrm rot="5400000">
                <a:off x="693024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11"/>
            <p:cNvSpPr>
              <a:spLocks noChangeArrowheads="1"/>
            </p:cNvSpPr>
            <p:nvPr/>
          </p:nvSpPr>
          <p:spPr bwMode="auto">
            <a:xfrm>
              <a:off x="1500166" y="1071546"/>
              <a:ext cx="2888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0</a:t>
              </a:r>
              <a:endPara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sp>
          <p:nvSpPr>
            <p:cNvPr id="45" name="Rectangle 11"/>
            <p:cNvSpPr>
              <a:spLocks noChangeArrowheads="1"/>
            </p:cNvSpPr>
            <p:nvPr/>
          </p:nvSpPr>
          <p:spPr bwMode="auto">
            <a:xfrm>
              <a:off x="6830720" y="1069710"/>
              <a:ext cx="36740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W</a:t>
              </a:r>
              <a:endParaRPr 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21 Grupo"/>
          <p:cNvGrpSpPr/>
          <p:nvPr/>
        </p:nvGrpSpPr>
        <p:grpSpPr>
          <a:xfrm>
            <a:off x="7284083" y="785794"/>
            <a:ext cx="1931387" cy="1143008"/>
            <a:chOff x="7284083" y="785794"/>
            <a:chExt cx="1931387" cy="1143008"/>
          </a:xfrm>
        </p:grpSpPr>
        <p:grpSp>
          <p:nvGrpSpPr>
            <p:cNvPr id="6" name="49 Grupo"/>
            <p:cNvGrpSpPr/>
            <p:nvPr/>
          </p:nvGrpSpPr>
          <p:grpSpPr>
            <a:xfrm>
              <a:off x="8143900" y="1357298"/>
              <a:ext cx="785818" cy="500066"/>
              <a:chOff x="8199445" y="1285860"/>
              <a:chExt cx="785818" cy="500066"/>
            </a:xfrm>
          </p:grpSpPr>
          <p:graphicFrame>
            <p:nvGraphicFramePr>
              <p:cNvPr id="28" name="Object 4"/>
              <p:cNvGraphicFramePr>
                <a:graphicFrameLocks noChangeAspect="1"/>
              </p:cNvGraphicFramePr>
              <p:nvPr/>
            </p:nvGraphicFramePr>
            <p:xfrm>
              <a:off x="8215338" y="1285860"/>
              <a:ext cx="746125" cy="2365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8398" name="Ecuación" r:id="rId3" imgW="558720" imgH="177480" progId="Equation.3">
                      <p:embed/>
                    </p:oleObj>
                  </mc:Choice>
                  <mc:Fallback>
                    <p:oleObj name="Ecuación" r:id="rId3" imgW="558720" imgH="177480" progId="Equation.3">
                      <p:embed/>
                      <p:pic>
                        <p:nvPicPr>
                          <p:cNvPr id="0" name="Picture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15338" y="1285860"/>
                            <a:ext cx="746125" cy="23653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" name="Object 5"/>
              <p:cNvGraphicFramePr>
                <a:graphicFrameLocks noChangeAspect="1"/>
              </p:cNvGraphicFramePr>
              <p:nvPr/>
            </p:nvGraphicFramePr>
            <p:xfrm>
              <a:off x="8218832" y="1506537"/>
              <a:ext cx="725487" cy="2381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8399" name="Ecuación" r:id="rId5" imgW="545760" imgH="177480" progId="Equation.3">
                      <p:embed/>
                    </p:oleObj>
                  </mc:Choice>
                  <mc:Fallback>
                    <p:oleObj name="Ecuación" r:id="rId5" imgW="545760" imgH="177480" progId="Equation.3">
                      <p:embed/>
                      <p:pic>
                        <p:nvPicPr>
                          <p:cNvPr id="0" name="Picture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18832" y="1506537"/>
                            <a:ext cx="725487" cy="23812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0" name="29 Rectángulo"/>
              <p:cNvSpPr/>
              <p:nvPr/>
            </p:nvSpPr>
            <p:spPr>
              <a:xfrm>
                <a:off x="8199445" y="1285860"/>
                <a:ext cx="785818" cy="500066"/>
              </a:xfrm>
              <a:prstGeom prst="rect">
                <a:avLst/>
              </a:prstGeom>
              <a:solidFill>
                <a:srgbClr val="FFFFFF">
                  <a:alpha val="3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4" name="Picture 6" descr="n1_GRAY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358082" y="1071546"/>
              <a:ext cx="686027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Rectangle 11"/>
            <p:cNvSpPr>
              <a:spLocks noChangeArrowheads="1"/>
            </p:cNvSpPr>
            <p:nvPr/>
          </p:nvSpPr>
          <p:spPr bwMode="auto">
            <a:xfrm>
              <a:off x="7284083" y="785794"/>
              <a:ext cx="138121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“Portrait” image</a:t>
              </a:r>
            </a:p>
          </p:txBody>
        </p:sp>
        <p:sp>
          <p:nvSpPr>
            <p:cNvPr id="26" name="Rectangle 11"/>
            <p:cNvSpPr>
              <a:spLocks noChangeArrowheads="1"/>
            </p:cNvSpPr>
            <p:nvPr/>
          </p:nvSpPr>
          <p:spPr bwMode="auto">
            <a:xfrm>
              <a:off x="8081826" y="1071546"/>
              <a:ext cx="113364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HL</a:t>
              </a:r>
              <a:r>
                <a:rPr lang="en-US" sz="1400" baseline="-25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1</a:t>
              </a: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 </a:t>
              </a:r>
              <a:r>
                <a:rPr lang="en-US" sz="14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subband</a:t>
              </a:r>
              <a:endPara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</p:grpSp>
      <p:cxnSp>
        <p:nvCxnSpPr>
          <p:cNvPr id="36" name="35 Conector recto"/>
          <p:cNvCxnSpPr/>
          <p:nvPr/>
        </p:nvCxnSpPr>
        <p:spPr>
          <a:xfrm rot="5400000">
            <a:off x="2811655" y="1425561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11"/>
          <p:cNvSpPr>
            <a:spLocks noChangeArrowheads="1"/>
          </p:cNvSpPr>
          <p:nvPr/>
        </p:nvSpPr>
        <p:spPr bwMode="auto">
          <a:xfrm>
            <a:off x="2572129" y="1629402"/>
            <a:ext cx="7649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="1" i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=15</a:t>
            </a:r>
          </a:p>
        </p:txBody>
      </p:sp>
      <p:pic>
        <p:nvPicPr>
          <p:cNvPr id="23" name="22 Imagen" descr="059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32159" y="2103971"/>
            <a:ext cx="6320668" cy="4399187"/>
          </a:xfrm>
          <a:prstGeom prst="rect">
            <a:avLst/>
          </a:prstGeom>
        </p:spPr>
      </p:pic>
      <p:cxnSp>
        <p:nvCxnSpPr>
          <p:cNvPr id="31" name="30 Conector recto"/>
          <p:cNvCxnSpPr/>
          <p:nvPr/>
        </p:nvCxnSpPr>
        <p:spPr>
          <a:xfrm rot="5400000">
            <a:off x="3689383" y="1426343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11"/>
          <p:cNvSpPr>
            <a:spLocks noChangeArrowheads="1"/>
          </p:cNvSpPr>
          <p:nvPr/>
        </p:nvSpPr>
        <p:spPr bwMode="auto">
          <a:xfrm>
            <a:off x="3449857" y="1630184"/>
            <a:ext cx="7649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="1" i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=40</a:t>
            </a:r>
          </a:p>
        </p:txBody>
      </p:sp>
      <p:grpSp>
        <p:nvGrpSpPr>
          <p:cNvPr id="34" name="33 Grupo"/>
          <p:cNvGrpSpPr/>
          <p:nvPr/>
        </p:nvGrpSpPr>
        <p:grpSpPr>
          <a:xfrm>
            <a:off x="4772666" y="4486922"/>
            <a:ext cx="142876" cy="142876"/>
            <a:chOff x="928662" y="3071810"/>
            <a:chExt cx="142876" cy="142876"/>
          </a:xfrm>
        </p:grpSpPr>
        <p:cxnSp>
          <p:nvCxnSpPr>
            <p:cNvPr id="35" name="34 Conector recto"/>
            <p:cNvCxnSpPr/>
            <p:nvPr/>
          </p:nvCxnSpPr>
          <p:spPr>
            <a:xfrm rot="16200000" flipH="1">
              <a:off x="928662" y="3071810"/>
              <a:ext cx="142876" cy="14287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37 Conector recto"/>
            <p:cNvCxnSpPr/>
            <p:nvPr/>
          </p:nvCxnSpPr>
          <p:spPr>
            <a:xfrm rot="5400000" flipH="1" flipV="1">
              <a:off x="928662" y="3071810"/>
              <a:ext cx="142876" cy="14287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38 Grupo"/>
          <p:cNvGrpSpPr/>
          <p:nvPr/>
        </p:nvGrpSpPr>
        <p:grpSpPr>
          <a:xfrm>
            <a:off x="6741094" y="1319980"/>
            <a:ext cx="402674" cy="550308"/>
            <a:chOff x="4378551" y="1319980"/>
            <a:chExt cx="402674" cy="550308"/>
          </a:xfrm>
        </p:grpSpPr>
        <p:cxnSp>
          <p:nvCxnSpPr>
            <p:cNvPr id="40" name="39 Conector recto"/>
            <p:cNvCxnSpPr/>
            <p:nvPr/>
          </p:nvCxnSpPr>
          <p:spPr>
            <a:xfrm rot="5400000">
              <a:off x="4475594" y="1426343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11"/>
            <p:cNvSpPr>
              <a:spLocks noChangeArrowheads="1"/>
            </p:cNvSpPr>
            <p:nvPr/>
          </p:nvSpPr>
          <p:spPr bwMode="auto">
            <a:xfrm>
              <a:off x="4378551" y="1500956"/>
              <a:ext cx="40267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en-US" b="1" i="1" baseline="-25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en-US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3" name="42 Rectángulo"/>
          <p:cNvSpPr/>
          <p:nvPr/>
        </p:nvSpPr>
        <p:spPr>
          <a:xfrm>
            <a:off x="4429124" y="2714620"/>
            <a:ext cx="500066" cy="571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8"/>
          <p:cNvSpPr>
            <a:spLocks noChangeArrowheads="1"/>
          </p:cNvSpPr>
          <p:nvPr/>
        </p:nvSpPr>
        <p:spPr bwMode="auto">
          <a:xfrm>
            <a:off x="0" y="0"/>
            <a:ext cx="281109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ANALYSIS &amp; ALGORITHM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59259E-6 L -0.57413 2.59259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0" y="6580188"/>
            <a:ext cx="9144000" cy="28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0" y="0"/>
            <a:ext cx="23735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TABLE OF CONTENTS</a:t>
            </a:r>
            <a:endParaRPr lang="en-US" sz="2000" b="1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grpSp>
        <p:nvGrpSpPr>
          <p:cNvPr id="2" name="125 Grupo"/>
          <p:cNvGrpSpPr/>
          <p:nvPr/>
        </p:nvGrpSpPr>
        <p:grpSpPr>
          <a:xfrm>
            <a:off x="368824" y="1071546"/>
            <a:ext cx="2720713" cy="1150335"/>
            <a:chOff x="368824" y="1071546"/>
            <a:chExt cx="2720713" cy="1150335"/>
          </a:xfrm>
        </p:grpSpPr>
        <p:sp>
          <p:nvSpPr>
            <p:cNvPr id="5" name="Rectangle 11"/>
            <p:cNvSpPr>
              <a:spLocks noChangeArrowheads="1"/>
            </p:cNvSpPr>
            <p:nvPr/>
          </p:nvSpPr>
          <p:spPr bwMode="auto">
            <a:xfrm>
              <a:off x="368824" y="1071546"/>
              <a:ext cx="220291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glow rad="101600">
                      <a:schemeClr val="bg1">
                        <a:lumMod val="65000"/>
                        <a:alpha val="60000"/>
                      </a:schemeClr>
                    </a:glow>
                  </a:effectLst>
                  <a:latin typeface="+mn-lt"/>
                </a:rPr>
                <a:t>INTRODUCTION</a:t>
              </a:r>
              <a:endParaRPr lang="en-US" sz="24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+mn-lt"/>
              </a:endParaRPr>
            </a:p>
          </p:txBody>
        </p:sp>
        <p:grpSp>
          <p:nvGrpSpPr>
            <p:cNvPr id="3" name="110 Grupo"/>
            <p:cNvGrpSpPr/>
            <p:nvPr/>
          </p:nvGrpSpPr>
          <p:grpSpPr>
            <a:xfrm rot="690848">
              <a:off x="2375157" y="1436063"/>
              <a:ext cx="714380" cy="785818"/>
              <a:chOff x="3786182" y="922966"/>
              <a:chExt cx="1214446" cy="1434464"/>
            </a:xfrm>
          </p:grpSpPr>
          <p:pic>
            <p:nvPicPr>
              <p:cNvPr id="10" name="Picture 19" descr="HL"/>
              <p:cNvPicPr>
                <a:picLocks noChangeAspect="1" noChangeArrowheads="1"/>
              </p:cNvPicPr>
              <p:nvPr/>
            </p:nvPicPr>
            <p:blipFill>
              <a:blip r:embed="rId2">
                <a:lum bright="36000" contrast="42000"/>
              </a:blip>
              <a:srcRect/>
              <a:stretch>
                <a:fillRect/>
              </a:stretch>
            </p:blipFill>
            <p:spPr bwMode="auto">
              <a:xfrm>
                <a:off x="3786182" y="928670"/>
                <a:ext cx="1214446" cy="1428760"/>
              </a:xfrm>
              <a:prstGeom prst="rect">
                <a:avLst/>
              </a:prstGeom>
              <a:noFill/>
            </p:spPr>
          </p:pic>
          <p:grpSp>
            <p:nvGrpSpPr>
              <p:cNvPr id="4" name="10 Grupo"/>
              <p:cNvGrpSpPr/>
              <p:nvPr/>
            </p:nvGrpSpPr>
            <p:grpSpPr>
              <a:xfrm>
                <a:off x="3786182" y="922966"/>
                <a:ext cx="1214446" cy="1428760"/>
                <a:chOff x="7643834" y="2820178"/>
                <a:chExt cx="1214446" cy="1428760"/>
              </a:xfrm>
            </p:grpSpPr>
            <p:sp>
              <p:nvSpPr>
                <p:cNvPr id="12" name="11 Rectángulo"/>
                <p:cNvSpPr/>
                <p:nvPr/>
              </p:nvSpPr>
              <p:spPr>
                <a:xfrm>
                  <a:off x="7643834" y="282017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12 Rectángulo"/>
                <p:cNvSpPr/>
                <p:nvPr/>
              </p:nvSpPr>
              <p:spPr>
                <a:xfrm>
                  <a:off x="7715272" y="282017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13 Rectángulo"/>
                <p:cNvSpPr/>
                <p:nvPr/>
              </p:nvSpPr>
              <p:spPr>
                <a:xfrm>
                  <a:off x="7786710" y="282017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14 Rectángulo"/>
                <p:cNvSpPr/>
                <p:nvPr/>
              </p:nvSpPr>
              <p:spPr>
                <a:xfrm>
                  <a:off x="7858148" y="282017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15 Rectángulo"/>
                <p:cNvSpPr/>
                <p:nvPr/>
              </p:nvSpPr>
              <p:spPr>
                <a:xfrm>
                  <a:off x="7929586" y="282017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16 Rectángulo"/>
                <p:cNvSpPr/>
                <p:nvPr/>
              </p:nvSpPr>
              <p:spPr>
                <a:xfrm>
                  <a:off x="8001024" y="282017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17 Rectángulo"/>
                <p:cNvSpPr/>
                <p:nvPr/>
              </p:nvSpPr>
              <p:spPr>
                <a:xfrm>
                  <a:off x="8072462" y="282017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18 Rectángulo"/>
                <p:cNvSpPr/>
                <p:nvPr/>
              </p:nvSpPr>
              <p:spPr>
                <a:xfrm>
                  <a:off x="7643834" y="289161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19 Rectángulo"/>
                <p:cNvSpPr/>
                <p:nvPr/>
              </p:nvSpPr>
              <p:spPr>
                <a:xfrm>
                  <a:off x="7715272" y="289161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20 Rectángulo"/>
                <p:cNvSpPr/>
                <p:nvPr/>
              </p:nvSpPr>
              <p:spPr>
                <a:xfrm>
                  <a:off x="7786710" y="289161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21 Rectángulo"/>
                <p:cNvSpPr/>
                <p:nvPr/>
              </p:nvSpPr>
              <p:spPr>
                <a:xfrm>
                  <a:off x="7858148" y="289161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22 Rectángulo"/>
                <p:cNvSpPr/>
                <p:nvPr/>
              </p:nvSpPr>
              <p:spPr>
                <a:xfrm>
                  <a:off x="7929586" y="289161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24 Rectángulo"/>
                <p:cNvSpPr/>
                <p:nvPr/>
              </p:nvSpPr>
              <p:spPr>
                <a:xfrm>
                  <a:off x="8001024" y="289161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25 Rectángulo"/>
                <p:cNvSpPr/>
                <p:nvPr/>
              </p:nvSpPr>
              <p:spPr>
                <a:xfrm>
                  <a:off x="8072462" y="289161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26 Rectángulo"/>
                <p:cNvSpPr/>
                <p:nvPr/>
              </p:nvSpPr>
              <p:spPr>
                <a:xfrm>
                  <a:off x="8572528" y="289161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27 Rectángulo"/>
                <p:cNvSpPr/>
                <p:nvPr/>
              </p:nvSpPr>
              <p:spPr>
                <a:xfrm>
                  <a:off x="7643834" y="296305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28 Rectángulo"/>
                <p:cNvSpPr/>
                <p:nvPr/>
              </p:nvSpPr>
              <p:spPr>
                <a:xfrm>
                  <a:off x="7715272" y="296305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29 Rectángulo"/>
                <p:cNvSpPr/>
                <p:nvPr/>
              </p:nvSpPr>
              <p:spPr>
                <a:xfrm>
                  <a:off x="7786710" y="296305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30 Rectángulo"/>
                <p:cNvSpPr/>
                <p:nvPr/>
              </p:nvSpPr>
              <p:spPr>
                <a:xfrm>
                  <a:off x="7858148" y="296305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31 Rectángulo"/>
                <p:cNvSpPr/>
                <p:nvPr/>
              </p:nvSpPr>
              <p:spPr>
                <a:xfrm>
                  <a:off x="7929586" y="296305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32 Rectángulo"/>
                <p:cNvSpPr/>
                <p:nvPr/>
              </p:nvSpPr>
              <p:spPr>
                <a:xfrm>
                  <a:off x="8001024" y="296305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33 Rectángulo"/>
                <p:cNvSpPr/>
                <p:nvPr/>
              </p:nvSpPr>
              <p:spPr>
                <a:xfrm>
                  <a:off x="8072462" y="296305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34 Rectángulo"/>
                <p:cNvSpPr/>
                <p:nvPr/>
              </p:nvSpPr>
              <p:spPr>
                <a:xfrm>
                  <a:off x="8501090" y="296305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35 Rectángulo"/>
                <p:cNvSpPr/>
                <p:nvPr/>
              </p:nvSpPr>
              <p:spPr>
                <a:xfrm>
                  <a:off x="8572528" y="296305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36 Rectángulo"/>
                <p:cNvSpPr/>
                <p:nvPr/>
              </p:nvSpPr>
              <p:spPr>
                <a:xfrm>
                  <a:off x="8644716" y="296305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37 Rectángulo"/>
                <p:cNvSpPr/>
                <p:nvPr/>
              </p:nvSpPr>
              <p:spPr>
                <a:xfrm>
                  <a:off x="7643834" y="303449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38 Rectángulo"/>
                <p:cNvSpPr/>
                <p:nvPr/>
              </p:nvSpPr>
              <p:spPr>
                <a:xfrm>
                  <a:off x="7715272" y="303449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39 Rectángulo"/>
                <p:cNvSpPr/>
                <p:nvPr/>
              </p:nvSpPr>
              <p:spPr>
                <a:xfrm>
                  <a:off x="7786710" y="303449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40 Rectángulo"/>
                <p:cNvSpPr/>
                <p:nvPr/>
              </p:nvSpPr>
              <p:spPr>
                <a:xfrm>
                  <a:off x="7858148" y="303449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41 Rectángulo"/>
                <p:cNvSpPr/>
                <p:nvPr/>
              </p:nvSpPr>
              <p:spPr>
                <a:xfrm>
                  <a:off x="7929586" y="303449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42 Rectángulo"/>
                <p:cNvSpPr/>
                <p:nvPr/>
              </p:nvSpPr>
              <p:spPr>
                <a:xfrm>
                  <a:off x="8001024" y="303449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43 Rectángulo"/>
                <p:cNvSpPr/>
                <p:nvPr/>
              </p:nvSpPr>
              <p:spPr>
                <a:xfrm>
                  <a:off x="8072462" y="303449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44 Rectángulo"/>
                <p:cNvSpPr/>
                <p:nvPr/>
              </p:nvSpPr>
              <p:spPr>
                <a:xfrm>
                  <a:off x="8429652" y="303449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45 Rectángulo"/>
                <p:cNvSpPr/>
                <p:nvPr/>
              </p:nvSpPr>
              <p:spPr>
                <a:xfrm>
                  <a:off x="7643834" y="3105930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46 Rectángulo"/>
                <p:cNvSpPr/>
                <p:nvPr/>
              </p:nvSpPr>
              <p:spPr>
                <a:xfrm>
                  <a:off x="7715272" y="3105930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47 Rectángulo"/>
                <p:cNvSpPr/>
                <p:nvPr/>
              </p:nvSpPr>
              <p:spPr>
                <a:xfrm>
                  <a:off x="7643834" y="317736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48 Rectángulo"/>
                <p:cNvSpPr/>
                <p:nvPr/>
              </p:nvSpPr>
              <p:spPr>
                <a:xfrm>
                  <a:off x="7715272" y="317736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49 Rectángulo"/>
                <p:cNvSpPr/>
                <p:nvPr/>
              </p:nvSpPr>
              <p:spPr>
                <a:xfrm>
                  <a:off x="7643834" y="324880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50 Rectángulo"/>
                <p:cNvSpPr/>
                <p:nvPr/>
              </p:nvSpPr>
              <p:spPr>
                <a:xfrm>
                  <a:off x="7715272" y="324880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51 Rectángulo"/>
                <p:cNvSpPr/>
                <p:nvPr/>
              </p:nvSpPr>
              <p:spPr>
                <a:xfrm>
                  <a:off x="8001024" y="324880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52 Rectángulo"/>
                <p:cNvSpPr/>
                <p:nvPr/>
              </p:nvSpPr>
              <p:spPr>
                <a:xfrm>
                  <a:off x="8072462" y="324880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53 Rectángulo"/>
                <p:cNvSpPr/>
                <p:nvPr/>
              </p:nvSpPr>
              <p:spPr>
                <a:xfrm>
                  <a:off x="8001024" y="332024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54 Rectángulo"/>
                <p:cNvSpPr/>
                <p:nvPr/>
              </p:nvSpPr>
              <p:spPr>
                <a:xfrm>
                  <a:off x="8072462" y="332024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55 Rectángulo"/>
                <p:cNvSpPr/>
                <p:nvPr/>
              </p:nvSpPr>
              <p:spPr>
                <a:xfrm>
                  <a:off x="8072462" y="339168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56 Rectángulo"/>
                <p:cNvSpPr/>
                <p:nvPr/>
              </p:nvSpPr>
              <p:spPr>
                <a:xfrm>
                  <a:off x="8358214" y="339168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57 Rectángulo"/>
                <p:cNvSpPr/>
                <p:nvPr/>
              </p:nvSpPr>
              <p:spPr>
                <a:xfrm>
                  <a:off x="8501090" y="339168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58 Rectángulo"/>
                <p:cNvSpPr/>
                <p:nvPr/>
              </p:nvSpPr>
              <p:spPr>
                <a:xfrm>
                  <a:off x="8572528" y="339168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59 Rectángulo"/>
                <p:cNvSpPr/>
                <p:nvPr/>
              </p:nvSpPr>
              <p:spPr>
                <a:xfrm>
                  <a:off x="8644716" y="339168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60 Rectángulo"/>
                <p:cNvSpPr/>
                <p:nvPr/>
              </p:nvSpPr>
              <p:spPr>
                <a:xfrm>
                  <a:off x="8716154" y="339168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61 Rectángulo"/>
                <p:cNvSpPr/>
                <p:nvPr/>
              </p:nvSpPr>
              <p:spPr>
                <a:xfrm>
                  <a:off x="8358214" y="3463120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62 Rectángulo"/>
                <p:cNvSpPr/>
                <p:nvPr/>
              </p:nvSpPr>
              <p:spPr>
                <a:xfrm>
                  <a:off x="8429652" y="3463120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63 Rectángulo"/>
                <p:cNvSpPr/>
                <p:nvPr/>
              </p:nvSpPr>
              <p:spPr>
                <a:xfrm>
                  <a:off x="8572528" y="3463120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64 Rectángulo"/>
                <p:cNvSpPr/>
                <p:nvPr/>
              </p:nvSpPr>
              <p:spPr>
                <a:xfrm>
                  <a:off x="8286776" y="353455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65 Rectángulo"/>
                <p:cNvSpPr/>
                <p:nvPr/>
              </p:nvSpPr>
              <p:spPr>
                <a:xfrm>
                  <a:off x="8358214" y="353455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66 Rectángulo"/>
                <p:cNvSpPr/>
                <p:nvPr/>
              </p:nvSpPr>
              <p:spPr>
                <a:xfrm>
                  <a:off x="8429652" y="353455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67 Rectángulo"/>
                <p:cNvSpPr/>
                <p:nvPr/>
              </p:nvSpPr>
              <p:spPr>
                <a:xfrm>
                  <a:off x="7786710" y="360599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68 Rectángulo"/>
                <p:cNvSpPr/>
                <p:nvPr/>
              </p:nvSpPr>
              <p:spPr>
                <a:xfrm>
                  <a:off x="7858148" y="360599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69 Rectángulo"/>
                <p:cNvSpPr/>
                <p:nvPr/>
              </p:nvSpPr>
              <p:spPr>
                <a:xfrm>
                  <a:off x="8215338" y="360599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70 Rectángulo"/>
                <p:cNvSpPr/>
                <p:nvPr/>
              </p:nvSpPr>
              <p:spPr>
                <a:xfrm>
                  <a:off x="8286776" y="360599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71 Rectángulo"/>
                <p:cNvSpPr/>
                <p:nvPr/>
              </p:nvSpPr>
              <p:spPr>
                <a:xfrm>
                  <a:off x="8358214" y="360599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72 Rectángulo"/>
                <p:cNvSpPr/>
                <p:nvPr/>
              </p:nvSpPr>
              <p:spPr>
                <a:xfrm>
                  <a:off x="7786710" y="367743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73 Rectángulo"/>
                <p:cNvSpPr/>
                <p:nvPr/>
              </p:nvSpPr>
              <p:spPr>
                <a:xfrm>
                  <a:off x="8501090" y="374887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74 Rectángulo"/>
                <p:cNvSpPr/>
                <p:nvPr/>
              </p:nvSpPr>
              <p:spPr>
                <a:xfrm>
                  <a:off x="8572528" y="374887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75 Rectángulo"/>
                <p:cNvSpPr/>
                <p:nvPr/>
              </p:nvSpPr>
              <p:spPr>
                <a:xfrm>
                  <a:off x="8644716" y="374887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76 Rectángulo"/>
                <p:cNvSpPr/>
                <p:nvPr/>
              </p:nvSpPr>
              <p:spPr>
                <a:xfrm>
                  <a:off x="8716154" y="374887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77 Rectángulo"/>
                <p:cNvSpPr/>
                <p:nvPr/>
              </p:nvSpPr>
              <p:spPr>
                <a:xfrm>
                  <a:off x="8786842" y="374887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78 Rectángulo"/>
                <p:cNvSpPr/>
                <p:nvPr/>
              </p:nvSpPr>
              <p:spPr>
                <a:xfrm>
                  <a:off x="7786710" y="3820310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79 Rectángulo"/>
                <p:cNvSpPr/>
                <p:nvPr/>
              </p:nvSpPr>
              <p:spPr>
                <a:xfrm>
                  <a:off x="7858148" y="3820310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80 Rectángulo"/>
                <p:cNvSpPr/>
                <p:nvPr/>
              </p:nvSpPr>
              <p:spPr>
                <a:xfrm>
                  <a:off x="7929586" y="3820310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81 Rectángulo"/>
                <p:cNvSpPr/>
                <p:nvPr/>
              </p:nvSpPr>
              <p:spPr>
                <a:xfrm>
                  <a:off x="8001024" y="3820310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82 Rectángulo"/>
                <p:cNvSpPr/>
                <p:nvPr/>
              </p:nvSpPr>
              <p:spPr>
                <a:xfrm>
                  <a:off x="8429652" y="3820310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83 Rectángulo"/>
                <p:cNvSpPr/>
                <p:nvPr/>
              </p:nvSpPr>
              <p:spPr>
                <a:xfrm>
                  <a:off x="7715272" y="389174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84 Rectángulo"/>
                <p:cNvSpPr/>
                <p:nvPr/>
              </p:nvSpPr>
              <p:spPr>
                <a:xfrm>
                  <a:off x="7786710" y="389174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85 Rectángulo"/>
                <p:cNvSpPr/>
                <p:nvPr/>
              </p:nvSpPr>
              <p:spPr>
                <a:xfrm>
                  <a:off x="7858148" y="389174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86 Rectángulo"/>
                <p:cNvSpPr/>
                <p:nvPr/>
              </p:nvSpPr>
              <p:spPr>
                <a:xfrm>
                  <a:off x="8001024" y="389174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87 Rectángulo"/>
                <p:cNvSpPr/>
                <p:nvPr/>
              </p:nvSpPr>
              <p:spPr>
                <a:xfrm>
                  <a:off x="8358214" y="389174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88 Rectángulo"/>
                <p:cNvSpPr/>
                <p:nvPr/>
              </p:nvSpPr>
              <p:spPr>
                <a:xfrm>
                  <a:off x="8429652" y="389174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89 Rectángulo"/>
                <p:cNvSpPr/>
                <p:nvPr/>
              </p:nvSpPr>
              <p:spPr>
                <a:xfrm>
                  <a:off x="7715272" y="396318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90 Rectángulo"/>
                <p:cNvSpPr/>
                <p:nvPr/>
              </p:nvSpPr>
              <p:spPr>
                <a:xfrm>
                  <a:off x="7858148" y="396318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91 Rectángulo"/>
                <p:cNvSpPr/>
                <p:nvPr/>
              </p:nvSpPr>
              <p:spPr>
                <a:xfrm>
                  <a:off x="7929586" y="396318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92 Rectángulo"/>
                <p:cNvSpPr/>
                <p:nvPr/>
              </p:nvSpPr>
              <p:spPr>
                <a:xfrm>
                  <a:off x="8001024" y="396318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93 Rectángulo"/>
                <p:cNvSpPr/>
                <p:nvPr/>
              </p:nvSpPr>
              <p:spPr>
                <a:xfrm>
                  <a:off x="8286776" y="396318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94 Rectángulo"/>
                <p:cNvSpPr/>
                <p:nvPr/>
              </p:nvSpPr>
              <p:spPr>
                <a:xfrm>
                  <a:off x="8358214" y="396318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95 Rectángulo"/>
                <p:cNvSpPr/>
                <p:nvPr/>
              </p:nvSpPr>
              <p:spPr>
                <a:xfrm>
                  <a:off x="8716154" y="396318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96 Rectángulo"/>
                <p:cNvSpPr/>
                <p:nvPr/>
              </p:nvSpPr>
              <p:spPr>
                <a:xfrm>
                  <a:off x="8786842" y="396318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97 Rectángulo"/>
                <p:cNvSpPr/>
                <p:nvPr/>
              </p:nvSpPr>
              <p:spPr>
                <a:xfrm>
                  <a:off x="7786710" y="403462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98 Rectángulo"/>
                <p:cNvSpPr/>
                <p:nvPr/>
              </p:nvSpPr>
              <p:spPr>
                <a:xfrm>
                  <a:off x="7929586" y="403462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99 Rectángulo"/>
                <p:cNvSpPr/>
                <p:nvPr/>
              </p:nvSpPr>
              <p:spPr>
                <a:xfrm>
                  <a:off x="8286776" y="403462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100 Rectángulo"/>
                <p:cNvSpPr/>
                <p:nvPr/>
              </p:nvSpPr>
              <p:spPr>
                <a:xfrm>
                  <a:off x="8429652" y="403462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101 Rectángulo"/>
                <p:cNvSpPr/>
                <p:nvPr/>
              </p:nvSpPr>
              <p:spPr>
                <a:xfrm>
                  <a:off x="8644716" y="403462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102 Rectángulo"/>
                <p:cNvSpPr/>
                <p:nvPr/>
              </p:nvSpPr>
              <p:spPr>
                <a:xfrm>
                  <a:off x="8716154" y="403462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103 Rectángulo"/>
                <p:cNvSpPr/>
                <p:nvPr/>
              </p:nvSpPr>
              <p:spPr>
                <a:xfrm>
                  <a:off x="8786842" y="403462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104 Rectángulo"/>
                <p:cNvSpPr/>
                <p:nvPr/>
              </p:nvSpPr>
              <p:spPr>
                <a:xfrm>
                  <a:off x="8644716" y="410606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105 Rectángulo"/>
                <p:cNvSpPr/>
                <p:nvPr/>
              </p:nvSpPr>
              <p:spPr>
                <a:xfrm>
                  <a:off x="8716154" y="410606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106 Rectángulo"/>
                <p:cNvSpPr/>
                <p:nvPr/>
              </p:nvSpPr>
              <p:spPr>
                <a:xfrm>
                  <a:off x="8786842" y="410606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107 Rectángulo"/>
                <p:cNvSpPr/>
                <p:nvPr/>
              </p:nvSpPr>
              <p:spPr>
                <a:xfrm>
                  <a:off x="8644716" y="4177500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108 Rectángulo"/>
                <p:cNvSpPr/>
                <p:nvPr/>
              </p:nvSpPr>
              <p:spPr>
                <a:xfrm>
                  <a:off x="8716154" y="4177500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109 Rectángulo"/>
                <p:cNvSpPr/>
                <p:nvPr/>
              </p:nvSpPr>
              <p:spPr>
                <a:xfrm>
                  <a:off x="8786842" y="4177500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1" name="126 Grupo"/>
          <p:cNvGrpSpPr/>
          <p:nvPr/>
        </p:nvGrpSpPr>
        <p:grpSpPr>
          <a:xfrm>
            <a:off x="1714480" y="2500306"/>
            <a:ext cx="4065464" cy="1234674"/>
            <a:chOff x="1714480" y="2500306"/>
            <a:chExt cx="4065464" cy="1234674"/>
          </a:xfrm>
        </p:grpSpPr>
        <p:sp>
          <p:nvSpPr>
            <p:cNvPr id="6" name="Rectangle 11"/>
            <p:cNvSpPr>
              <a:spLocks noChangeArrowheads="1"/>
            </p:cNvSpPr>
            <p:nvPr/>
          </p:nvSpPr>
          <p:spPr bwMode="auto">
            <a:xfrm>
              <a:off x="1714480" y="2500306"/>
              <a:ext cx="346691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glow rad="101600">
                      <a:schemeClr val="bg1">
                        <a:lumMod val="65000"/>
                        <a:alpha val="60000"/>
                      </a:schemeClr>
                    </a:glow>
                  </a:effectLst>
                  <a:latin typeface="+mn-lt"/>
                </a:rPr>
                <a:t>ANALYSIS  &amp;  ALGORITHM</a:t>
              </a:r>
              <a:endPara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+mn-lt"/>
              </a:endParaRPr>
            </a:p>
          </p:txBody>
        </p:sp>
        <p:pic>
          <p:nvPicPr>
            <p:cNvPr id="112" name="111 Imagen" descr="model-areas.L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21008793">
              <a:off x="4636936" y="2877534"/>
              <a:ext cx="1143008" cy="857446"/>
            </a:xfrm>
            <a:prstGeom prst="rect">
              <a:avLst/>
            </a:prstGeom>
          </p:spPr>
        </p:pic>
      </p:grpSp>
      <p:grpSp>
        <p:nvGrpSpPr>
          <p:cNvPr id="111" name="127 Grupo"/>
          <p:cNvGrpSpPr/>
          <p:nvPr/>
        </p:nvGrpSpPr>
        <p:grpSpPr>
          <a:xfrm>
            <a:off x="4006515" y="3967467"/>
            <a:ext cx="3657280" cy="1279667"/>
            <a:chOff x="4006515" y="3967467"/>
            <a:chExt cx="3657280" cy="1279667"/>
          </a:xfrm>
        </p:grpSpPr>
        <p:sp>
          <p:nvSpPr>
            <p:cNvPr id="7" name="Rectangle 11"/>
            <p:cNvSpPr>
              <a:spLocks noChangeArrowheads="1"/>
            </p:cNvSpPr>
            <p:nvPr/>
          </p:nvSpPr>
          <p:spPr bwMode="auto">
            <a:xfrm>
              <a:off x="4006515" y="3967467"/>
              <a:ext cx="328012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glow rad="101600">
                      <a:schemeClr val="bg1">
                        <a:lumMod val="65000"/>
                        <a:alpha val="60000"/>
                      </a:schemeClr>
                    </a:glow>
                  </a:effectLst>
                  <a:latin typeface="+mn-lt"/>
                </a:rPr>
                <a:t>EXPERIMENTAL RESULTS</a:t>
              </a:r>
              <a:endPara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+mn-lt"/>
              </a:endParaRPr>
            </a:p>
          </p:txBody>
        </p:sp>
        <p:pic>
          <p:nvPicPr>
            <p:cNvPr id="119" name="Picture 6" descr="n1_GRAY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98192">
              <a:off x="7023414" y="4446917"/>
              <a:ext cx="640381" cy="800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3" name="128 Grupo"/>
          <p:cNvGrpSpPr/>
          <p:nvPr/>
        </p:nvGrpSpPr>
        <p:grpSpPr>
          <a:xfrm>
            <a:off x="6474701" y="5396227"/>
            <a:ext cx="2463485" cy="939505"/>
            <a:chOff x="6474701" y="5396227"/>
            <a:chExt cx="2463485" cy="939505"/>
          </a:xfrm>
        </p:grpSpPr>
        <p:sp>
          <p:nvSpPr>
            <p:cNvPr id="8" name="Rectangle 11"/>
            <p:cNvSpPr>
              <a:spLocks noChangeArrowheads="1"/>
            </p:cNvSpPr>
            <p:nvPr/>
          </p:nvSpPr>
          <p:spPr bwMode="auto">
            <a:xfrm>
              <a:off x="6474701" y="5396227"/>
              <a:ext cx="202638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glow rad="101600">
                      <a:schemeClr val="bg1">
                        <a:lumMod val="65000"/>
                        <a:alpha val="60000"/>
                      </a:schemeClr>
                    </a:glow>
                  </a:effectLst>
                  <a:latin typeface="+mn-lt"/>
                </a:rPr>
                <a:t>CONCLUSIONS</a:t>
              </a:r>
              <a:endParaRPr lang="en-US" sz="24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+mn-lt"/>
              </a:endParaRPr>
            </a:p>
          </p:txBody>
        </p:sp>
        <p:grpSp>
          <p:nvGrpSpPr>
            <p:cNvPr id="114" name="123 Grupo"/>
            <p:cNvGrpSpPr/>
            <p:nvPr/>
          </p:nvGrpSpPr>
          <p:grpSpPr>
            <a:xfrm rot="21182229">
              <a:off x="7451976" y="5874838"/>
              <a:ext cx="1486210" cy="460894"/>
              <a:chOff x="1071538" y="5081598"/>
              <a:chExt cx="1486210" cy="460894"/>
            </a:xfrm>
          </p:grpSpPr>
          <p:sp>
            <p:nvSpPr>
              <p:cNvPr id="121" name="Rectangle 11"/>
              <p:cNvSpPr>
                <a:spLocks noChangeArrowheads="1"/>
              </p:cNvSpPr>
              <p:nvPr/>
            </p:nvSpPr>
            <p:spPr bwMode="auto">
              <a:xfrm>
                <a:off x="1081062" y="5081598"/>
                <a:ext cx="1476686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1) General embedded quantization (</a:t>
                </a:r>
                <a:r>
                  <a:rPr lang="en-US" sz="60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GEQ</a:t>
                </a:r>
                <a:r>
                  <a:rPr lang="en-US" sz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)</a:t>
                </a:r>
              </a:p>
            </p:txBody>
          </p:sp>
          <p:sp>
            <p:nvSpPr>
              <p:cNvPr id="122" name="Rectangle 11"/>
              <p:cNvSpPr>
                <a:spLocks noChangeArrowheads="1"/>
              </p:cNvSpPr>
              <p:nvPr/>
            </p:nvSpPr>
            <p:spPr bwMode="auto">
              <a:xfrm>
                <a:off x="1071538" y="5214950"/>
                <a:ext cx="822661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2) Exhaustive search</a:t>
                </a:r>
              </a:p>
            </p:txBody>
          </p:sp>
          <p:sp>
            <p:nvSpPr>
              <p:cNvPr id="123" name="Rectangle 11"/>
              <p:cNvSpPr>
                <a:spLocks noChangeArrowheads="1"/>
              </p:cNvSpPr>
              <p:nvPr/>
            </p:nvSpPr>
            <p:spPr bwMode="auto">
              <a:xfrm>
                <a:off x="1071538" y="5357826"/>
                <a:ext cx="1071127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3) Low complexity algorithm</a:t>
                </a:r>
              </a:p>
            </p:txBody>
          </p:sp>
        </p:grpSp>
        <p:sp>
          <p:nvSpPr>
            <p:cNvPr id="125" name="124 Rectángulo"/>
            <p:cNvSpPr/>
            <p:nvPr/>
          </p:nvSpPr>
          <p:spPr>
            <a:xfrm rot="21144759">
              <a:off x="7471153" y="5872730"/>
              <a:ext cx="1422700" cy="462246"/>
            </a:xfrm>
            <a:prstGeom prst="rect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0" name="119 Rectángulo"/>
          <p:cNvSpPr/>
          <p:nvPr/>
        </p:nvSpPr>
        <p:spPr>
          <a:xfrm>
            <a:off x="642910" y="2500306"/>
            <a:ext cx="8358246" cy="4071966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114300" y="466725"/>
            <a:ext cx="28666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EXHAUSTIVE SEARCH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grpSp>
        <p:nvGrpSpPr>
          <p:cNvPr id="2" name="38 Grupo"/>
          <p:cNvGrpSpPr/>
          <p:nvPr/>
        </p:nvGrpSpPr>
        <p:grpSpPr>
          <a:xfrm>
            <a:off x="1500166" y="1069710"/>
            <a:ext cx="5697962" cy="430464"/>
            <a:chOff x="1500166" y="1069710"/>
            <a:chExt cx="5697962" cy="430464"/>
          </a:xfrm>
        </p:grpSpPr>
        <p:grpSp>
          <p:nvGrpSpPr>
            <p:cNvPr id="4" name="44 Grupo"/>
            <p:cNvGrpSpPr/>
            <p:nvPr/>
          </p:nvGrpSpPr>
          <p:grpSpPr>
            <a:xfrm>
              <a:off x="1643042" y="1357298"/>
              <a:ext cx="5359438" cy="142876"/>
              <a:chOff x="1643042" y="1357298"/>
              <a:chExt cx="5359438" cy="142876"/>
            </a:xfrm>
          </p:grpSpPr>
          <p:cxnSp>
            <p:nvCxnSpPr>
              <p:cNvPr id="46" name="45 Conector recto"/>
              <p:cNvCxnSpPr/>
              <p:nvPr/>
            </p:nvCxnSpPr>
            <p:spPr>
              <a:xfrm>
                <a:off x="1643042" y="1428736"/>
                <a:ext cx="5357850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46 Conector recto"/>
              <p:cNvCxnSpPr/>
              <p:nvPr/>
            </p:nvCxnSpPr>
            <p:spPr>
              <a:xfrm rot="5400000">
                <a:off x="157239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47 Conector recto"/>
              <p:cNvCxnSpPr/>
              <p:nvPr/>
            </p:nvCxnSpPr>
            <p:spPr>
              <a:xfrm rot="5400000">
                <a:off x="693024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11"/>
            <p:cNvSpPr>
              <a:spLocks noChangeArrowheads="1"/>
            </p:cNvSpPr>
            <p:nvPr/>
          </p:nvSpPr>
          <p:spPr bwMode="auto">
            <a:xfrm>
              <a:off x="1500166" y="1071546"/>
              <a:ext cx="2888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0</a:t>
              </a:r>
              <a:endPara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sp>
          <p:nvSpPr>
            <p:cNvPr id="45" name="Rectangle 11"/>
            <p:cNvSpPr>
              <a:spLocks noChangeArrowheads="1"/>
            </p:cNvSpPr>
            <p:nvPr/>
          </p:nvSpPr>
          <p:spPr bwMode="auto">
            <a:xfrm>
              <a:off x="6830720" y="1069710"/>
              <a:ext cx="36740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W</a:t>
              </a:r>
              <a:endParaRPr 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21 Grupo"/>
          <p:cNvGrpSpPr/>
          <p:nvPr/>
        </p:nvGrpSpPr>
        <p:grpSpPr>
          <a:xfrm>
            <a:off x="7284083" y="785794"/>
            <a:ext cx="1931387" cy="1143008"/>
            <a:chOff x="7284083" y="785794"/>
            <a:chExt cx="1931387" cy="1143008"/>
          </a:xfrm>
        </p:grpSpPr>
        <p:grpSp>
          <p:nvGrpSpPr>
            <p:cNvPr id="6" name="49 Grupo"/>
            <p:cNvGrpSpPr/>
            <p:nvPr/>
          </p:nvGrpSpPr>
          <p:grpSpPr>
            <a:xfrm>
              <a:off x="8143900" y="1357298"/>
              <a:ext cx="785818" cy="500066"/>
              <a:chOff x="8199445" y="1285860"/>
              <a:chExt cx="785818" cy="500066"/>
            </a:xfrm>
          </p:grpSpPr>
          <p:graphicFrame>
            <p:nvGraphicFramePr>
              <p:cNvPr id="28" name="Object 4"/>
              <p:cNvGraphicFramePr>
                <a:graphicFrameLocks noChangeAspect="1"/>
              </p:cNvGraphicFramePr>
              <p:nvPr/>
            </p:nvGraphicFramePr>
            <p:xfrm>
              <a:off x="8215338" y="1285860"/>
              <a:ext cx="746125" cy="2365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9422" name="Ecuación" r:id="rId3" imgW="558720" imgH="177480" progId="Equation.3">
                      <p:embed/>
                    </p:oleObj>
                  </mc:Choice>
                  <mc:Fallback>
                    <p:oleObj name="Ecuación" r:id="rId3" imgW="558720" imgH="177480" progId="Equation.3">
                      <p:embed/>
                      <p:pic>
                        <p:nvPicPr>
                          <p:cNvPr id="0" name="Picture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15338" y="1285860"/>
                            <a:ext cx="746125" cy="23653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" name="Object 5"/>
              <p:cNvGraphicFramePr>
                <a:graphicFrameLocks noChangeAspect="1"/>
              </p:cNvGraphicFramePr>
              <p:nvPr/>
            </p:nvGraphicFramePr>
            <p:xfrm>
              <a:off x="8218832" y="1506537"/>
              <a:ext cx="725487" cy="2381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9423" name="Ecuación" r:id="rId5" imgW="545760" imgH="177480" progId="Equation.3">
                      <p:embed/>
                    </p:oleObj>
                  </mc:Choice>
                  <mc:Fallback>
                    <p:oleObj name="Ecuación" r:id="rId5" imgW="545760" imgH="177480" progId="Equation.3">
                      <p:embed/>
                      <p:pic>
                        <p:nvPicPr>
                          <p:cNvPr id="0" name="Picture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18832" y="1506537"/>
                            <a:ext cx="725487" cy="23812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0" name="29 Rectángulo"/>
              <p:cNvSpPr/>
              <p:nvPr/>
            </p:nvSpPr>
            <p:spPr>
              <a:xfrm>
                <a:off x="8199445" y="1285860"/>
                <a:ext cx="785818" cy="500066"/>
              </a:xfrm>
              <a:prstGeom prst="rect">
                <a:avLst/>
              </a:prstGeom>
              <a:solidFill>
                <a:srgbClr val="FFFFFF">
                  <a:alpha val="3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4" name="Picture 6" descr="n1_GRAY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358082" y="1071546"/>
              <a:ext cx="686027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Rectangle 11"/>
            <p:cNvSpPr>
              <a:spLocks noChangeArrowheads="1"/>
            </p:cNvSpPr>
            <p:nvPr/>
          </p:nvSpPr>
          <p:spPr bwMode="auto">
            <a:xfrm>
              <a:off x="7284083" y="785794"/>
              <a:ext cx="138121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“Portrait” image</a:t>
              </a:r>
            </a:p>
          </p:txBody>
        </p:sp>
        <p:sp>
          <p:nvSpPr>
            <p:cNvPr id="26" name="Rectangle 11"/>
            <p:cNvSpPr>
              <a:spLocks noChangeArrowheads="1"/>
            </p:cNvSpPr>
            <p:nvPr/>
          </p:nvSpPr>
          <p:spPr bwMode="auto">
            <a:xfrm>
              <a:off x="8081826" y="1071546"/>
              <a:ext cx="113364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HL</a:t>
              </a:r>
              <a:r>
                <a:rPr lang="en-US" sz="1400" baseline="-25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1</a:t>
              </a: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 </a:t>
              </a:r>
              <a:r>
                <a:rPr lang="en-US" sz="14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subband</a:t>
              </a:r>
              <a:endPara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</p:grpSp>
      <p:cxnSp>
        <p:nvCxnSpPr>
          <p:cNvPr id="36" name="35 Conector recto"/>
          <p:cNvCxnSpPr/>
          <p:nvPr/>
        </p:nvCxnSpPr>
        <p:spPr>
          <a:xfrm rot="5400000">
            <a:off x="2811655" y="1425561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11"/>
          <p:cNvSpPr>
            <a:spLocks noChangeArrowheads="1"/>
          </p:cNvSpPr>
          <p:nvPr/>
        </p:nvSpPr>
        <p:spPr bwMode="auto">
          <a:xfrm>
            <a:off x="2572129" y="1629402"/>
            <a:ext cx="7649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="1" i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=15</a:t>
            </a:r>
          </a:p>
        </p:txBody>
      </p:sp>
      <p:cxnSp>
        <p:nvCxnSpPr>
          <p:cNvPr id="31" name="30 Conector recto"/>
          <p:cNvCxnSpPr/>
          <p:nvPr/>
        </p:nvCxnSpPr>
        <p:spPr>
          <a:xfrm rot="5400000">
            <a:off x="3689383" y="1426343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11"/>
          <p:cNvSpPr>
            <a:spLocks noChangeArrowheads="1"/>
          </p:cNvSpPr>
          <p:nvPr/>
        </p:nvSpPr>
        <p:spPr bwMode="auto">
          <a:xfrm>
            <a:off x="3449857" y="1630184"/>
            <a:ext cx="7649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="1" i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=40</a:t>
            </a:r>
          </a:p>
        </p:txBody>
      </p:sp>
      <p:pic>
        <p:nvPicPr>
          <p:cNvPr id="42" name="41 Imagen" descr="118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35373" y="2101755"/>
            <a:ext cx="6321251" cy="4399591"/>
          </a:xfrm>
          <a:prstGeom prst="rect">
            <a:avLst/>
          </a:prstGeom>
        </p:spPr>
      </p:pic>
      <p:sp>
        <p:nvSpPr>
          <p:cNvPr id="43" name="42 Rectángulo"/>
          <p:cNvSpPr/>
          <p:nvPr/>
        </p:nvSpPr>
        <p:spPr>
          <a:xfrm>
            <a:off x="4429124" y="2714620"/>
            <a:ext cx="500066" cy="785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0" y="0"/>
            <a:ext cx="281109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ANALYSIS &amp; ALGORITHM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114300" y="466725"/>
            <a:ext cx="28666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EXHAUSTIVE SEARCH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grpSp>
        <p:nvGrpSpPr>
          <p:cNvPr id="2" name="38 Grupo"/>
          <p:cNvGrpSpPr/>
          <p:nvPr/>
        </p:nvGrpSpPr>
        <p:grpSpPr>
          <a:xfrm>
            <a:off x="1500166" y="1069710"/>
            <a:ext cx="5697962" cy="430464"/>
            <a:chOff x="1500166" y="1069710"/>
            <a:chExt cx="5697962" cy="430464"/>
          </a:xfrm>
        </p:grpSpPr>
        <p:grpSp>
          <p:nvGrpSpPr>
            <p:cNvPr id="4" name="44 Grupo"/>
            <p:cNvGrpSpPr/>
            <p:nvPr/>
          </p:nvGrpSpPr>
          <p:grpSpPr>
            <a:xfrm>
              <a:off x="1643042" y="1357298"/>
              <a:ext cx="5359438" cy="142876"/>
              <a:chOff x="1643042" y="1357298"/>
              <a:chExt cx="5359438" cy="142876"/>
            </a:xfrm>
          </p:grpSpPr>
          <p:cxnSp>
            <p:nvCxnSpPr>
              <p:cNvPr id="46" name="45 Conector recto"/>
              <p:cNvCxnSpPr/>
              <p:nvPr/>
            </p:nvCxnSpPr>
            <p:spPr>
              <a:xfrm>
                <a:off x="1643042" y="1428736"/>
                <a:ext cx="5357850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46 Conector recto"/>
              <p:cNvCxnSpPr/>
              <p:nvPr/>
            </p:nvCxnSpPr>
            <p:spPr>
              <a:xfrm rot="5400000">
                <a:off x="157239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47 Conector recto"/>
              <p:cNvCxnSpPr/>
              <p:nvPr/>
            </p:nvCxnSpPr>
            <p:spPr>
              <a:xfrm rot="5400000">
                <a:off x="693024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11"/>
            <p:cNvSpPr>
              <a:spLocks noChangeArrowheads="1"/>
            </p:cNvSpPr>
            <p:nvPr/>
          </p:nvSpPr>
          <p:spPr bwMode="auto">
            <a:xfrm>
              <a:off x="1500166" y="1071546"/>
              <a:ext cx="2888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0</a:t>
              </a:r>
              <a:endPara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sp>
          <p:nvSpPr>
            <p:cNvPr id="45" name="Rectangle 11"/>
            <p:cNvSpPr>
              <a:spLocks noChangeArrowheads="1"/>
            </p:cNvSpPr>
            <p:nvPr/>
          </p:nvSpPr>
          <p:spPr bwMode="auto">
            <a:xfrm>
              <a:off x="6830720" y="1069710"/>
              <a:ext cx="36740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W</a:t>
              </a:r>
              <a:endParaRPr 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21 Grupo"/>
          <p:cNvGrpSpPr/>
          <p:nvPr/>
        </p:nvGrpSpPr>
        <p:grpSpPr>
          <a:xfrm>
            <a:off x="7284083" y="785794"/>
            <a:ext cx="1931387" cy="1143008"/>
            <a:chOff x="7284083" y="785794"/>
            <a:chExt cx="1931387" cy="1143008"/>
          </a:xfrm>
        </p:grpSpPr>
        <p:grpSp>
          <p:nvGrpSpPr>
            <p:cNvPr id="6" name="49 Grupo"/>
            <p:cNvGrpSpPr/>
            <p:nvPr/>
          </p:nvGrpSpPr>
          <p:grpSpPr>
            <a:xfrm>
              <a:off x="8143900" y="1357298"/>
              <a:ext cx="785818" cy="500066"/>
              <a:chOff x="8199445" y="1285860"/>
              <a:chExt cx="785818" cy="500066"/>
            </a:xfrm>
          </p:grpSpPr>
          <p:graphicFrame>
            <p:nvGraphicFramePr>
              <p:cNvPr id="28" name="Object 4"/>
              <p:cNvGraphicFramePr>
                <a:graphicFrameLocks noChangeAspect="1"/>
              </p:cNvGraphicFramePr>
              <p:nvPr/>
            </p:nvGraphicFramePr>
            <p:xfrm>
              <a:off x="8215338" y="1285860"/>
              <a:ext cx="746125" cy="2365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0446" name="Ecuación" r:id="rId3" imgW="558720" imgH="177480" progId="Equation.3">
                      <p:embed/>
                    </p:oleObj>
                  </mc:Choice>
                  <mc:Fallback>
                    <p:oleObj name="Ecuación" r:id="rId3" imgW="558720" imgH="177480" progId="Equation.3">
                      <p:embed/>
                      <p:pic>
                        <p:nvPicPr>
                          <p:cNvPr id="0" name="Picture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15338" y="1285860"/>
                            <a:ext cx="746125" cy="23653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" name="Object 5"/>
              <p:cNvGraphicFramePr>
                <a:graphicFrameLocks noChangeAspect="1"/>
              </p:cNvGraphicFramePr>
              <p:nvPr/>
            </p:nvGraphicFramePr>
            <p:xfrm>
              <a:off x="8218832" y="1506537"/>
              <a:ext cx="725487" cy="2381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0447" name="Ecuación" r:id="rId5" imgW="545760" imgH="177480" progId="Equation.3">
                      <p:embed/>
                    </p:oleObj>
                  </mc:Choice>
                  <mc:Fallback>
                    <p:oleObj name="Ecuación" r:id="rId5" imgW="545760" imgH="177480" progId="Equation.3">
                      <p:embed/>
                      <p:pic>
                        <p:nvPicPr>
                          <p:cNvPr id="0" name="Picture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18832" y="1506537"/>
                            <a:ext cx="725487" cy="23812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0" name="29 Rectángulo"/>
              <p:cNvSpPr/>
              <p:nvPr/>
            </p:nvSpPr>
            <p:spPr>
              <a:xfrm>
                <a:off x="8199445" y="1285860"/>
                <a:ext cx="785818" cy="500066"/>
              </a:xfrm>
              <a:prstGeom prst="rect">
                <a:avLst/>
              </a:prstGeom>
              <a:solidFill>
                <a:srgbClr val="FFFFFF">
                  <a:alpha val="3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4" name="Picture 6" descr="n1_GRAY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358082" y="1071546"/>
              <a:ext cx="686027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Rectangle 11"/>
            <p:cNvSpPr>
              <a:spLocks noChangeArrowheads="1"/>
            </p:cNvSpPr>
            <p:nvPr/>
          </p:nvSpPr>
          <p:spPr bwMode="auto">
            <a:xfrm>
              <a:off x="7284083" y="785794"/>
              <a:ext cx="138121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“Portrait” image</a:t>
              </a:r>
            </a:p>
          </p:txBody>
        </p:sp>
        <p:sp>
          <p:nvSpPr>
            <p:cNvPr id="26" name="Rectangle 11"/>
            <p:cNvSpPr>
              <a:spLocks noChangeArrowheads="1"/>
            </p:cNvSpPr>
            <p:nvPr/>
          </p:nvSpPr>
          <p:spPr bwMode="auto">
            <a:xfrm>
              <a:off x="8081826" y="1071546"/>
              <a:ext cx="113364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HL</a:t>
              </a:r>
              <a:r>
                <a:rPr lang="en-US" sz="1400" baseline="-25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1</a:t>
              </a: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 </a:t>
              </a:r>
              <a:r>
                <a:rPr lang="en-US" sz="14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subband</a:t>
              </a:r>
              <a:endPara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</p:grpSp>
      <p:pic>
        <p:nvPicPr>
          <p:cNvPr id="27" name="26 Imagen" descr="model-areas.LR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42699" y="2286504"/>
            <a:ext cx="5191704" cy="3894643"/>
          </a:xfrm>
          <a:prstGeom prst="rect">
            <a:avLst/>
          </a:prstGeom>
        </p:spPr>
      </p:pic>
      <p:sp>
        <p:nvSpPr>
          <p:cNvPr id="34" name="33 Arco"/>
          <p:cNvSpPr/>
          <p:nvPr/>
        </p:nvSpPr>
        <p:spPr>
          <a:xfrm flipH="1" flipV="1">
            <a:off x="2935750" y="377638"/>
            <a:ext cx="9072626" cy="4857784"/>
          </a:xfrm>
          <a:prstGeom prst="arc">
            <a:avLst>
              <a:gd name="adj1" fmla="val 16738591"/>
              <a:gd name="adj2" fmla="val 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0" y="0"/>
            <a:ext cx="281109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ANALYSIS &amp; ALGORITHM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114300" y="466725"/>
            <a:ext cx="28666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EXHAUSTIVE SEARCH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grpSp>
        <p:nvGrpSpPr>
          <p:cNvPr id="2" name="38 Grupo"/>
          <p:cNvGrpSpPr/>
          <p:nvPr/>
        </p:nvGrpSpPr>
        <p:grpSpPr>
          <a:xfrm>
            <a:off x="1500166" y="1069710"/>
            <a:ext cx="5697962" cy="430464"/>
            <a:chOff x="1500166" y="1069710"/>
            <a:chExt cx="5697962" cy="430464"/>
          </a:xfrm>
        </p:grpSpPr>
        <p:grpSp>
          <p:nvGrpSpPr>
            <p:cNvPr id="4" name="44 Grupo"/>
            <p:cNvGrpSpPr/>
            <p:nvPr/>
          </p:nvGrpSpPr>
          <p:grpSpPr>
            <a:xfrm>
              <a:off x="1643042" y="1357298"/>
              <a:ext cx="5359438" cy="142876"/>
              <a:chOff x="1643042" y="1357298"/>
              <a:chExt cx="5359438" cy="142876"/>
            </a:xfrm>
          </p:grpSpPr>
          <p:cxnSp>
            <p:nvCxnSpPr>
              <p:cNvPr id="46" name="45 Conector recto"/>
              <p:cNvCxnSpPr/>
              <p:nvPr/>
            </p:nvCxnSpPr>
            <p:spPr>
              <a:xfrm>
                <a:off x="1643042" y="1428736"/>
                <a:ext cx="5357850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46 Conector recto"/>
              <p:cNvCxnSpPr/>
              <p:nvPr/>
            </p:nvCxnSpPr>
            <p:spPr>
              <a:xfrm rot="5400000">
                <a:off x="157239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47 Conector recto"/>
              <p:cNvCxnSpPr/>
              <p:nvPr/>
            </p:nvCxnSpPr>
            <p:spPr>
              <a:xfrm rot="5400000">
                <a:off x="693024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11"/>
            <p:cNvSpPr>
              <a:spLocks noChangeArrowheads="1"/>
            </p:cNvSpPr>
            <p:nvPr/>
          </p:nvSpPr>
          <p:spPr bwMode="auto">
            <a:xfrm>
              <a:off x="1500166" y="1071546"/>
              <a:ext cx="2888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0</a:t>
              </a:r>
              <a:endPara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sp>
          <p:nvSpPr>
            <p:cNvPr id="45" name="Rectangle 11"/>
            <p:cNvSpPr>
              <a:spLocks noChangeArrowheads="1"/>
            </p:cNvSpPr>
            <p:nvPr/>
          </p:nvSpPr>
          <p:spPr bwMode="auto">
            <a:xfrm>
              <a:off x="6830720" y="1069710"/>
              <a:ext cx="36740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W</a:t>
              </a:r>
              <a:endParaRPr 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21 Grupo"/>
          <p:cNvGrpSpPr/>
          <p:nvPr/>
        </p:nvGrpSpPr>
        <p:grpSpPr>
          <a:xfrm>
            <a:off x="7284083" y="785794"/>
            <a:ext cx="1931387" cy="1143008"/>
            <a:chOff x="7284083" y="785794"/>
            <a:chExt cx="1931387" cy="1143008"/>
          </a:xfrm>
        </p:grpSpPr>
        <p:grpSp>
          <p:nvGrpSpPr>
            <p:cNvPr id="6" name="49 Grupo"/>
            <p:cNvGrpSpPr/>
            <p:nvPr/>
          </p:nvGrpSpPr>
          <p:grpSpPr>
            <a:xfrm>
              <a:off x="8143900" y="1357298"/>
              <a:ext cx="785818" cy="500066"/>
              <a:chOff x="8199445" y="1285860"/>
              <a:chExt cx="785818" cy="500066"/>
            </a:xfrm>
          </p:grpSpPr>
          <p:graphicFrame>
            <p:nvGraphicFramePr>
              <p:cNvPr id="28" name="Object 4"/>
              <p:cNvGraphicFramePr>
                <a:graphicFrameLocks noChangeAspect="1"/>
              </p:cNvGraphicFramePr>
              <p:nvPr/>
            </p:nvGraphicFramePr>
            <p:xfrm>
              <a:off x="8215338" y="1285860"/>
              <a:ext cx="746125" cy="2365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3518" name="Ecuación" r:id="rId3" imgW="558720" imgH="177480" progId="Equation.3">
                      <p:embed/>
                    </p:oleObj>
                  </mc:Choice>
                  <mc:Fallback>
                    <p:oleObj name="Ecuación" r:id="rId3" imgW="558720" imgH="177480" progId="Equation.3">
                      <p:embed/>
                      <p:pic>
                        <p:nvPicPr>
                          <p:cNvPr id="0" name="Picture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15338" y="1285860"/>
                            <a:ext cx="746125" cy="23653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" name="Object 5"/>
              <p:cNvGraphicFramePr>
                <a:graphicFrameLocks noChangeAspect="1"/>
              </p:cNvGraphicFramePr>
              <p:nvPr/>
            </p:nvGraphicFramePr>
            <p:xfrm>
              <a:off x="8218832" y="1506537"/>
              <a:ext cx="725487" cy="2381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3519" name="Ecuación" r:id="rId5" imgW="545760" imgH="177480" progId="Equation.3">
                      <p:embed/>
                    </p:oleObj>
                  </mc:Choice>
                  <mc:Fallback>
                    <p:oleObj name="Ecuación" r:id="rId5" imgW="545760" imgH="177480" progId="Equation.3">
                      <p:embed/>
                      <p:pic>
                        <p:nvPicPr>
                          <p:cNvPr id="0" name="Picture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18832" y="1506537"/>
                            <a:ext cx="725487" cy="23812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0" name="29 Rectángulo"/>
              <p:cNvSpPr/>
              <p:nvPr/>
            </p:nvSpPr>
            <p:spPr>
              <a:xfrm>
                <a:off x="8199445" y="1285860"/>
                <a:ext cx="785818" cy="500066"/>
              </a:xfrm>
              <a:prstGeom prst="rect">
                <a:avLst/>
              </a:prstGeom>
              <a:solidFill>
                <a:srgbClr val="FFFFFF">
                  <a:alpha val="3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4" name="Picture 6" descr="n1_GRAY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358082" y="1071546"/>
              <a:ext cx="686027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Rectangle 11"/>
            <p:cNvSpPr>
              <a:spLocks noChangeArrowheads="1"/>
            </p:cNvSpPr>
            <p:nvPr/>
          </p:nvSpPr>
          <p:spPr bwMode="auto">
            <a:xfrm>
              <a:off x="7284083" y="785794"/>
              <a:ext cx="138121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“Portrait” image</a:t>
              </a:r>
            </a:p>
          </p:txBody>
        </p:sp>
        <p:sp>
          <p:nvSpPr>
            <p:cNvPr id="26" name="Rectangle 11"/>
            <p:cNvSpPr>
              <a:spLocks noChangeArrowheads="1"/>
            </p:cNvSpPr>
            <p:nvPr/>
          </p:nvSpPr>
          <p:spPr bwMode="auto">
            <a:xfrm>
              <a:off x="8081826" y="1071546"/>
              <a:ext cx="113364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HL</a:t>
              </a:r>
              <a:r>
                <a:rPr lang="en-US" sz="1400" baseline="-25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1</a:t>
              </a: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 </a:t>
              </a:r>
              <a:r>
                <a:rPr lang="en-US" sz="14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subband</a:t>
              </a:r>
              <a:endPara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</p:grpSp>
      <p:grpSp>
        <p:nvGrpSpPr>
          <p:cNvPr id="22" name="21 Grupo"/>
          <p:cNvGrpSpPr/>
          <p:nvPr/>
        </p:nvGrpSpPr>
        <p:grpSpPr>
          <a:xfrm>
            <a:off x="2142699" y="377638"/>
            <a:ext cx="9865677" cy="5803509"/>
            <a:chOff x="2142699" y="377638"/>
            <a:chExt cx="9865677" cy="5803509"/>
          </a:xfrm>
        </p:grpSpPr>
        <p:pic>
          <p:nvPicPr>
            <p:cNvPr id="27" name="26 Imagen" descr="model-areas.LR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42699" y="2286504"/>
              <a:ext cx="5191704" cy="3894643"/>
            </a:xfrm>
            <a:prstGeom prst="rect">
              <a:avLst/>
            </a:prstGeom>
          </p:spPr>
        </p:pic>
        <p:sp>
          <p:nvSpPr>
            <p:cNvPr id="34" name="33 Arco"/>
            <p:cNvSpPr/>
            <p:nvPr/>
          </p:nvSpPr>
          <p:spPr>
            <a:xfrm flipH="1" flipV="1">
              <a:off x="2935750" y="377638"/>
              <a:ext cx="9072626" cy="4857784"/>
            </a:xfrm>
            <a:prstGeom prst="arc">
              <a:avLst>
                <a:gd name="adj1" fmla="val 16738591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8"/>
          <p:cNvSpPr>
            <a:spLocks noChangeArrowheads="1"/>
          </p:cNvSpPr>
          <p:nvPr/>
        </p:nvSpPr>
        <p:spPr bwMode="auto">
          <a:xfrm>
            <a:off x="0" y="0"/>
            <a:ext cx="281109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ANALYSIS &amp; ALGORITHM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114300" y="466725"/>
            <a:ext cx="28666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EXHAUSTIVE SEARCH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grpSp>
        <p:nvGrpSpPr>
          <p:cNvPr id="2" name="38 Grupo"/>
          <p:cNvGrpSpPr/>
          <p:nvPr/>
        </p:nvGrpSpPr>
        <p:grpSpPr>
          <a:xfrm>
            <a:off x="1500166" y="1069710"/>
            <a:ext cx="5697962" cy="430464"/>
            <a:chOff x="1500166" y="1069710"/>
            <a:chExt cx="5697962" cy="430464"/>
          </a:xfrm>
        </p:grpSpPr>
        <p:grpSp>
          <p:nvGrpSpPr>
            <p:cNvPr id="4" name="44 Grupo"/>
            <p:cNvGrpSpPr/>
            <p:nvPr/>
          </p:nvGrpSpPr>
          <p:grpSpPr>
            <a:xfrm>
              <a:off x="1643042" y="1357298"/>
              <a:ext cx="5359438" cy="142876"/>
              <a:chOff x="1643042" y="1357298"/>
              <a:chExt cx="5359438" cy="142876"/>
            </a:xfrm>
          </p:grpSpPr>
          <p:cxnSp>
            <p:nvCxnSpPr>
              <p:cNvPr id="46" name="45 Conector recto"/>
              <p:cNvCxnSpPr/>
              <p:nvPr/>
            </p:nvCxnSpPr>
            <p:spPr>
              <a:xfrm>
                <a:off x="1643042" y="1428736"/>
                <a:ext cx="5357850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46 Conector recto"/>
              <p:cNvCxnSpPr/>
              <p:nvPr/>
            </p:nvCxnSpPr>
            <p:spPr>
              <a:xfrm rot="5400000">
                <a:off x="157239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47 Conector recto"/>
              <p:cNvCxnSpPr/>
              <p:nvPr/>
            </p:nvCxnSpPr>
            <p:spPr>
              <a:xfrm rot="5400000">
                <a:off x="693024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11"/>
            <p:cNvSpPr>
              <a:spLocks noChangeArrowheads="1"/>
            </p:cNvSpPr>
            <p:nvPr/>
          </p:nvSpPr>
          <p:spPr bwMode="auto">
            <a:xfrm>
              <a:off x="1500166" y="1071546"/>
              <a:ext cx="2888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0</a:t>
              </a:r>
              <a:endPara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sp>
          <p:nvSpPr>
            <p:cNvPr id="45" name="Rectangle 11"/>
            <p:cNvSpPr>
              <a:spLocks noChangeArrowheads="1"/>
            </p:cNvSpPr>
            <p:nvPr/>
          </p:nvSpPr>
          <p:spPr bwMode="auto">
            <a:xfrm>
              <a:off x="6830720" y="1069710"/>
              <a:ext cx="36740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W</a:t>
              </a:r>
              <a:endParaRPr 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21 Grupo"/>
          <p:cNvGrpSpPr/>
          <p:nvPr/>
        </p:nvGrpSpPr>
        <p:grpSpPr>
          <a:xfrm>
            <a:off x="7284083" y="785794"/>
            <a:ext cx="1931387" cy="1143008"/>
            <a:chOff x="7284083" y="785794"/>
            <a:chExt cx="1931387" cy="1143008"/>
          </a:xfrm>
        </p:grpSpPr>
        <p:grpSp>
          <p:nvGrpSpPr>
            <p:cNvPr id="6" name="49 Grupo"/>
            <p:cNvGrpSpPr/>
            <p:nvPr/>
          </p:nvGrpSpPr>
          <p:grpSpPr>
            <a:xfrm>
              <a:off x="8143900" y="1357298"/>
              <a:ext cx="785818" cy="500066"/>
              <a:chOff x="8199445" y="1285860"/>
              <a:chExt cx="785818" cy="500066"/>
            </a:xfrm>
          </p:grpSpPr>
          <p:graphicFrame>
            <p:nvGraphicFramePr>
              <p:cNvPr id="28" name="Object 4"/>
              <p:cNvGraphicFramePr>
                <a:graphicFrameLocks noChangeAspect="1"/>
              </p:cNvGraphicFramePr>
              <p:nvPr/>
            </p:nvGraphicFramePr>
            <p:xfrm>
              <a:off x="8215338" y="1285860"/>
              <a:ext cx="746125" cy="2365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2494" name="Ecuación" r:id="rId3" imgW="558720" imgH="177480" progId="Equation.3">
                      <p:embed/>
                    </p:oleObj>
                  </mc:Choice>
                  <mc:Fallback>
                    <p:oleObj name="Ecuación" r:id="rId3" imgW="558720" imgH="177480" progId="Equation.3">
                      <p:embed/>
                      <p:pic>
                        <p:nvPicPr>
                          <p:cNvPr id="0" name="Picture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15338" y="1285860"/>
                            <a:ext cx="746125" cy="23653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" name="Object 5"/>
              <p:cNvGraphicFramePr>
                <a:graphicFrameLocks noChangeAspect="1"/>
              </p:cNvGraphicFramePr>
              <p:nvPr/>
            </p:nvGraphicFramePr>
            <p:xfrm>
              <a:off x="8218832" y="1506537"/>
              <a:ext cx="725487" cy="2381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2495" name="Ecuación" r:id="rId5" imgW="545760" imgH="177480" progId="Equation.3">
                      <p:embed/>
                    </p:oleObj>
                  </mc:Choice>
                  <mc:Fallback>
                    <p:oleObj name="Ecuación" r:id="rId5" imgW="545760" imgH="177480" progId="Equation.3">
                      <p:embed/>
                      <p:pic>
                        <p:nvPicPr>
                          <p:cNvPr id="0" name="Picture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18832" y="1506537"/>
                            <a:ext cx="725487" cy="23812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0" name="29 Rectángulo"/>
              <p:cNvSpPr/>
              <p:nvPr/>
            </p:nvSpPr>
            <p:spPr>
              <a:xfrm>
                <a:off x="8199445" y="1285860"/>
                <a:ext cx="785818" cy="500066"/>
              </a:xfrm>
              <a:prstGeom prst="rect">
                <a:avLst/>
              </a:prstGeom>
              <a:solidFill>
                <a:srgbClr val="FFFFFF">
                  <a:alpha val="3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4" name="Picture 6" descr="n1_GRAY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358082" y="1071546"/>
              <a:ext cx="686027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Rectangle 11"/>
            <p:cNvSpPr>
              <a:spLocks noChangeArrowheads="1"/>
            </p:cNvSpPr>
            <p:nvPr/>
          </p:nvSpPr>
          <p:spPr bwMode="auto">
            <a:xfrm>
              <a:off x="7284083" y="785794"/>
              <a:ext cx="138121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“Portrait” image</a:t>
              </a:r>
            </a:p>
          </p:txBody>
        </p:sp>
        <p:sp>
          <p:nvSpPr>
            <p:cNvPr id="26" name="Rectangle 11"/>
            <p:cNvSpPr>
              <a:spLocks noChangeArrowheads="1"/>
            </p:cNvSpPr>
            <p:nvPr/>
          </p:nvSpPr>
          <p:spPr bwMode="auto">
            <a:xfrm>
              <a:off x="8081826" y="1071546"/>
              <a:ext cx="113364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HL</a:t>
              </a:r>
              <a:r>
                <a:rPr lang="en-US" sz="1400" baseline="-25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1</a:t>
              </a: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 </a:t>
              </a:r>
              <a:r>
                <a:rPr lang="en-US" sz="14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subband</a:t>
              </a:r>
              <a:endPara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</p:grpSp>
      <p:grpSp>
        <p:nvGrpSpPr>
          <p:cNvPr id="22" name="21 Grupo"/>
          <p:cNvGrpSpPr/>
          <p:nvPr/>
        </p:nvGrpSpPr>
        <p:grpSpPr>
          <a:xfrm>
            <a:off x="7072330" y="1428736"/>
            <a:ext cx="3786214" cy="2227249"/>
            <a:chOff x="2142699" y="377638"/>
            <a:chExt cx="9865677" cy="5803509"/>
          </a:xfrm>
        </p:grpSpPr>
        <p:pic>
          <p:nvPicPr>
            <p:cNvPr id="27" name="26 Imagen" descr="model-areas.LR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42699" y="2286504"/>
              <a:ext cx="5191704" cy="3894643"/>
            </a:xfrm>
            <a:prstGeom prst="rect">
              <a:avLst/>
            </a:prstGeom>
          </p:spPr>
        </p:pic>
        <p:sp>
          <p:nvSpPr>
            <p:cNvPr id="34" name="33 Arco"/>
            <p:cNvSpPr/>
            <p:nvPr/>
          </p:nvSpPr>
          <p:spPr>
            <a:xfrm flipH="1" flipV="1">
              <a:off x="2935750" y="377638"/>
              <a:ext cx="9072626" cy="4857784"/>
            </a:xfrm>
            <a:prstGeom prst="arc">
              <a:avLst>
                <a:gd name="adj1" fmla="val 16738591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8"/>
          <p:cNvSpPr>
            <a:spLocks noChangeArrowheads="1"/>
          </p:cNvSpPr>
          <p:nvPr/>
        </p:nvSpPr>
        <p:spPr bwMode="auto">
          <a:xfrm>
            <a:off x="0" y="0"/>
            <a:ext cx="281109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ANALYSIS &amp; ALGORITHM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48148E-6 L -0.29045 0.34421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00" y="17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114300" y="466725"/>
            <a:ext cx="28666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EXHAUSTIVE SEARCH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grpSp>
        <p:nvGrpSpPr>
          <p:cNvPr id="5" name="21 Grupo"/>
          <p:cNvGrpSpPr/>
          <p:nvPr/>
        </p:nvGrpSpPr>
        <p:grpSpPr>
          <a:xfrm>
            <a:off x="7284083" y="785794"/>
            <a:ext cx="1931387" cy="1143008"/>
            <a:chOff x="7284083" y="785794"/>
            <a:chExt cx="1931387" cy="1143008"/>
          </a:xfrm>
        </p:grpSpPr>
        <p:grpSp>
          <p:nvGrpSpPr>
            <p:cNvPr id="6" name="49 Grupo"/>
            <p:cNvGrpSpPr/>
            <p:nvPr/>
          </p:nvGrpSpPr>
          <p:grpSpPr>
            <a:xfrm>
              <a:off x="8143900" y="1357298"/>
              <a:ext cx="785818" cy="500066"/>
              <a:chOff x="8199445" y="1285860"/>
              <a:chExt cx="785818" cy="500066"/>
            </a:xfrm>
          </p:grpSpPr>
          <p:graphicFrame>
            <p:nvGraphicFramePr>
              <p:cNvPr id="28" name="Object 4"/>
              <p:cNvGraphicFramePr>
                <a:graphicFrameLocks noChangeAspect="1"/>
              </p:cNvGraphicFramePr>
              <p:nvPr/>
            </p:nvGraphicFramePr>
            <p:xfrm>
              <a:off x="8215338" y="1285860"/>
              <a:ext cx="746125" cy="2365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5566" name="Ecuación" r:id="rId3" imgW="558720" imgH="177480" progId="Equation.3">
                      <p:embed/>
                    </p:oleObj>
                  </mc:Choice>
                  <mc:Fallback>
                    <p:oleObj name="Ecuación" r:id="rId3" imgW="558720" imgH="177480" progId="Equation.3">
                      <p:embed/>
                      <p:pic>
                        <p:nvPicPr>
                          <p:cNvPr id="0" name="Picture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15338" y="1285860"/>
                            <a:ext cx="746125" cy="23653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" name="Object 5"/>
              <p:cNvGraphicFramePr>
                <a:graphicFrameLocks noChangeAspect="1"/>
              </p:cNvGraphicFramePr>
              <p:nvPr/>
            </p:nvGraphicFramePr>
            <p:xfrm>
              <a:off x="8218832" y="1506537"/>
              <a:ext cx="725487" cy="2381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5567" name="Ecuación" r:id="rId5" imgW="545760" imgH="177480" progId="Equation.3">
                      <p:embed/>
                    </p:oleObj>
                  </mc:Choice>
                  <mc:Fallback>
                    <p:oleObj name="Ecuación" r:id="rId5" imgW="545760" imgH="177480" progId="Equation.3">
                      <p:embed/>
                      <p:pic>
                        <p:nvPicPr>
                          <p:cNvPr id="0" name="Picture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18832" y="1506537"/>
                            <a:ext cx="725487" cy="23812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0" name="29 Rectángulo"/>
              <p:cNvSpPr/>
              <p:nvPr/>
            </p:nvSpPr>
            <p:spPr>
              <a:xfrm>
                <a:off x="8199445" y="1285860"/>
                <a:ext cx="785818" cy="500066"/>
              </a:xfrm>
              <a:prstGeom prst="rect">
                <a:avLst/>
              </a:prstGeom>
              <a:solidFill>
                <a:srgbClr val="FFFFFF">
                  <a:alpha val="3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4" name="Picture 6" descr="n1_GRAY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358082" y="1071546"/>
              <a:ext cx="686027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Rectangle 11"/>
            <p:cNvSpPr>
              <a:spLocks noChangeArrowheads="1"/>
            </p:cNvSpPr>
            <p:nvPr/>
          </p:nvSpPr>
          <p:spPr bwMode="auto">
            <a:xfrm>
              <a:off x="7284083" y="785794"/>
              <a:ext cx="138121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“Portrait” image</a:t>
              </a:r>
            </a:p>
          </p:txBody>
        </p:sp>
        <p:sp>
          <p:nvSpPr>
            <p:cNvPr id="26" name="Rectangle 11"/>
            <p:cNvSpPr>
              <a:spLocks noChangeArrowheads="1"/>
            </p:cNvSpPr>
            <p:nvPr/>
          </p:nvSpPr>
          <p:spPr bwMode="auto">
            <a:xfrm>
              <a:off x="8081826" y="1071546"/>
              <a:ext cx="113364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HL</a:t>
              </a:r>
              <a:r>
                <a:rPr lang="en-US" sz="1400" baseline="-25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1</a:t>
              </a: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 </a:t>
              </a:r>
              <a:r>
                <a:rPr lang="en-US" sz="14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subband</a:t>
              </a:r>
              <a:endPara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</p:grpSp>
      <p:grpSp>
        <p:nvGrpSpPr>
          <p:cNvPr id="7" name="21 Grupo"/>
          <p:cNvGrpSpPr/>
          <p:nvPr/>
        </p:nvGrpSpPr>
        <p:grpSpPr>
          <a:xfrm>
            <a:off x="7072330" y="1428736"/>
            <a:ext cx="3786214" cy="2227249"/>
            <a:chOff x="2142699" y="377638"/>
            <a:chExt cx="9865677" cy="5803509"/>
          </a:xfrm>
        </p:grpSpPr>
        <p:pic>
          <p:nvPicPr>
            <p:cNvPr id="27" name="26 Imagen" descr="model-areas.LR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42699" y="2286504"/>
              <a:ext cx="5191704" cy="3894643"/>
            </a:xfrm>
            <a:prstGeom prst="rect">
              <a:avLst/>
            </a:prstGeom>
          </p:spPr>
        </p:pic>
        <p:sp>
          <p:nvSpPr>
            <p:cNvPr id="34" name="33 Arco"/>
            <p:cNvSpPr/>
            <p:nvPr/>
          </p:nvSpPr>
          <p:spPr>
            <a:xfrm flipH="1" flipV="1">
              <a:off x="2935750" y="377638"/>
              <a:ext cx="9072626" cy="4857784"/>
            </a:xfrm>
            <a:prstGeom prst="arc">
              <a:avLst>
                <a:gd name="adj1" fmla="val 16738591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2468" name="Picture 4" descr="C:\DOCUME~1\cesc\LOCALS~1\Temp\VMwareDnD\ac70d630\model-threshold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1538" y="2071678"/>
            <a:ext cx="6020486" cy="4437410"/>
          </a:xfrm>
          <a:prstGeom prst="rect">
            <a:avLst/>
          </a:prstGeom>
          <a:noFill/>
        </p:spPr>
      </p:pic>
      <p:sp>
        <p:nvSpPr>
          <p:cNvPr id="32" name="31 Rectángulo"/>
          <p:cNvSpPr/>
          <p:nvPr/>
        </p:nvSpPr>
        <p:spPr>
          <a:xfrm>
            <a:off x="2096589" y="2428868"/>
            <a:ext cx="204308" cy="2857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32 Rectángulo"/>
          <p:cNvSpPr/>
          <p:nvPr/>
        </p:nvSpPr>
        <p:spPr>
          <a:xfrm>
            <a:off x="2567116" y="2643182"/>
            <a:ext cx="787113" cy="2357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34 Rectángulo"/>
          <p:cNvSpPr/>
          <p:nvPr/>
        </p:nvSpPr>
        <p:spPr>
          <a:xfrm>
            <a:off x="3208328" y="2571744"/>
            <a:ext cx="2435242" cy="27860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35 Rectángulo"/>
          <p:cNvSpPr/>
          <p:nvPr/>
        </p:nvSpPr>
        <p:spPr>
          <a:xfrm>
            <a:off x="5527343" y="2707796"/>
            <a:ext cx="1153677" cy="27214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38 Grupo"/>
          <p:cNvGrpSpPr/>
          <p:nvPr/>
        </p:nvGrpSpPr>
        <p:grpSpPr>
          <a:xfrm>
            <a:off x="2214546" y="2714620"/>
            <a:ext cx="527264" cy="2286016"/>
            <a:chOff x="2214546" y="2714620"/>
            <a:chExt cx="527264" cy="2286016"/>
          </a:xfrm>
        </p:grpSpPr>
        <p:sp>
          <p:nvSpPr>
            <p:cNvPr id="31" name="30 Rectángulo"/>
            <p:cNvSpPr/>
            <p:nvPr/>
          </p:nvSpPr>
          <p:spPr>
            <a:xfrm>
              <a:off x="2305270" y="2714620"/>
              <a:ext cx="436540" cy="2286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21 Rectángulo"/>
            <p:cNvSpPr/>
            <p:nvPr/>
          </p:nvSpPr>
          <p:spPr>
            <a:xfrm>
              <a:off x="2214546" y="3143248"/>
              <a:ext cx="130691" cy="1428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22 Rectángulo"/>
            <p:cNvSpPr/>
            <p:nvPr/>
          </p:nvSpPr>
          <p:spPr>
            <a:xfrm>
              <a:off x="2254446" y="3857628"/>
              <a:ext cx="130691" cy="1428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37 Rectángulo"/>
            <p:cNvSpPr/>
            <p:nvPr/>
          </p:nvSpPr>
          <p:spPr>
            <a:xfrm>
              <a:off x="2272684" y="4216431"/>
              <a:ext cx="130691" cy="1428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8"/>
          <p:cNvSpPr>
            <a:spLocks noChangeArrowheads="1"/>
          </p:cNvSpPr>
          <p:nvPr/>
        </p:nvSpPr>
        <p:spPr bwMode="auto">
          <a:xfrm>
            <a:off x="0" y="0"/>
            <a:ext cx="281109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ANALYSIS &amp; ALGORITHM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5" grpId="0" animBg="1"/>
      <p:bldP spid="3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114300" y="466725"/>
            <a:ext cx="28666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EXHAUSTIVE SEARCH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grpSp>
        <p:nvGrpSpPr>
          <p:cNvPr id="2" name="21 Grupo"/>
          <p:cNvGrpSpPr/>
          <p:nvPr/>
        </p:nvGrpSpPr>
        <p:grpSpPr>
          <a:xfrm>
            <a:off x="7284083" y="785794"/>
            <a:ext cx="1931387" cy="1143008"/>
            <a:chOff x="7284083" y="785794"/>
            <a:chExt cx="1931387" cy="1143008"/>
          </a:xfrm>
        </p:grpSpPr>
        <p:grpSp>
          <p:nvGrpSpPr>
            <p:cNvPr id="4" name="49 Grupo"/>
            <p:cNvGrpSpPr/>
            <p:nvPr/>
          </p:nvGrpSpPr>
          <p:grpSpPr>
            <a:xfrm>
              <a:off x="8143900" y="1357298"/>
              <a:ext cx="785818" cy="500066"/>
              <a:chOff x="8199445" y="1285860"/>
              <a:chExt cx="785818" cy="500066"/>
            </a:xfrm>
          </p:grpSpPr>
          <p:graphicFrame>
            <p:nvGraphicFramePr>
              <p:cNvPr id="28" name="Object 4"/>
              <p:cNvGraphicFramePr>
                <a:graphicFrameLocks noChangeAspect="1"/>
              </p:cNvGraphicFramePr>
              <p:nvPr/>
            </p:nvGraphicFramePr>
            <p:xfrm>
              <a:off x="8215338" y="1285860"/>
              <a:ext cx="746125" cy="2365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6633" name="Ecuación" r:id="rId3" imgW="558720" imgH="177480" progId="Equation.3">
                      <p:embed/>
                    </p:oleObj>
                  </mc:Choice>
                  <mc:Fallback>
                    <p:oleObj name="Ecuación" r:id="rId3" imgW="558720" imgH="177480" progId="Equation.3">
                      <p:embed/>
                      <p:pic>
                        <p:nvPicPr>
                          <p:cNvPr id="0" name="Picture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15338" y="1285860"/>
                            <a:ext cx="746125" cy="23653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" name="Object 5"/>
              <p:cNvGraphicFramePr>
                <a:graphicFrameLocks noChangeAspect="1"/>
              </p:cNvGraphicFramePr>
              <p:nvPr/>
            </p:nvGraphicFramePr>
            <p:xfrm>
              <a:off x="8218832" y="1506537"/>
              <a:ext cx="725487" cy="2381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6634" name="Ecuación" r:id="rId5" imgW="545760" imgH="177480" progId="Equation.3">
                      <p:embed/>
                    </p:oleObj>
                  </mc:Choice>
                  <mc:Fallback>
                    <p:oleObj name="Ecuación" r:id="rId5" imgW="545760" imgH="177480" progId="Equation.3">
                      <p:embed/>
                      <p:pic>
                        <p:nvPicPr>
                          <p:cNvPr id="0" name="Picture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18832" y="1506537"/>
                            <a:ext cx="725487" cy="23812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0" name="29 Rectángulo"/>
              <p:cNvSpPr/>
              <p:nvPr/>
            </p:nvSpPr>
            <p:spPr>
              <a:xfrm>
                <a:off x="8199445" y="1285860"/>
                <a:ext cx="785818" cy="500066"/>
              </a:xfrm>
              <a:prstGeom prst="rect">
                <a:avLst/>
              </a:prstGeom>
              <a:solidFill>
                <a:srgbClr val="FFFFFF">
                  <a:alpha val="3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4" name="Picture 6" descr="n1_GRAY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358082" y="1071546"/>
              <a:ext cx="686027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Rectangle 11"/>
            <p:cNvSpPr>
              <a:spLocks noChangeArrowheads="1"/>
            </p:cNvSpPr>
            <p:nvPr/>
          </p:nvSpPr>
          <p:spPr bwMode="auto">
            <a:xfrm>
              <a:off x="7284083" y="785794"/>
              <a:ext cx="138121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“Portrait” image</a:t>
              </a:r>
            </a:p>
          </p:txBody>
        </p:sp>
        <p:sp>
          <p:nvSpPr>
            <p:cNvPr id="26" name="Rectangle 11"/>
            <p:cNvSpPr>
              <a:spLocks noChangeArrowheads="1"/>
            </p:cNvSpPr>
            <p:nvPr/>
          </p:nvSpPr>
          <p:spPr bwMode="auto">
            <a:xfrm>
              <a:off x="8081826" y="1071546"/>
              <a:ext cx="113364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HL</a:t>
              </a:r>
              <a:r>
                <a:rPr lang="en-US" sz="1400" baseline="-25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1</a:t>
              </a: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 </a:t>
              </a:r>
              <a:r>
                <a:rPr lang="en-US" sz="14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subband</a:t>
              </a:r>
              <a:endPara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</p:grpSp>
      <p:grpSp>
        <p:nvGrpSpPr>
          <p:cNvPr id="5" name="21 Grupo"/>
          <p:cNvGrpSpPr/>
          <p:nvPr/>
        </p:nvGrpSpPr>
        <p:grpSpPr>
          <a:xfrm>
            <a:off x="7072330" y="1428736"/>
            <a:ext cx="3786214" cy="2227249"/>
            <a:chOff x="2142699" y="377638"/>
            <a:chExt cx="9865677" cy="5803509"/>
          </a:xfrm>
        </p:grpSpPr>
        <p:pic>
          <p:nvPicPr>
            <p:cNvPr id="27" name="26 Imagen" descr="model-areas.LR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42699" y="2286504"/>
              <a:ext cx="5191704" cy="3894643"/>
            </a:xfrm>
            <a:prstGeom prst="rect">
              <a:avLst/>
            </a:prstGeom>
          </p:spPr>
        </p:pic>
        <p:sp>
          <p:nvSpPr>
            <p:cNvPr id="34" name="33 Arco"/>
            <p:cNvSpPr/>
            <p:nvPr/>
          </p:nvSpPr>
          <p:spPr>
            <a:xfrm flipH="1" flipV="1">
              <a:off x="2935750" y="377638"/>
              <a:ext cx="9072626" cy="4857784"/>
            </a:xfrm>
            <a:prstGeom prst="arc">
              <a:avLst>
                <a:gd name="adj1" fmla="val 16738591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2468" name="Picture 4" descr="C:\DOCUME~1\cesc\LOCALS~1\Temp\VMwareDnD\ac70d630\model-threshold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1538" y="2071678"/>
            <a:ext cx="6020486" cy="4437410"/>
          </a:xfrm>
          <a:prstGeom prst="rect">
            <a:avLst/>
          </a:prstGeom>
          <a:noFill/>
        </p:spPr>
      </p:pic>
      <p:sp>
        <p:nvSpPr>
          <p:cNvPr id="22" name="21 Flecha curvada hacia la izquierda"/>
          <p:cNvSpPr/>
          <p:nvPr/>
        </p:nvSpPr>
        <p:spPr>
          <a:xfrm>
            <a:off x="4429124" y="3429000"/>
            <a:ext cx="285752" cy="928694"/>
          </a:xfrm>
          <a:prstGeom prst="curvedLeftArrow">
            <a:avLst>
              <a:gd name="adj1" fmla="val 25000"/>
              <a:gd name="adj2" fmla="val 85305"/>
              <a:gd name="adj3" fmla="val 417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22 Flecha curvada hacia la izquierda"/>
          <p:cNvSpPr/>
          <p:nvPr/>
        </p:nvSpPr>
        <p:spPr>
          <a:xfrm>
            <a:off x="4643438" y="4214818"/>
            <a:ext cx="285752" cy="642942"/>
          </a:xfrm>
          <a:prstGeom prst="curvedLeftArrow">
            <a:avLst>
              <a:gd name="adj1" fmla="val 25000"/>
              <a:gd name="adj2" fmla="val 85305"/>
              <a:gd name="adj3" fmla="val 417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37 Flecha curvada hacia la izquierda"/>
          <p:cNvSpPr/>
          <p:nvPr/>
        </p:nvSpPr>
        <p:spPr>
          <a:xfrm>
            <a:off x="4857752" y="4714884"/>
            <a:ext cx="214314" cy="428628"/>
          </a:xfrm>
          <a:prstGeom prst="curvedLeftArrow">
            <a:avLst>
              <a:gd name="adj1" fmla="val 25000"/>
              <a:gd name="adj2" fmla="val 85305"/>
              <a:gd name="adj3" fmla="val 417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38 Flecha curvada hacia la izquierda"/>
          <p:cNvSpPr/>
          <p:nvPr/>
        </p:nvSpPr>
        <p:spPr>
          <a:xfrm>
            <a:off x="5021178" y="5041232"/>
            <a:ext cx="193763" cy="245155"/>
          </a:xfrm>
          <a:prstGeom prst="curvedLeftArrow">
            <a:avLst>
              <a:gd name="adj1" fmla="val 25000"/>
              <a:gd name="adj2" fmla="val 85305"/>
              <a:gd name="adj3" fmla="val 417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5" name="44 Grupo"/>
          <p:cNvGrpSpPr/>
          <p:nvPr/>
        </p:nvGrpSpPr>
        <p:grpSpPr>
          <a:xfrm>
            <a:off x="3071802" y="1428736"/>
            <a:ext cx="2571768" cy="428628"/>
            <a:chOff x="3571868" y="1285860"/>
            <a:chExt cx="2571768" cy="428628"/>
          </a:xfrm>
        </p:grpSpPr>
        <p:graphicFrame>
          <p:nvGraphicFramePr>
            <p:cNvPr id="42" name="Object 4"/>
            <p:cNvGraphicFramePr>
              <a:graphicFrameLocks noChangeAspect="1"/>
            </p:cNvGraphicFramePr>
            <p:nvPr/>
          </p:nvGraphicFramePr>
          <p:xfrm>
            <a:off x="3571868" y="1285860"/>
            <a:ext cx="1000132" cy="4286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6635" name="Ecuación" r:id="rId10" imgW="533160" imgH="228600" progId="Equation.3">
                    <p:embed/>
                  </p:oleObj>
                </mc:Choice>
                <mc:Fallback>
                  <p:oleObj name="Ecuación" r:id="rId10" imgW="533160" imgH="228600" progId="Equation.3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71868" y="1285860"/>
                          <a:ext cx="1000132" cy="42862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6566" name="Object 6"/>
            <p:cNvGraphicFramePr>
              <a:graphicFrameLocks noChangeAspect="1"/>
            </p:cNvGraphicFramePr>
            <p:nvPr/>
          </p:nvGraphicFramePr>
          <p:xfrm>
            <a:off x="4704854" y="1330965"/>
            <a:ext cx="285750" cy="3095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6636" name="Ecuación" r:id="rId12" imgW="152280" imgH="164880" progId="Equation.3">
                    <p:embed/>
                  </p:oleObj>
                </mc:Choice>
                <mc:Fallback>
                  <p:oleObj name="Ecuación" r:id="rId12" imgW="152280" imgH="164880" progId="Equation.3">
                    <p:embed/>
                    <p:pic>
                      <p:nvPicPr>
                        <p:cNvPr id="0" name="Picture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04854" y="1330965"/>
                          <a:ext cx="285750" cy="3095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6567" name="Object 7"/>
            <p:cNvGraphicFramePr>
              <a:graphicFrameLocks noChangeAspect="1"/>
            </p:cNvGraphicFramePr>
            <p:nvPr/>
          </p:nvGraphicFramePr>
          <p:xfrm>
            <a:off x="5024449" y="1318904"/>
            <a:ext cx="1119187" cy="333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6637" name="Ecuación" r:id="rId14" imgW="596880" imgH="177480" progId="Equation.3">
                    <p:embed/>
                  </p:oleObj>
                </mc:Choice>
                <mc:Fallback>
                  <p:oleObj name="Ecuación" r:id="rId14" imgW="596880" imgH="177480" progId="Equation.3">
                    <p:embed/>
                    <p:pic>
                      <p:nvPicPr>
                        <p:cNvPr id="0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24449" y="1318904"/>
                          <a:ext cx="1119187" cy="3333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1" name="Rectangle 8"/>
          <p:cNvSpPr>
            <a:spLocks noChangeArrowheads="1"/>
          </p:cNvSpPr>
          <p:nvPr/>
        </p:nvSpPr>
        <p:spPr bwMode="auto">
          <a:xfrm>
            <a:off x="0" y="0"/>
            <a:ext cx="281109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ANALYSIS &amp; ALGORITHM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38" grpId="0" animBg="1"/>
      <p:bldP spid="3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114300" y="466725"/>
            <a:ext cx="41875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LOW-COMPLEXITY ALGORITHM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grpSp>
        <p:nvGrpSpPr>
          <p:cNvPr id="2" name="21 Grupo"/>
          <p:cNvGrpSpPr/>
          <p:nvPr/>
        </p:nvGrpSpPr>
        <p:grpSpPr>
          <a:xfrm>
            <a:off x="7284083" y="785794"/>
            <a:ext cx="1931387" cy="1143008"/>
            <a:chOff x="7284083" y="785794"/>
            <a:chExt cx="1931387" cy="1143008"/>
          </a:xfrm>
        </p:grpSpPr>
        <p:grpSp>
          <p:nvGrpSpPr>
            <p:cNvPr id="4" name="49 Grupo"/>
            <p:cNvGrpSpPr/>
            <p:nvPr/>
          </p:nvGrpSpPr>
          <p:grpSpPr>
            <a:xfrm>
              <a:off x="8143900" y="1357298"/>
              <a:ext cx="785818" cy="500066"/>
              <a:chOff x="8199445" y="1285860"/>
              <a:chExt cx="785818" cy="500066"/>
            </a:xfrm>
          </p:grpSpPr>
          <p:graphicFrame>
            <p:nvGraphicFramePr>
              <p:cNvPr id="28" name="Object 4"/>
              <p:cNvGraphicFramePr>
                <a:graphicFrameLocks noChangeAspect="1"/>
              </p:cNvGraphicFramePr>
              <p:nvPr/>
            </p:nvGraphicFramePr>
            <p:xfrm>
              <a:off x="8215338" y="1285860"/>
              <a:ext cx="746125" cy="2365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7656" name="Ecuación" r:id="rId3" imgW="558720" imgH="177480" progId="Equation.3">
                      <p:embed/>
                    </p:oleObj>
                  </mc:Choice>
                  <mc:Fallback>
                    <p:oleObj name="Ecuación" r:id="rId3" imgW="558720" imgH="177480" progId="Equation.3">
                      <p:embed/>
                      <p:pic>
                        <p:nvPicPr>
                          <p:cNvPr id="0" name="Picture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15338" y="1285860"/>
                            <a:ext cx="746125" cy="23653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" name="Object 5"/>
              <p:cNvGraphicFramePr>
                <a:graphicFrameLocks noChangeAspect="1"/>
              </p:cNvGraphicFramePr>
              <p:nvPr/>
            </p:nvGraphicFramePr>
            <p:xfrm>
              <a:off x="8218832" y="1506537"/>
              <a:ext cx="725487" cy="2381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7657" name="Ecuación" r:id="rId5" imgW="545760" imgH="177480" progId="Equation.3">
                      <p:embed/>
                    </p:oleObj>
                  </mc:Choice>
                  <mc:Fallback>
                    <p:oleObj name="Ecuación" r:id="rId5" imgW="545760" imgH="177480" progId="Equation.3">
                      <p:embed/>
                      <p:pic>
                        <p:nvPicPr>
                          <p:cNvPr id="0" name="Picture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18832" y="1506537"/>
                            <a:ext cx="725487" cy="23812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0" name="29 Rectángulo"/>
              <p:cNvSpPr/>
              <p:nvPr/>
            </p:nvSpPr>
            <p:spPr>
              <a:xfrm>
                <a:off x="8199445" y="1285860"/>
                <a:ext cx="785818" cy="500066"/>
              </a:xfrm>
              <a:prstGeom prst="rect">
                <a:avLst/>
              </a:prstGeom>
              <a:solidFill>
                <a:srgbClr val="FFFFFF">
                  <a:alpha val="3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4" name="Picture 6" descr="n1_GRAY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358082" y="1071546"/>
              <a:ext cx="686027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Rectangle 11"/>
            <p:cNvSpPr>
              <a:spLocks noChangeArrowheads="1"/>
            </p:cNvSpPr>
            <p:nvPr/>
          </p:nvSpPr>
          <p:spPr bwMode="auto">
            <a:xfrm>
              <a:off x="7284083" y="785794"/>
              <a:ext cx="138121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“Portrait” image</a:t>
              </a:r>
            </a:p>
          </p:txBody>
        </p:sp>
        <p:sp>
          <p:nvSpPr>
            <p:cNvPr id="26" name="Rectangle 11"/>
            <p:cNvSpPr>
              <a:spLocks noChangeArrowheads="1"/>
            </p:cNvSpPr>
            <p:nvPr/>
          </p:nvSpPr>
          <p:spPr bwMode="auto">
            <a:xfrm>
              <a:off x="8081826" y="1071546"/>
              <a:ext cx="113364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HL</a:t>
              </a:r>
              <a:r>
                <a:rPr lang="en-US" sz="1400" baseline="-25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1</a:t>
              </a: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 </a:t>
              </a:r>
              <a:r>
                <a:rPr lang="en-US" sz="14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subband</a:t>
              </a:r>
              <a:endPara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</p:grpSp>
      <p:grpSp>
        <p:nvGrpSpPr>
          <p:cNvPr id="5" name="21 Grupo"/>
          <p:cNvGrpSpPr/>
          <p:nvPr/>
        </p:nvGrpSpPr>
        <p:grpSpPr>
          <a:xfrm>
            <a:off x="7072330" y="1428736"/>
            <a:ext cx="3786214" cy="2227249"/>
            <a:chOff x="2142699" y="377638"/>
            <a:chExt cx="9865677" cy="5803509"/>
          </a:xfrm>
        </p:grpSpPr>
        <p:pic>
          <p:nvPicPr>
            <p:cNvPr id="27" name="26 Imagen" descr="model-areas.LR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42699" y="2286504"/>
              <a:ext cx="5191704" cy="3894643"/>
            </a:xfrm>
            <a:prstGeom prst="rect">
              <a:avLst/>
            </a:prstGeom>
          </p:spPr>
        </p:pic>
        <p:sp>
          <p:nvSpPr>
            <p:cNvPr id="34" name="33 Arco"/>
            <p:cNvSpPr/>
            <p:nvPr/>
          </p:nvSpPr>
          <p:spPr>
            <a:xfrm flipH="1" flipV="1">
              <a:off x="2935750" y="377638"/>
              <a:ext cx="9072626" cy="4857784"/>
            </a:xfrm>
            <a:prstGeom prst="arc">
              <a:avLst>
                <a:gd name="adj1" fmla="val 16738591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2468" name="Picture 4" descr="C:\DOCUME~1\cesc\LOCALS~1\Temp\VMwareDnD\ac70d630\model-threshold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1538" y="2071678"/>
            <a:ext cx="6020486" cy="4437410"/>
          </a:xfrm>
          <a:prstGeom prst="rect">
            <a:avLst/>
          </a:prstGeom>
          <a:noFill/>
        </p:spPr>
      </p:pic>
      <p:sp>
        <p:nvSpPr>
          <p:cNvPr id="31" name="30 Rectángulo"/>
          <p:cNvSpPr/>
          <p:nvPr/>
        </p:nvSpPr>
        <p:spPr>
          <a:xfrm>
            <a:off x="2095339" y="2612687"/>
            <a:ext cx="4592064" cy="27860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31 Rectángulo"/>
          <p:cNvSpPr/>
          <p:nvPr/>
        </p:nvSpPr>
        <p:spPr>
          <a:xfrm>
            <a:off x="4643438" y="6143644"/>
            <a:ext cx="2428892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32 Elipse"/>
          <p:cNvSpPr/>
          <p:nvPr/>
        </p:nvSpPr>
        <p:spPr>
          <a:xfrm>
            <a:off x="2143108" y="2428868"/>
            <a:ext cx="71438" cy="71438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34 Elipse"/>
          <p:cNvSpPr/>
          <p:nvPr/>
        </p:nvSpPr>
        <p:spPr>
          <a:xfrm>
            <a:off x="2143108" y="2537754"/>
            <a:ext cx="71438" cy="71438"/>
          </a:xfrm>
          <a:prstGeom prst="ellipse">
            <a:avLst/>
          </a:prstGeom>
          <a:solidFill>
            <a:srgbClr val="66FF33"/>
          </a:solidFill>
          <a:ln w="1270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35 Elipse"/>
          <p:cNvSpPr/>
          <p:nvPr/>
        </p:nvSpPr>
        <p:spPr>
          <a:xfrm>
            <a:off x="2143108" y="2643182"/>
            <a:ext cx="71438" cy="71438"/>
          </a:xfrm>
          <a:prstGeom prst="ellipse">
            <a:avLst/>
          </a:prstGeom>
          <a:solidFill>
            <a:srgbClr val="0033CC"/>
          </a:solidFill>
          <a:ln w="127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21 Flecha curvada hacia la izquierda"/>
          <p:cNvSpPr/>
          <p:nvPr/>
        </p:nvSpPr>
        <p:spPr>
          <a:xfrm>
            <a:off x="2204350" y="2666975"/>
            <a:ext cx="142875" cy="285752"/>
          </a:xfrm>
          <a:prstGeom prst="curvedLeftArrow">
            <a:avLst>
              <a:gd name="adj1" fmla="val 25000"/>
              <a:gd name="adj2" fmla="val 85305"/>
              <a:gd name="adj3" fmla="val 417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67588" name="Object 4"/>
          <p:cNvGraphicFramePr>
            <a:graphicFrameLocks noChangeAspect="1"/>
          </p:cNvGraphicFramePr>
          <p:nvPr/>
        </p:nvGraphicFramePr>
        <p:xfrm>
          <a:off x="3071813" y="1428750"/>
          <a:ext cx="1000125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58" name="Ecuación" r:id="rId10" imgW="533160" imgH="228600" progId="Equation.3">
                  <p:embed/>
                </p:oleObj>
              </mc:Choice>
              <mc:Fallback>
                <p:oleObj name="Ecuación" r:id="rId10" imgW="533160" imgH="2286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1813" y="1428750"/>
                        <a:ext cx="1000125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589" name="Object 5"/>
          <p:cNvGraphicFramePr>
            <a:graphicFrameLocks noChangeAspect="1"/>
          </p:cNvGraphicFramePr>
          <p:nvPr/>
        </p:nvGraphicFramePr>
        <p:xfrm>
          <a:off x="4205288" y="1473200"/>
          <a:ext cx="285750" cy="309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59" name="Ecuación" r:id="rId12" imgW="152280" imgH="164880" progId="Equation.3">
                  <p:embed/>
                </p:oleObj>
              </mc:Choice>
              <mc:Fallback>
                <p:oleObj name="Ecuación" r:id="rId12" imgW="152280" imgH="16488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5288" y="1473200"/>
                        <a:ext cx="285750" cy="309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590" name="Object 6"/>
          <p:cNvGraphicFramePr>
            <a:graphicFrameLocks noChangeAspect="1"/>
          </p:cNvGraphicFramePr>
          <p:nvPr/>
        </p:nvGraphicFramePr>
        <p:xfrm>
          <a:off x="4524375" y="1462088"/>
          <a:ext cx="1119188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60" name="Ecuación" r:id="rId14" imgW="596880" imgH="177480" progId="Equation.3">
                  <p:embed/>
                </p:oleObj>
              </mc:Choice>
              <mc:Fallback>
                <p:oleObj name="Ecuación" r:id="rId14" imgW="596880" imgH="17748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4375" y="1462088"/>
                        <a:ext cx="1119188" cy="333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37 Triángulo isósceles"/>
          <p:cNvSpPr/>
          <p:nvPr/>
        </p:nvSpPr>
        <p:spPr>
          <a:xfrm>
            <a:off x="2398836" y="2695858"/>
            <a:ext cx="142876" cy="142876"/>
          </a:xfrm>
          <a:prstGeom prst="triangle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8"/>
          <p:cNvSpPr>
            <a:spLocks noChangeArrowheads="1"/>
          </p:cNvSpPr>
          <p:nvPr/>
        </p:nvSpPr>
        <p:spPr bwMode="auto">
          <a:xfrm>
            <a:off x="0" y="0"/>
            <a:ext cx="281109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ANALYSIS &amp; ALGORITHM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22" grpId="0" animBg="1"/>
      <p:bldP spid="3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21 Grupo"/>
          <p:cNvGrpSpPr/>
          <p:nvPr/>
        </p:nvGrpSpPr>
        <p:grpSpPr>
          <a:xfrm>
            <a:off x="7284083" y="785794"/>
            <a:ext cx="1931387" cy="1143008"/>
            <a:chOff x="7284083" y="785794"/>
            <a:chExt cx="1931387" cy="1143008"/>
          </a:xfrm>
        </p:grpSpPr>
        <p:grpSp>
          <p:nvGrpSpPr>
            <p:cNvPr id="4" name="49 Grupo"/>
            <p:cNvGrpSpPr/>
            <p:nvPr/>
          </p:nvGrpSpPr>
          <p:grpSpPr>
            <a:xfrm>
              <a:off x="8143900" y="1357298"/>
              <a:ext cx="785818" cy="500066"/>
              <a:chOff x="8199445" y="1285860"/>
              <a:chExt cx="785818" cy="500066"/>
            </a:xfrm>
          </p:grpSpPr>
          <p:graphicFrame>
            <p:nvGraphicFramePr>
              <p:cNvPr id="28" name="Object 4"/>
              <p:cNvGraphicFramePr>
                <a:graphicFrameLocks noChangeAspect="1"/>
              </p:cNvGraphicFramePr>
              <p:nvPr/>
            </p:nvGraphicFramePr>
            <p:xfrm>
              <a:off x="8215338" y="1285860"/>
              <a:ext cx="746125" cy="2365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8681" name="Ecuación" r:id="rId3" imgW="558720" imgH="177480" progId="Equation.3">
                      <p:embed/>
                    </p:oleObj>
                  </mc:Choice>
                  <mc:Fallback>
                    <p:oleObj name="Ecuación" r:id="rId3" imgW="558720" imgH="177480" progId="Equation.3">
                      <p:embed/>
                      <p:pic>
                        <p:nvPicPr>
                          <p:cNvPr id="0" name="Picture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15338" y="1285860"/>
                            <a:ext cx="746125" cy="23653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" name="Object 5"/>
              <p:cNvGraphicFramePr>
                <a:graphicFrameLocks noChangeAspect="1"/>
              </p:cNvGraphicFramePr>
              <p:nvPr/>
            </p:nvGraphicFramePr>
            <p:xfrm>
              <a:off x="8218832" y="1506537"/>
              <a:ext cx="725487" cy="2381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8682" name="Ecuación" r:id="rId5" imgW="545760" imgH="177480" progId="Equation.3">
                      <p:embed/>
                    </p:oleObj>
                  </mc:Choice>
                  <mc:Fallback>
                    <p:oleObj name="Ecuación" r:id="rId5" imgW="545760" imgH="177480" progId="Equation.3">
                      <p:embed/>
                      <p:pic>
                        <p:nvPicPr>
                          <p:cNvPr id="0" name="Picture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18832" y="1506537"/>
                            <a:ext cx="725487" cy="23812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0" name="29 Rectángulo"/>
              <p:cNvSpPr/>
              <p:nvPr/>
            </p:nvSpPr>
            <p:spPr>
              <a:xfrm>
                <a:off x="8199445" y="1285860"/>
                <a:ext cx="785818" cy="500066"/>
              </a:xfrm>
              <a:prstGeom prst="rect">
                <a:avLst/>
              </a:prstGeom>
              <a:solidFill>
                <a:srgbClr val="FFFFFF">
                  <a:alpha val="3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4" name="Picture 6" descr="n1_GRAY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358082" y="1071546"/>
              <a:ext cx="686027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Rectangle 11"/>
            <p:cNvSpPr>
              <a:spLocks noChangeArrowheads="1"/>
            </p:cNvSpPr>
            <p:nvPr/>
          </p:nvSpPr>
          <p:spPr bwMode="auto">
            <a:xfrm>
              <a:off x="7284083" y="785794"/>
              <a:ext cx="138121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“Portrait” image</a:t>
              </a:r>
            </a:p>
          </p:txBody>
        </p:sp>
        <p:sp>
          <p:nvSpPr>
            <p:cNvPr id="26" name="Rectangle 11"/>
            <p:cNvSpPr>
              <a:spLocks noChangeArrowheads="1"/>
            </p:cNvSpPr>
            <p:nvPr/>
          </p:nvSpPr>
          <p:spPr bwMode="auto">
            <a:xfrm>
              <a:off x="8081826" y="1071546"/>
              <a:ext cx="113364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HL</a:t>
              </a:r>
              <a:r>
                <a:rPr lang="en-US" sz="1400" baseline="-25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1</a:t>
              </a: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 </a:t>
              </a:r>
              <a:r>
                <a:rPr lang="en-US" sz="14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subband</a:t>
              </a:r>
              <a:endPara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</p:grpSp>
      <p:grpSp>
        <p:nvGrpSpPr>
          <p:cNvPr id="5" name="21 Grupo"/>
          <p:cNvGrpSpPr/>
          <p:nvPr/>
        </p:nvGrpSpPr>
        <p:grpSpPr>
          <a:xfrm>
            <a:off x="7072330" y="1428736"/>
            <a:ext cx="3786214" cy="2227249"/>
            <a:chOff x="2142699" y="377638"/>
            <a:chExt cx="9865677" cy="5803509"/>
          </a:xfrm>
        </p:grpSpPr>
        <p:pic>
          <p:nvPicPr>
            <p:cNvPr id="27" name="26 Imagen" descr="model-areas.LR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42699" y="2286504"/>
              <a:ext cx="5191704" cy="3894643"/>
            </a:xfrm>
            <a:prstGeom prst="rect">
              <a:avLst/>
            </a:prstGeom>
          </p:spPr>
        </p:pic>
        <p:sp>
          <p:nvSpPr>
            <p:cNvPr id="34" name="33 Arco"/>
            <p:cNvSpPr/>
            <p:nvPr/>
          </p:nvSpPr>
          <p:spPr>
            <a:xfrm flipH="1" flipV="1">
              <a:off x="2935750" y="377638"/>
              <a:ext cx="9072626" cy="4857784"/>
            </a:xfrm>
            <a:prstGeom prst="arc">
              <a:avLst>
                <a:gd name="adj1" fmla="val 16738591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2468" name="Picture 4" descr="C:\DOCUME~1\cesc\LOCALS~1\Temp\VMwareDnD\ac70d630\model-threshold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1538" y="2071678"/>
            <a:ext cx="6020486" cy="4437410"/>
          </a:xfrm>
          <a:prstGeom prst="rect">
            <a:avLst/>
          </a:prstGeom>
          <a:noFill/>
        </p:spPr>
      </p:pic>
      <p:sp>
        <p:nvSpPr>
          <p:cNvPr id="31" name="30 Rectángulo"/>
          <p:cNvSpPr/>
          <p:nvPr/>
        </p:nvSpPr>
        <p:spPr>
          <a:xfrm>
            <a:off x="2095339" y="2612687"/>
            <a:ext cx="4592064" cy="27860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31 Rectángulo"/>
          <p:cNvSpPr/>
          <p:nvPr/>
        </p:nvSpPr>
        <p:spPr>
          <a:xfrm>
            <a:off x="4643438" y="6143644"/>
            <a:ext cx="2428892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22 Flecha curvada hacia la izquierda"/>
          <p:cNvSpPr/>
          <p:nvPr/>
        </p:nvSpPr>
        <p:spPr>
          <a:xfrm>
            <a:off x="2357423" y="2560020"/>
            <a:ext cx="142875" cy="285752"/>
          </a:xfrm>
          <a:prstGeom prst="curvedLeftArrow">
            <a:avLst>
              <a:gd name="adj1" fmla="val 25000"/>
              <a:gd name="adj2" fmla="val 85305"/>
              <a:gd name="adj3" fmla="val 417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37 Flecha curvada hacia la izquierda"/>
          <p:cNvSpPr/>
          <p:nvPr/>
        </p:nvSpPr>
        <p:spPr>
          <a:xfrm>
            <a:off x="2357422" y="2878130"/>
            <a:ext cx="142875" cy="285752"/>
          </a:xfrm>
          <a:prstGeom prst="curvedLeftArrow">
            <a:avLst>
              <a:gd name="adj1" fmla="val 25000"/>
              <a:gd name="adj2" fmla="val 85305"/>
              <a:gd name="adj3" fmla="val 417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68613" name="Object 5"/>
          <p:cNvGraphicFramePr>
            <a:graphicFrameLocks noChangeAspect="1"/>
          </p:cNvGraphicFramePr>
          <p:nvPr/>
        </p:nvGraphicFramePr>
        <p:xfrm>
          <a:off x="3071813" y="1428750"/>
          <a:ext cx="1000125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83" name="Ecuación" r:id="rId10" imgW="533160" imgH="228600" progId="Equation.3">
                  <p:embed/>
                </p:oleObj>
              </mc:Choice>
              <mc:Fallback>
                <p:oleObj name="Ecuación" r:id="rId10" imgW="533160" imgH="2286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1813" y="1428750"/>
                        <a:ext cx="1000125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614" name="Object 6"/>
          <p:cNvGraphicFramePr>
            <a:graphicFrameLocks noChangeAspect="1"/>
          </p:cNvGraphicFramePr>
          <p:nvPr/>
        </p:nvGraphicFramePr>
        <p:xfrm>
          <a:off x="4205288" y="1473200"/>
          <a:ext cx="285750" cy="309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84" name="Ecuación" r:id="rId12" imgW="152280" imgH="164880" progId="Equation.3">
                  <p:embed/>
                </p:oleObj>
              </mc:Choice>
              <mc:Fallback>
                <p:oleObj name="Ecuación" r:id="rId12" imgW="152280" imgH="16488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5288" y="1473200"/>
                        <a:ext cx="285750" cy="309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615" name="Object 7"/>
          <p:cNvGraphicFramePr>
            <a:graphicFrameLocks noChangeAspect="1"/>
          </p:cNvGraphicFramePr>
          <p:nvPr/>
        </p:nvGraphicFramePr>
        <p:xfrm>
          <a:off x="4524375" y="1462088"/>
          <a:ext cx="1119188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85" name="Ecuación" r:id="rId14" imgW="596880" imgH="177480" progId="Equation.3">
                  <p:embed/>
                </p:oleObj>
              </mc:Choice>
              <mc:Fallback>
                <p:oleObj name="Ecuación" r:id="rId14" imgW="596880" imgH="17748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4375" y="1462088"/>
                        <a:ext cx="1119188" cy="333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41 Elipse"/>
          <p:cNvSpPr/>
          <p:nvPr/>
        </p:nvSpPr>
        <p:spPr>
          <a:xfrm>
            <a:off x="2143108" y="2428868"/>
            <a:ext cx="71438" cy="71438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42 Elipse"/>
          <p:cNvSpPr/>
          <p:nvPr/>
        </p:nvSpPr>
        <p:spPr>
          <a:xfrm>
            <a:off x="2143108" y="2537754"/>
            <a:ext cx="71438" cy="71438"/>
          </a:xfrm>
          <a:prstGeom prst="ellipse">
            <a:avLst/>
          </a:prstGeom>
          <a:noFill/>
          <a:ln w="1270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43 Elipse"/>
          <p:cNvSpPr/>
          <p:nvPr/>
        </p:nvSpPr>
        <p:spPr>
          <a:xfrm>
            <a:off x="2143108" y="2643182"/>
            <a:ext cx="71438" cy="71438"/>
          </a:xfrm>
          <a:prstGeom prst="ellipse">
            <a:avLst/>
          </a:prstGeom>
          <a:noFill/>
          <a:ln w="127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45 Elipse"/>
          <p:cNvSpPr/>
          <p:nvPr/>
        </p:nvSpPr>
        <p:spPr>
          <a:xfrm>
            <a:off x="2149659" y="2428868"/>
            <a:ext cx="71438" cy="71438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46 Elipse"/>
          <p:cNvSpPr/>
          <p:nvPr/>
        </p:nvSpPr>
        <p:spPr>
          <a:xfrm>
            <a:off x="2149659" y="2537754"/>
            <a:ext cx="71438" cy="71438"/>
          </a:xfrm>
          <a:prstGeom prst="ellipse">
            <a:avLst/>
          </a:prstGeom>
          <a:solidFill>
            <a:srgbClr val="66FF33"/>
          </a:solidFill>
          <a:ln w="1270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47 Elipse"/>
          <p:cNvSpPr/>
          <p:nvPr/>
        </p:nvSpPr>
        <p:spPr>
          <a:xfrm>
            <a:off x="2144721" y="2643182"/>
            <a:ext cx="71438" cy="71438"/>
          </a:xfrm>
          <a:prstGeom prst="ellipse">
            <a:avLst/>
          </a:prstGeom>
          <a:solidFill>
            <a:srgbClr val="0033CC"/>
          </a:solidFill>
          <a:ln w="127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11"/>
          <p:cNvSpPr>
            <a:spLocks noChangeArrowheads="1"/>
          </p:cNvSpPr>
          <p:nvPr/>
        </p:nvSpPr>
        <p:spPr bwMode="auto">
          <a:xfrm>
            <a:off x="114300" y="466725"/>
            <a:ext cx="41875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LOW-COMPLEXITY ALGORITHM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sp>
        <p:nvSpPr>
          <p:cNvPr id="50" name="Rectangle 8"/>
          <p:cNvSpPr>
            <a:spLocks noChangeArrowheads="1"/>
          </p:cNvSpPr>
          <p:nvPr/>
        </p:nvSpPr>
        <p:spPr bwMode="auto">
          <a:xfrm>
            <a:off x="0" y="0"/>
            <a:ext cx="281109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ANALYSIS &amp; ALGORITHM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88336E-6 L 0.01476 3.8833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48148E-6 L 0.01406 -0.0002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11548E-6 L 0.01476 0.0312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" y="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8" grpId="0" animBg="1"/>
      <p:bldP spid="46" grpId="0" animBg="1"/>
      <p:bldP spid="47" grpId="0" animBg="1"/>
      <p:bldP spid="47" grpId="1" animBg="1"/>
      <p:bldP spid="4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21 Grupo"/>
          <p:cNvGrpSpPr/>
          <p:nvPr/>
        </p:nvGrpSpPr>
        <p:grpSpPr>
          <a:xfrm>
            <a:off x="7284083" y="785794"/>
            <a:ext cx="1931387" cy="1143008"/>
            <a:chOff x="7284083" y="785794"/>
            <a:chExt cx="1931387" cy="1143008"/>
          </a:xfrm>
        </p:grpSpPr>
        <p:grpSp>
          <p:nvGrpSpPr>
            <p:cNvPr id="4" name="49 Grupo"/>
            <p:cNvGrpSpPr/>
            <p:nvPr/>
          </p:nvGrpSpPr>
          <p:grpSpPr>
            <a:xfrm>
              <a:off x="8143900" y="1357298"/>
              <a:ext cx="785818" cy="500066"/>
              <a:chOff x="8199445" y="1285860"/>
              <a:chExt cx="785818" cy="500066"/>
            </a:xfrm>
          </p:grpSpPr>
          <p:graphicFrame>
            <p:nvGraphicFramePr>
              <p:cNvPr id="28" name="Object 4"/>
              <p:cNvGraphicFramePr>
                <a:graphicFrameLocks noChangeAspect="1"/>
              </p:cNvGraphicFramePr>
              <p:nvPr/>
            </p:nvGraphicFramePr>
            <p:xfrm>
              <a:off x="8215338" y="1285860"/>
              <a:ext cx="746125" cy="2365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9704" name="Ecuación" r:id="rId3" imgW="558720" imgH="177480" progId="Equation.3">
                      <p:embed/>
                    </p:oleObj>
                  </mc:Choice>
                  <mc:Fallback>
                    <p:oleObj name="Ecuación" r:id="rId3" imgW="558720" imgH="177480" progId="Equation.3">
                      <p:embed/>
                      <p:pic>
                        <p:nvPicPr>
                          <p:cNvPr id="0" name="Picture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15338" y="1285860"/>
                            <a:ext cx="746125" cy="23653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" name="Object 5"/>
              <p:cNvGraphicFramePr>
                <a:graphicFrameLocks noChangeAspect="1"/>
              </p:cNvGraphicFramePr>
              <p:nvPr/>
            </p:nvGraphicFramePr>
            <p:xfrm>
              <a:off x="8218832" y="1506537"/>
              <a:ext cx="725487" cy="2381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9705" name="Ecuación" r:id="rId5" imgW="545760" imgH="177480" progId="Equation.3">
                      <p:embed/>
                    </p:oleObj>
                  </mc:Choice>
                  <mc:Fallback>
                    <p:oleObj name="Ecuación" r:id="rId5" imgW="545760" imgH="177480" progId="Equation.3">
                      <p:embed/>
                      <p:pic>
                        <p:nvPicPr>
                          <p:cNvPr id="0" name="Picture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18832" y="1506537"/>
                            <a:ext cx="725487" cy="23812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0" name="29 Rectángulo"/>
              <p:cNvSpPr/>
              <p:nvPr/>
            </p:nvSpPr>
            <p:spPr>
              <a:xfrm>
                <a:off x="8199445" y="1285860"/>
                <a:ext cx="785818" cy="500066"/>
              </a:xfrm>
              <a:prstGeom prst="rect">
                <a:avLst/>
              </a:prstGeom>
              <a:solidFill>
                <a:srgbClr val="FFFFFF">
                  <a:alpha val="3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4" name="Picture 6" descr="n1_GRAY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358082" y="1071546"/>
              <a:ext cx="686027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Rectangle 11"/>
            <p:cNvSpPr>
              <a:spLocks noChangeArrowheads="1"/>
            </p:cNvSpPr>
            <p:nvPr/>
          </p:nvSpPr>
          <p:spPr bwMode="auto">
            <a:xfrm>
              <a:off x="7284083" y="785794"/>
              <a:ext cx="138121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“Portrait” image</a:t>
              </a:r>
            </a:p>
          </p:txBody>
        </p:sp>
        <p:sp>
          <p:nvSpPr>
            <p:cNvPr id="26" name="Rectangle 11"/>
            <p:cNvSpPr>
              <a:spLocks noChangeArrowheads="1"/>
            </p:cNvSpPr>
            <p:nvPr/>
          </p:nvSpPr>
          <p:spPr bwMode="auto">
            <a:xfrm>
              <a:off x="8081826" y="1071546"/>
              <a:ext cx="113364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HL</a:t>
              </a:r>
              <a:r>
                <a:rPr lang="en-US" sz="1400" baseline="-25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1</a:t>
              </a: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 </a:t>
              </a:r>
              <a:r>
                <a:rPr lang="en-US" sz="14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subband</a:t>
              </a:r>
              <a:endPara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</p:grpSp>
      <p:grpSp>
        <p:nvGrpSpPr>
          <p:cNvPr id="5" name="21 Grupo"/>
          <p:cNvGrpSpPr/>
          <p:nvPr/>
        </p:nvGrpSpPr>
        <p:grpSpPr>
          <a:xfrm>
            <a:off x="7072330" y="1428736"/>
            <a:ext cx="3786214" cy="2227249"/>
            <a:chOff x="2142699" y="377638"/>
            <a:chExt cx="9865677" cy="5803509"/>
          </a:xfrm>
        </p:grpSpPr>
        <p:pic>
          <p:nvPicPr>
            <p:cNvPr id="27" name="26 Imagen" descr="model-areas.LR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42699" y="2286504"/>
              <a:ext cx="5191704" cy="3894643"/>
            </a:xfrm>
            <a:prstGeom prst="rect">
              <a:avLst/>
            </a:prstGeom>
          </p:spPr>
        </p:pic>
        <p:sp>
          <p:nvSpPr>
            <p:cNvPr id="34" name="33 Arco"/>
            <p:cNvSpPr/>
            <p:nvPr/>
          </p:nvSpPr>
          <p:spPr>
            <a:xfrm flipH="1" flipV="1">
              <a:off x="2935750" y="377638"/>
              <a:ext cx="9072626" cy="4857784"/>
            </a:xfrm>
            <a:prstGeom prst="arc">
              <a:avLst>
                <a:gd name="adj1" fmla="val 16738591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2468" name="Picture 4" descr="C:\DOCUME~1\cesc\LOCALS~1\Temp\VMwareDnD\ac70d630\model-threshold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1538" y="2071678"/>
            <a:ext cx="6020486" cy="4437410"/>
          </a:xfrm>
          <a:prstGeom prst="rect">
            <a:avLst/>
          </a:prstGeom>
          <a:noFill/>
        </p:spPr>
      </p:pic>
      <p:sp>
        <p:nvSpPr>
          <p:cNvPr id="31" name="30 Rectángulo"/>
          <p:cNvSpPr/>
          <p:nvPr/>
        </p:nvSpPr>
        <p:spPr>
          <a:xfrm>
            <a:off x="2095339" y="2612687"/>
            <a:ext cx="4592064" cy="27860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31 Rectángulo"/>
          <p:cNvSpPr/>
          <p:nvPr/>
        </p:nvSpPr>
        <p:spPr>
          <a:xfrm>
            <a:off x="4643438" y="6143644"/>
            <a:ext cx="2428892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9636" name="Object 4"/>
          <p:cNvGraphicFramePr>
            <a:graphicFrameLocks noChangeAspect="1"/>
          </p:cNvGraphicFramePr>
          <p:nvPr/>
        </p:nvGraphicFramePr>
        <p:xfrm>
          <a:off x="3071813" y="1428750"/>
          <a:ext cx="1000125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706" name="Ecuación" r:id="rId10" imgW="533160" imgH="228600" progId="Equation.3">
                  <p:embed/>
                </p:oleObj>
              </mc:Choice>
              <mc:Fallback>
                <p:oleObj name="Ecuación" r:id="rId10" imgW="533160" imgH="2286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1813" y="1428750"/>
                        <a:ext cx="1000125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37" name="Object 5"/>
          <p:cNvGraphicFramePr>
            <a:graphicFrameLocks noChangeAspect="1"/>
          </p:cNvGraphicFramePr>
          <p:nvPr/>
        </p:nvGraphicFramePr>
        <p:xfrm>
          <a:off x="4205288" y="1473200"/>
          <a:ext cx="285750" cy="309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707" name="Ecuación" r:id="rId12" imgW="152280" imgH="164880" progId="Equation.3">
                  <p:embed/>
                </p:oleObj>
              </mc:Choice>
              <mc:Fallback>
                <p:oleObj name="Ecuación" r:id="rId12" imgW="152280" imgH="16488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5288" y="1473200"/>
                        <a:ext cx="285750" cy="309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38" name="Object 6"/>
          <p:cNvGraphicFramePr>
            <a:graphicFrameLocks noChangeAspect="1"/>
          </p:cNvGraphicFramePr>
          <p:nvPr/>
        </p:nvGraphicFramePr>
        <p:xfrm>
          <a:off x="4524375" y="1462088"/>
          <a:ext cx="1119188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708" name="Ecuación" r:id="rId14" imgW="596880" imgH="177480" progId="Equation.3">
                  <p:embed/>
                </p:oleObj>
              </mc:Choice>
              <mc:Fallback>
                <p:oleObj name="Ecuación" r:id="rId14" imgW="596880" imgH="17748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4375" y="1462088"/>
                        <a:ext cx="1119188" cy="333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41 Flecha curvada hacia la izquierda"/>
          <p:cNvSpPr/>
          <p:nvPr/>
        </p:nvSpPr>
        <p:spPr>
          <a:xfrm>
            <a:off x="2500299" y="2452316"/>
            <a:ext cx="142875" cy="285752"/>
          </a:xfrm>
          <a:prstGeom prst="curvedLeftArrow">
            <a:avLst>
              <a:gd name="adj1" fmla="val 25000"/>
              <a:gd name="adj2" fmla="val 85305"/>
              <a:gd name="adj3" fmla="val 417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42 Flecha curvada hacia la izquierda"/>
          <p:cNvSpPr/>
          <p:nvPr/>
        </p:nvSpPr>
        <p:spPr>
          <a:xfrm>
            <a:off x="2500298" y="2882038"/>
            <a:ext cx="142875" cy="285752"/>
          </a:xfrm>
          <a:prstGeom prst="curvedLeftArrow">
            <a:avLst>
              <a:gd name="adj1" fmla="val 25000"/>
              <a:gd name="adj2" fmla="val 85305"/>
              <a:gd name="adj3" fmla="val 417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43 Elipse"/>
          <p:cNvSpPr/>
          <p:nvPr/>
        </p:nvSpPr>
        <p:spPr>
          <a:xfrm>
            <a:off x="2285984" y="2428868"/>
            <a:ext cx="71438" cy="71438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44 Elipse"/>
          <p:cNvSpPr/>
          <p:nvPr/>
        </p:nvSpPr>
        <p:spPr>
          <a:xfrm>
            <a:off x="2285984" y="2537754"/>
            <a:ext cx="71438" cy="71438"/>
          </a:xfrm>
          <a:prstGeom prst="ellipse">
            <a:avLst/>
          </a:prstGeom>
          <a:noFill/>
          <a:ln w="1270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45 Elipse"/>
          <p:cNvSpPr/>
          <p:nvPr/>
        </p:nvSpPr>
        <p:spPr>
          <a:xfrm>
            <a:off x="2285984" y="2857496"/>
            <a:ext cx="71438" cy="71438"/>
          </a:xfrm>
          <a:prstGeom prst="ellipse">
            <a:avLst/>
          </a:prstGeom>
          <a:noFill/>
          <a:ln w="127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46 Elipse"/>
          <p:cNvSpPr/>
          <p:nvPr/>
        </p:nvSpPr>
        <p:spPr>
          <a:xfrm>
            <a:off x="2285984" y="2428868"/>
            <a:ext cx="71438" cy="71438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47 Elipse"/>
          <p:cNvSpPr/>
          <p:nvPr/>
        </p:nvSpPr>
        <p:spPr>
          <a:xfrm>
            <a:off x="2285984" y="2541819"/>
            <a:ext cx="71438" cy="71438"/>
          </a:xfrm>
          <a:prstGeom prst="ellipse">
            <a:avLst/>
          </a:prstGeom>
          <a:solidFill>
            <a:srgbClr val="66FF33"/>
          </a:solidFill>
          <a:ln w="1270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48 Elipse"/>
          <p:cNvSpPr/>
          <p:nvPr/>
        </p:nvSpPr>
        <p:spPr>
          <a:xfrm>
            <a:off x="2285984" y="2857496"/>
            <a:ext cx="71438" cy="71438"/>
          </a:xfrm>
          <a:prstGeom prst="ellipse">
            <a:avLst/>
          </a:prstGeom>
          <a:solidFill>
            <a:srgbClr val="0033CC"/>
          </a:solidFill>
          <a:ln w="127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49 Elipse"/>
          <p:cNvSpPr/>
          <p:nvPr/>
        </p:nvSpPr>
        <p:spPr>
          <a:xfrm>
            <a:off x="2143108" y="2428868"/>
            <a:ext cx="71438" cy="71438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50 Elipse"/>
          <p:cNvSpPr/>
          <p:nvPr/>
        </p:nvSpPr>
        <p:spPr>
          <a:xfrm>
            <a:off x="2143108" y="2537754"/>
            <a:ext cx="71438" cy="71438"/>
          </a:xfrm>
          <a:prstGeom prst="ellipse">
            <a:avLst/>
          </a:prstGeom>
          <a:noFill/>
          <a:ln w="1270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51 Elipse"/>
          <p:cNvSpPr/>
          <p:nvPr/>
        </p:nvSpPr>
        <p:spPr>
          <a:xfrm>
            <a:off x="2143108" y="2643182"/>
            <a:ext cx="71438" cy="71438"/>
          </a:xfrm>
          <a:prstGeom prst="ellipse">
            <a:avLst/>
          </a:prstGeom>
          <a:noFill/>
          <a:ln w="127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11"/>
          <p:cNvSpPr>
            <a:spLocks noChangeArrowheads="1"/>
          </p:cNvSpPr>
          <p:nvPr/>
        </p:nvSpPr>
        <p:spPr bwMode="auto">
          <a:xfrm>
            <a:off x="114300" y="466725"/>
            <a:ext cx="41875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LOW-COMPLEXITY ALGORITHM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sp>
        <p:nvSpPr>
          <p:cNvPr id="57" name="Rectangle 8"/>
          <p:cNvSpPr>
            <a:spLocks noChangeArrowheads="1"/>
          </p:cNvSpPr>
          <p:nvPr/>
        </p:nvSpPr>
        <p:spPr bwMode="auto">
          <a:xfrm>
            <a:off x="0" y="0"/>
            <a:ext cx="281109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ANALYSIS &amp; ALGORITHM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88336E-6 L 0.01545 3.8833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7.40741E-7 L 0.01528 7.40741E-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44444E-6 L 0.01441 0.030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" y="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7" grpId="0" animBg="1"/>
      <p:bldP spid="48" grpId="0" animBg="1"/>
      <p:bldP spid="49" grpId="0" animBg="1"/>
      <p:bldP spid="49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21 Grupo"/>
          <p:cNvGrpSpPr/>
          <p:nvPr/>
        </p:nvGrpSpPr>
        <p:grpSpPr>
          <a:xfrm>
            <a:off x="7284083" y="785794"/>
            <a:ext cx="1931387" cy="1143008"/>
            <a:chOff x="7284083" y="785794"/>
            <a:chExt cx="1931387" cy="1143008"/>
          </a:xfrm>
        </p:grpSpPr>
        <p:grpSp>
          <p:nvGrpSpPr>
            <p:cNvPr id="4" name="49 Grupo"/>
            <p:cNvGrpSpPr/>
            <p:nvPr/>
          </p:nvGrpSpPr>
          <p:grpSpPr>
            <a:xfrm>
              <a:off x="8143900" y="1357298"/>
              <a:ext cx="785818" cy="500066"/>
              <a:chOff x="8199445" y="1285860"/>
              <a:chExt cx="785818" cy="500066"/>
            </a:xfrm>
          </p:grpSpPr>
          <p:graphicFrame>
            <p:nvGraphicFramePr>
              <p:cNvPr id="28" name="Object 4"/>
              <p:cNvGraphicFramePr>
                <a:graphicFrameLocks noChangeAspect="1"/>
              </p:cNvGraphicFramePr>
              <p:nvPr/>
            </p:nvGraphicFramePr>
            <p:xfrm>
              <a:off x="8215338" y="1285860"/>
              <a:ext cx="746125" cy="2365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0728" name="Ecuación" r:id="rId3" imgW="558720" imgH="177480" progId="Equation.3">
                      <p:embed/>
                    </p:oleObj>
                  </mc:Choice>
                  <mc:Fallback>
                    <p:oleObj name="Ecuación" r:id="rId3" imgW="558720" imgH="177480" progId="Equation.3">
                      <p:embed/>
                      <p:pic>
                        <p:nvPicPr>
                          <p:cNvPr id="0" name="Picture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15338" y="1285860"/>
                            <a:ext cx="746125" cy="23653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" name="Object 5"/>
              <p:cNvGraphicFramePr>
                <a:graphicFrameLocks noChangeAspect="1"/>
              </p:cNvGraphicFramePr>
              <p:nvPr/>
            </p:nvGraphicFramePr>
            <p:xfrm>
              <a:off x="8218832" y="1506537"/>
              <a:ext cx="725487" cy="2381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0729" name="Ecuación" r:id="rId5" imgW="545760" imgH="177480" progId="Equation.3">
                      <p:embed/>
                    </p:oleObj>
                  </mc:Choice>
                  <mc:Fallback>
                    <p:oleObj name="Ecuación" r:id="rId5" imgW="545760" imgH="177480" progId="Equation.3">
                      <p:embed/>
                      <p:pic>
                        <p:nvPicPr>
                          <p:cNvPr id="0" name="Picture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18832" y="1506537"/>
                            <a:ext cx="725487" cy="23812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0" name="29 Rectángulo"/>
              <p:cNvSpPr/>
              <p:nvPr/>
            </p:nvSpPr>
            <p:spPr>
              <a:xfrm>
                <a:off x="8199445" y="1285860"/>
                <a:ext cx="785818" cy="500066"/>
              </a:xfrm>
              <a:prstGeom prst="rect">
                <a:avLst/>
              </a:prstGeom>
              <a:solidFill>
                <a:srgbClr val="FFFFFF">
                  <a:alpha val="3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4" name="Picture 6" descr="n1_GRAY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358082" y="1071546"/>
              <a:ext cx="686027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Rectangle 11"/>
            <p:cNvSpPr>
              <a:spLocks noChangeArrowheads="1"/>
            </p:cNvSpPr>
            <p:nvPr/>
          </p:nvSpPr>
          <p:spPr bwMode="auto">
            <a:xfrm>
              <a:off x="7284083" y="785794"/>
              <a:ext cx="138121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“Portrait” image</a:t>
              </a:r>
            </a:p>
          </p:txBody>
        </p:sp>
        <p:sp>
          <p:nvSpPr>
            <p:cNvPr id="26" name="Rectangle 11"/>
            <p:cNvSpPr>
              <a:spLocks noChangeArrowheads="1"/>
            </p:cNvSpPr>
            <p:nvPr/>
          </p:nvSpPr>
          <p:spPr bwMode="auto">
            <a:xfrm>
              <a:off x="8081826" y="1071546"/>
              <a:ext cx="113364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HL</a:t>
              </a:r>
              <a:r>
                <a:rPr lang="en-US" sz="1400" baseline="-25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1</a:t>
              </a: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 </a:t>
              </a:r>
              <a:r>
                <a:rPr lang="en-US" sz="14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subband</a:t>
              </a:r>
              <a:endPara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</p:grpSp>
      <p:grpSp>
        <p:nvGrpSpPr>
          <p:cNvPr id="5" name="21 Grupo"/>
          <p:cNvGrpSpPr/>
          <p:nvPr/>
        </p:nvGrpSpPr>
        <p:grpSpPr>
          <a:xfrm>
            <a:off x="7072330" y="1428736"/>
            <a:ext cx="3786214" cy="2227249"/>
            <a:chOff x="2142699" y="377638"/>
            <a:chExt cx="9865677" cy="5803509"/>
          </a:xfrm>
        </p:grpSpPr>
        <p:pic>
          <p:nvPicPr>
            <p:cNvPr id="27" name="26 Imagen" descr="model-areas.LR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42699" y="2286504"/>
              <a:ext cx="5191704" cy="3894643"/>
            </a:xfrm>
            <a:prstGeom prst="rect">
              <a:avLst/>
            </a:prstGeom>
          </p:spPr>
        </p:pic>
        <p:sp>
          <p:nvSpPr>
            <p:cNvPr id="34" name="33 Arco"/>
            <p:cNvSpPr/>
            <p:nvPr/>
          </p:nvSpPr>
          <p:spPr>
            <a:xfrm flipH="1" flipV="1">
              <a:off x="2935750" y="377638"/>
              <a:ext cx="9072626" cy="4857784"/>
            </a:xfrm>
            <a:prstGeom prst="arc">
              <a:avLst>
                <a:gd name="adj1" fmla="val 16738591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2468" name="Picture 4" descr="C:\DOCUME~1\cesc\LOCALS~1\Temp\VMwareDnD\ac70d630\model-threshold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1538" y="2071678"/>
            <a:ext cx="6020486" cy="4437410"/>
          </a:xfrm>
          <a:prstGeom prst="rect">
            <a:avLst/>
          </a:prstGeom>
          <a:noFill/>
        </p:spPr>
      </p:pic>
      <p:sp>
        <p:nvSpPr>
          <p:cNvPr id="31" name="30 Rectángulo"/>
          <p:cNvSpPr/>
          <p:nvPr/>
        </p:nvSpPr>
        <p:spPr>
          <a:xfrm>
            <a:off x="2095339" y="2612687"/>
            <a:ext cx="4592064" cy="27860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31 Rectángulo"/>
          <p:cNvSpPr/>
          <p:nvPr/>
        </p:nvSpPr>
        <p:spPr>
          <a:xfrm>
            <a:off x="4643438" y="6143644"/>
            <a:ext cx="2428892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9636" name="Object 4"/>
          <p:cNvGraphicFramePr>
            <a:graphicFrameLocks noChangeAspect="1"/>
          </p:cNvGraphicFramePr>
          <p:nvPr/>
        </p:nvGraphicFramePr>
        <p:xfrm>
          <a:off x="3071813" y="1428750"/>
          <a:ext cx="1000125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30" name="Ecuación" r:id="rId10" imgW="533160" imgH="228600" progId="Equation.3">
                  <p:embed/>
                </p:oleObj>
              </mc:Choice>
              <mc:Fallback>
                <p:oleObj name="Ecuación" r:id="rId10" imgW="533160" imgH="2286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1813" y="1428750"/>
                        <a:ext cx="1000125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37" name="Object 5"/>
          <p:cNvGraphicFramePr>
            <a:graphicFrameLocks noChangeAspect="1"/>
          </p:cNvGraphicFramePr>
          <p:nvPr/>
        </p:nvGraphicFramePr>
        <p:xfrm>
          <a:off x="4205288" y="1473200"/>
          <a:ext cx="285750" cy="309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31" name="Ecuación" r:id="rId12" imgW="152280" imgH="164880" progId="Equation.3">
                  <p:embed/>
                </p:oleObj>
              </mc:Choice>
              <mc:Fallback>
                <p:oleObj name="Ecuación" r:id="rId12" imgW="152280" imgH="16488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5288" y="1473200"/>
                        <a:ext cx="285750" cy="309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38" name="Object 6"/>
          <p:cNvGraphicFramePr>
            <a:graphicFrameLocks noChangeAspect="1"/>
          </p:cNvGraphicFramePr>
          <p:nvPr/>
        </p:nvGraphicFramePr>
        <p:xfrm>
          <a:off x="4524375" y="1462088"/>
          <a:ext cx="1119188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32" name="Ecuación" r:id="rId14" imgW="596880" imgH="177480" progId="Equation.3">
                  <p:embed/>
                </p:oleObj>
              </mc:Choice>
              <mc:Fallback>
                <p:oleObj name="Ecuación" r:id="rId14" imgW="596880" imgH="17748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4375" y="1462088"/>
                        <a:ext cx="1119188" cy="333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41 Flecha curvada hacia la izquierda"/>
          <p:cNvSpPr/>
          <p:nvPr/>
        </p:nvSpPr>
        <p:spPr>
          <a:xfrm>
            <a:off x="2643174" y="2452316"/>
            <a:ext cx="142875" cy="285752"/>
          </a:xfrm>
          <a:prstGeom prst="curvedLeftArrow">
            <a:avLst>
              <a:gd name="adj1" fmla="val 25000"/>
              <a:gd name="adj2" fmla="val 85305"/>
              <a:gd name="adj3" fmla="val 417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42 Flecha curvada hacia la izquierda"/>
          <p:cNvSpPr/>
          <p:nvPr/>
        </p:nvSpPr>
        <p:spPr>
          <a:xfrm>
            <a:off x="2643175" y="2766518"/>
            <a:ext cx="142875" cy="285752"/>
          </a:xfrm>
          <a:prstGeom prst="curvedLeftArrow">
            <a:avLst>
              <a:gd name="adj1" fmla="val 25000"/>
              <a:gd name="adj2" fmla="val 85305"/>
              <a:gd name="adj3" fmla="val 417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43 Elipse"/>
          <p:cNvSpPr/>
          <p:nvPr/>
        </p:nvSpPr>
        <p:spPr>
          <a:xfrm>
            <a:off x="2285984" y="2428868"/>
            <a:ext cx="71438" cy="71438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44 Elipse"/>
          <p:cNvSpPr/>
          <p:nvPr/>
        </p:nvSpPr>
        <p:spPr>
          <a:xfrm>
            <a:off x="2285984" y="2537754"/>
            <a:ext cx="71438" cy="71438"/>
          </a:xfrm>
          <a:prstGeom prst="ellipse">
            <a:avLst/>
          </a:prstGeom>
          <a:noFill/>
          <a:ln w="1270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45 Elipse"/>
          <p:cNvSpPr/>
          <p:nvPr/>
        </p:nvSpPr>
        <p:spPr>
          <a:xfrm>
            <a:off x="2285984" y="2857496"/>
            <a:ext cx="71438" cy="71438"/>
          </a:xfrm>
          <a:prstGeom prst="ellipse">
            <a:avLst/>
          </a:prstGeom>
          <a:noFill/>
          <a:ln w="127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46 Elipse"/>
          <p:cNvSpPr/>
          <p:nvPr/>
        </p:nvSpPr>
        <p:spPr>
          <a:xfrm>
            <a:off x="2428860" y="2428868"/>
            <a:ext cx="71438" cy="71438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47 Elipse"/>
          <p:cNvSpPr/>
          <p:nvPr/>
        </p:nvSpPr>
        <p:spPr>
          <a:xfrm>
            <a:off x="2428860" y="2749792"/>
            <a:ext cx="71438" cy="71438"/>
          </a:xfrm>
          <a:prstGeom prst="ellipse">
            <a:avLst/>
          </a:prstGeom>
          <a:noFill/>
          <a:ln w="1270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48 Elipse"/>
          <p:cNvSpPr/>
          <p:nvPr/>
        </p:nvSpPr>
        <p:spPr>
          <a:xfrm>
            <a:off x="2428860" y="2857496"/>
            <a:ext cx="71438" cy="71438"/>
          </a:xfrm>
          <a:prstGeom prst="ellipse">
            <a:avLst/>
          </a:prstGeom>
          <a:noFill/>
          <a:ln w="127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49 Elipse"/>
          <p:cNvSpPr/>
          <p:nvPr/>
        </p:nvSpPr>
        <p:spPr>
          <a:xfrm>
            <a:off x="2143108" y="2428868"/>
            <a:ext cx="71438" cy="71438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50 Elipse"/>
          <p:cNvSpPr/>
          <p:nvPr/>
        </p:nvSpPr>
        <p:spPr>
          <a:xfrm>
            <a:off x="2143108" y="2537754"/>
            <a:ext cx="71438" cy="71438"/>
          </a:xfrm>
          <a:prstGeom prst="ellipse">
            <a:avLst/>
          </a:prstGeom>
          <a:noFill/>
          <a:ln w="1270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51 Elipse"/>
          <p:cNvSpPr/>
          <p:nvPr/>
        </p:nvSpPr>
        <p:spPr>
          <a:xfrm>
            <a:off x="2143108" y="2643182"/>
            <a:ext cx="71438" cy="71438"/>
          </a:xfrm>
          <a:prstGeom prst="ellipse">
            <a:avLst/>
          </a:prstGeom>
          <a:noFill/>
          <a:ln w="127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32 Elipse"/>
          <p:cNvSpPr/>
          <p:nvPr/>
        </p:nvSpPr>
        <p:spPr>
          <a:xfrm>
            <a:off x="2428938" y="2428868"/>
            <a:ext cx="71438" cy="71438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34 Elipse"/>
          <p:cNvSpPr/>
          <p:nvPr/>
        </p:nvSpPr>
        <p:spPr>
          <a:xfrm>
            <a:off x="2428938" y="2749792"/>
            <a:ext cx="71438" cy="71438"/>
          </a:xfrm>
          <a:prstGeom prst="ellipse">
            <a:avLst/>
          </a:prstGeom>
          <a:solidFill>
            <a:srgbClr val="66FF33"/>
          </a:solidFill>
          <a:ln w="1270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35 Elipse"/>
          <p:cNvSpPr/>
          <p:nvPr/>
        </p:nvSpPr>
        <p:spPr>
          <a:xfrm>
            <a:off x="2428938" y="2862034"/>
            <a:ext cx="71438" cy="71438"/>
          </a:xfrm>
          <a:prstGeom prst="ellipse">
            <a:avLst/>
          </a:prstGeom>
          <a:solidFill>
            <a:srgbClr val="0033CC"/>
          </a:solidFill>
          <a:ln w="127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37 Flecha curvada hacia la izquierda"/>
          <p:cNvSpPr/>
          <p:nvPr/>
        </p:nvSpPr>
        <p:spPr>
          <a:xfrm>
            <a:off x="2663124" y="3083534"/>
            <a:ext cx="142875" cy="285752"/>
          </a:xfrm>
          <a:prstGeom prst="curvedLeftArrow">
            <a:avLst>
              <a:gd name="adj1" fmla="val 25000"/>
              <a:gd name="adj2" fmla="val 85305"/>
              <a:gd name="adj3" fmla="val 417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Rectangle 11"/>
          <p:cNvSpPr>
            <a:spLocks noChangeArrowheads="1"/>
          </p:cNvSpPr>
          <p:nvPr/>
        </p:nvSpPr>
        <p:spPr bwMode="auto">
          <a:xfrm>
            <a:off x="114300" y="466725"/>
            <a:ext cx="41875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LOW-COMPLEXITY ALGORITHM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sp>
        <p:nvSpPr>
          <p:cNvPr id="40" name="Rectangle 8"/>
          <p:cNvSpPr>
            <a:spLocks noChangeArrowheads="1"/>
          </p:cNvSpPr>
          <p:nvPr/>
        </p:nvSpPr>
        <p:spPr bwMode="auto">
          <a:xfrm>
            <a:off x="0" y="0"/>
            <a:ext cx="281109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ANALYSIS &amp; ALGORITHM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06387E-6 L 0.01598 0.029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" y="1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5545E-6 L 0.01476 -4.5545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88336E-6 L 0.01563 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33" grpId="0" animBg="1"/>
      <p:bldP spid="33" grpId="1" animBg="1"/>
      <p:bldP spid="35" grpId="0" animBg="1"/>
      <p:bldP spid="36" grpId="0" animBg="1"/>
      <p:bldP spid="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114300" y="466725"/>
            <a:ext cx="34453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QUALITY PROGRESSIVITY</a:t>
            </a:r>
            <a:endParaRPr lang="en-US" sz="2400" b="1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5429256" y="3143248"/>
            <a:ext cx="364170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Applications: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Interactive image transmission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Codestream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truncation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Image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transcoding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0"/>
            <a:ext cx="18666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INTRODUCTION</a:t>
            </a:r>
            <a:endParaRPr lang="en-US" sz="2000" b="1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pic>
        <p:nvPicPr>
          <p:cNvPr id="10" name="Picture 2" descr="kk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70885" y="2143116"/>
            <a:ext cx="3108325" cy="3886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2" name="Rectangle 27"/>
          <p:cNvSpPr>
            <a:spLocks noChangeArrowheads="1"/>
          </p:cNvSpPr>
          <p:nvPr/>
        </p:nvSpPr>
        <p:spPr bwMode="auto">
          <a:xfrm>
            <a:off x="908766" y="1320789"/>
            <a:ext cx="6429420" cy="214314"/>
          </a:xfrm>
          <a:prstGeom prst="roundRect">
            <a:avLst>
              <a:gd name="adj" fmla="val 13483"/>
            </a:avLst>
          </a:prstGeom>
          <a:solidFill>
            <a:schemeClr val="bg1">
              <a:lumMod val="65000"/>
            </a:schemeClr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600" b="1" dirty="0">
              <a:latin typeface="+mn-lt"/>
            </a:endParaRPr>
          </a:p>
        </p:txBody>
      </p:sp>
      <p:sp>
        <p:nvSpPr>
          <p:cNvPr id="35" name="Line 30"/>
          <p:cNvSpPr>
            <a:spLocks noChangeShapeType="1"/>
          </p:cNvSpPr>
          <p:nvPr/>
        </p:nvSpPr>
        <p:spPr bwMode="auto">
          <a:xfrm flipV="1">
            <a:off x="2493089" y="1641462"/>
            <a:ext cx="118427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2" name="Line 37"/>
          <p:cNvSpPr>
            <a:spLocks noChangeShapeType="1"/>
          </p:cNvSpPr>
          <p:nvPr/>
        </p:nvSpPr>
        <p:spPr bwMode="auto">
          <a:xfrm flipV="1">
            <a:off x="3645614" y="1643050"/>
            <a:ext cx="16557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3" name="Line 38"/>
          <p:cNvSpPr>
            <a:spLocks noChangeShapeType="1"/>
          </p:cNvSpPr>
          <p:nvPr/>
        </p:nvSpPr>
        <p:spPr bwMode="auto">
          <a:xfrm>
            <a:off x="908764" y="1641462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" name="Line 39"/>
          <p:cNvSpPr>
            <a:spLocks noChangeShapeType="1"/>
          </p:cNvSpPr>
          <p:nvPr/>
        </p:nvSpPr>
        <p:spPr bwMode="auto">
          <a:xfrm flipV="1">
            <a:off x="1570466" y="1641462"/>
            <a:ext cx="906462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" name="Line 46"/>
          <p:cNvSpPr>
            <a:spLocks noChangeShapeType="1"/>
          </p:cNvSpPr>
          <p:nvPr/>
        </p:nvSpPr>
        <p:spPr bwMode="auto">
          <a:xfrm flipV="1">
            <a:off x="5301377" y="1643050"/>
            <a:ext cx="2016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55" name="Picture 50" descr="kk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70885" y="2143116"/>
            <a:ext cx="3108325" cy="3887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6" name="Picture 51" descr="kk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70885" y="2143116"/>
            <a:ext cx="3108325" cy="3887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8" name="Picture 53" descr="kk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70885" y="2143116"/>
            <a:ext cx="3109913" cy="3889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59" name="Group 54"/>
          <p:cNvGrpSpPr>
            <a:grpSpLocks/>
          </p:cNvGrpSpPr>
          <p:nvPr/>
        </p:nvGrpSpPr>
        <p:grpSpPr bwMode="auto">
          <a:xfrm>
            <a:off x="2370885" y="2143116"/>
            <a:ext cx="3109913" cy="3889375"/>
            <a:chOff x="1270" y="1383"/>
            <a:chExt cx="2540" cy="2541"/>
          </a:xfrm>
        </p:grpSpPr>
        <p:pic>
          <p:nvPicPr>
            <p:cNvPr id="60" name="Picture 55" descr="n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270" y="1383"/>
              <a:ext cx="2540" cy="2540"/>
            </a:xfrm>
            <a:prstGeom prst="rect">
              <a:avLst/>
            </a:prstGeom>
            <a:noFill/>
          </p:spPr>
        </p:pic>
        <p:sp>
          <p:nvSpPr>
            <p:cNvPr id="61" name="Rectangle 56"/>
            <p:cNvSpPr>
              <a:spLocks noChangeArrowheads="1"/>
            </p:cNvSpPr>
            <p:nvPr/>
          </p:nvSpPr>
          <p:spPr bwMode="auto">
            <a:xfrm>
              <a:off x="1270" y="1383"/>
              <a:ext cx="2540" cy="254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2" name="Rectangle 57"/>
          <p:cNvSpPr>
            <a:spLocks noChangeArrowheads="1"/>
          </p:cNvSpPr>
          <p:nvPr/>
        </p:nvSpPr>
        <p:spPr bwMode="auto">
          <a:xfrm>
            <a:off x="2370885" y="2143116"/>
            <a:ext cx="3097213" cy="38877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cxnSp>
        <p:nvCxnSpPr>
          <p:cNvPr id="64" name="63 Conector recto"/>
          <p:cNvCxnSpPr/>
          <p:nvPr/>
        </p:nvCxnSpPr>
        <p:spPr>
          <a:xfrm rot="5400000">
            <a:off x="1337394" y="1500174"/>
            <a:ext cx="428628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67 Conector recto"/>
          <p:cNvCxnSpPr/>
          <p:nvPr/>
        </p:nvCxnSpPr>
        <p:spPr>
          <a:xfrm rot="5400000">
            <a:off x="2265294" y="1499380"/>
            <a:ext cx="428628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68 Conector recto"/>
          <p:cNvCxnSpPr/>
          <p:nvPr/>
        </p:nvCxnSpPr>
        <p:spPr>
          <a:xfrm rot="5400000">
            <a:off x="3456500" y="1499380"/>
            <a:ext cx="428628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69 Conector recto"/>
          <p:cNvCxnSpPr/>
          <p:nvPr/>
        </p:nvCxnSpPr>
        <p:spPr>
          <a:xfrm rot="5400000">
            <a:off x="5076204" y="1499380"/>
            <a:ext cx="428628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70 Conector recto"/>
          <p:cNvCxnSpPr/>
          <p:nvPr/>
        </p:nvCxnSpPr>
        <p:spPr>
          <a:xfrm rot="5400000">
            <a:off x="7123078" y="1499380"/>
            <a:ext cx="428628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27"/>
          <p:cNvSpPr>
            <a:spLocks noChangeArrowheads="1"/>
          </p:cNvSpPr>
          <p:nvPr/>
        </p:nvSpPr>
        <p:spPr bwMode="auto">
          <a:xfrm>
            <a:off x="857224" y="1037426"/>
            <a:ext cx="6429420" cy="214314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1600" i="1" dirty="0" smtClean="0">
                <a:latin typeface="+mn-lt"/>
              </a:rPr>
              <a:t>COMPRESSED </a:t>
            </a:r>
            <a:r>
              <a:rPr lang="en-US" sz="1600" i="1" dirty="0" err="1" smtClean="0">
                <a:latin typeface="+mn-lt"/>
              </a:rPr>
              <a:t>CODESTREAM</a:t>
            </a:r>
            <a:r>
              <a:rPr lang="en-US" sz="1600" i="1" dirty="0" smtClean="0">
                <a:latin typeface="+mn-lt"/>
              </a:rPr>
              <a:t>       </a:t>
            </a:r>
            <a:endParaRPr lang="en-US" sz="1600" i="1" dirty="0">
              <a:latin typeface="+mn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2" grpId="0" animBg="1"/>
      <p:bldP spid="35" grpId="0" animBg="1"/>
      <p:bldP spid="42" grpId="0" animBg="1"/>
      <p:bldP spid="43" grpId="0" animBg="1"/>
      <p:bldP spid="44" grpId="0" animBg="1"/>
      <p:bldP spid="51" grpId="0" animBg="1"/>
      <p:bldP spid="62" grpId="0" animBg="1"/>
      <p:bldP spid="7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21 Grupo"/>
          <p:cNvGrpSpPr/>
          <p:nvPr/>
        </p:nvGrpSpPr>
        <p:grpSpPr>
          <a:xfrm>
            <a:off x="7284083" y="785794"/>
            <a:ext cx="1931387" cy="1143008"/>
            <a:chOff x="7284083" y="785794"/>
            <a:chExt cx="1931387" cy="1143008"/>
          </a:xfrm>
        </p:grpSpPr>
        <p:grpSp>
          <p:nvGrpSpPr>
            <p:cNvPr id="3" name="49 Grupo"/>
            <p:cNvGrpSpPr/>
            <p:nvPr/>
          </p:nvGrpSpPr>
          <p:grpSpPr>
            <a:xfrm>
              <a:off x="8143900" y="1357298"/>
              <a:ext cx="785818" cy="500066"/>
              <a:chOff x="8199445" y="1285860"/>
              <a:chExt cx="785818" cy="500066"/>
            </a:xfrm>
          </p:grpSpPr>
          <p:graphicFrame>
            <p:nvGraphicFramePr>
              <p:cNvPr id="28" name="Object 4"/>
              <p:cNvGraphicFramePr>
                <a:graphicFrameLocks noChangeAspect="1"/>
              </p:cNvGraphicFramePr>
              <p:nvPr/>
            </p:nvGraphicFramePr>
            <p:xfrm>
              <a:off x="8215338" y="1285860"/>
              <a:ext cx="746125" cy="2365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3800" name="Ecuación" r:id="rId3" imgW="558720" imgH="177480" progId="Equation.3">
                      <p:embed/>
                    </p:oleObj>
                  </mc:Choice>
                  <mc:Fallback>
                    <p:oleObj name="Ecuación" r:id="rId3" imgW="558720" imgH="177480" progId="Equation.3">
                      <p:embed/>
                      <p:pic>
                        <p:nvPicPr>
                          <p:cNvPr id="0" name="Picture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15338" y="1285860"/>
                            <a:ext cx="746125" cy="23653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" name="Object 5"/>
              <p:cNvGraphicFramePr>
                <a:graphicFrameLocks noChangeAspect="1"/>
              </p:cNvGraphicFramePr>
              <p:nvPr/>
            </p:nvGraphicFramePr>
            <p:xfrm>
              <a:off x="8218832" y="1506537"/>
              <a:ext cx="725487" cy="2381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3801" name="Ecuación" r:id="rId5" imgW="545760" imgH="177480" progId="Equation.3">
                      <p:embed/>
                    </p:oleObj>
                  </mc:Choice>
                  <mc:Fallback>
                    <p:oleObj name="Ecuación" r:id="rId5" imgW="545760" imgH="177480" progId="Equation.3">
                      <p:embed/>
                      <p:pic>
                        <p:nvPicPr>
                          <p:cNvPr id="0" name="Picture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18832" y="1506537"/>
                            <a:ext cx="725487" cy="23812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0" name="29 Rectángulo"/>
              <p:cNvSpPr/>
              <p:nvPr/>
            </p:nvSpPr>
            <p:spPr>
              <a:xfrm>
                <a:off x="8199445" y="1285860"/>
                <a:ext cx="785818" cy="500066"/>
              </a:xfrm>
              <a:prstGeom prst="rect">
                <a:avLst/>
              </a:prstGeom>
              <a:solidFill>
                <a:srgbClr val="FFFFFF">
                  <a:alpha val="3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4" name="Picture 6" descr="n1_GRAY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358082" y="1071546"/>
              <a:ext cx="686027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Rectangle 11"/>
            <p:cNvSpPr>
              <a:spLocks noChangeArrowheads="1"/>
            </p:cNvSpPr>
            <p:nvPr/>
          </p:nvSpPr>
          <p:spPr bwMode="auto">
            <a:xfrm>
              <a:off x="7284083" y="785794"/>
              <a:ext cx="138121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“Portrait” image</a:t>
              </a:r>
            </a:p>
          </p:txBody>
        </p:sp>
        <p:sp>
          <p:nvSpPr>
            <p:cNvPr id="26" name="Rectangle 11"/>
            <p:cNvSpPr>
              <a:spLocks noChangeArrowheads="1"/>
            </p:cNvSpPr>
            <p:nvPr/>
          </p:nvSpPr>
          <p:spPr bwMode="auto">
            <a:xfrm>
              <a:off x="8081826" y="1071546"/>
              <a:ext cx="113364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HL</a:t>
              </a:r>
              <a:r>
                <a:rPr lang="en-US" sz="1400" baseline="-25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1</a:t>
              </a: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 </a:t>
              </a:r>
              <a:r>
                <a:rPr lang="en-US" sz="14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subband</a:t>
              </a:r>
              <a:endPara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</p:grpSp>
      <p:grpSp>
        <p:nvGrpSpPr>
          <p:cNvPr id="4" name="21 Grupo"/>
          <p:cNvGrpSpPr/>
          <p:nvPr/>
        </p:nvGrpSpPr>
        <p:grpSpPr>
          <a:xfrm>
            <a:off x="7072330" y="1428736"/>
            <a:ext cx="3786214" cy="2227249"/>
            <a:chOff x="2142699" y="377638"/>
            <a:chExt cx="9865677" cy="5803509"/>
          </a:xfrm>
        </p:grpSpPr>
        <p:pic>
          <p:nvPicPr>
            <p:cNvPr id="27" name="26 Imagen" descr="model-areas.LR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42699" y="2286504"/>
              <a:ext cx="5191704" cy="3894643"/>
            </a:xfrm>
            <a:prstGeom prst="rect">
              <a:avLst/>
            </a:prstGeom>
          </p:spPr>
        </p:pic>
        <p:sp>
          <p:nvSpPr>
            <p:cNvPr id="34" name="33 Arco"/>
            <p:cNvSpPr/>
            <p:nvPr/>
          </p:nvSpPr>
          <p:spPr>
            <a:xfrm flipH="1" flipV="1">
              <a:off x="2935750" y="377638"/>
              <a:ext cx="9072626" cy="4857784"/>
            </a:xfrm>
            <a:prstGeom prst="arc">
              <a:avLst>
                <a:gd name="adj1" fmla="val 16738591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2468" name="Picture 4" descr="C:\DOCUME~1\cesc\LOCALS~1\Temp\VMwareDnD\ac70d630\model-threshold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1538" y="2071678"/>
            <a:ext cx="6020486" cy="4437410"/>
          </a:xfrm>
          <a:prstGeom prst="rect">
            <a:avLst/>
          </a:prstGeom>
          <a:noFill/>
        </p:spPr>
      </p:pic>
      <p:sp>
        <p:nvSpPr>
          <p:cNvPr id="31" name="30 Rectángulo"/>
          <p:cNvSpPr/>
          <p:nvPr/>
        </p:nvSpPr>
        <p:spPr>
          <a:xfrm>
            <a:off x="2095339" y="2612687"/>
            <a:ext cx="4592064" cy="27860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31 Rectángulo"/>
          <p:cNvSpPr/>
          <p:nvPr/>
        </p:nvSpPr>
        <p:spPr>
          <a:xfrm>
            <a:off x="4643438" y="6143644"/>
            <a:ext cx="2428892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9636" name="Object 4"/>
          <p:cNvGraphicFramePr>
            <a:graphicFrameLocks noChangeAspect="1"/>
          </p:cNvGraphicFramePr>
          <p:nvPr/>
        </p:nvGraphicFramePr>
        <p:xfrm>
          <a:off x="3071813" y="1428750"/>
          <a:ext cx="1000125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02" name="Ecuación" r:id="rId10" imgW="533160" imgH="228600" progId="Equation.3">
                  <p:embed/>
                </p:oleObj>
              </mc:Choice>
              <mc:Fallback>
                <p:oleObj name="Ecuación" r:id="rId10" imgW="533160" imgH="2286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1813" y="1428750"/>
                        <a:ext cx="1000125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37" name="Object 5"/>
          <p:cNvGraphicFramePr>
            <a:graphicFrameLocks noChangeAspect="1"/>
          </p:cNvGraphicFramePr>
          <p:nvPr/>
        </p:nvGraphicFramePr>
        <p:xfrm>
          <a:off x="4205288" y="1473200"/>
          <a:ext cx="285750" cy="309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03" name="Ecuación" r:id="rId12" imgW="152280" imgH="164880" progId="Equation.3">
                  <p:embed/>
                </p:oleObj>
              </mc:Choice>
              <mc:Fallback>
                <p:oleObj name="Ecuación" r:id="rId12" imgW="152280" imgH="16488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5288" y="1473200"/>
                        <a:ext cx="285750" cy="309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38" name="Object 6"/>
          <p:cNvGraphicFramePr>
            <a:graphicFrameLocks noChangeAspect="1"/>
          </p:cNvGraphicFramePr>
          <p:nvPr/>
        </p:nvGraphicFramePr>
        <p:xfrm>
          <a:off x="4524375" y="1462088"/>
          <a:ext cx="1119188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04" name="Ecuación" r:id="rId14" imgW="596880" imgH="177480" progId="Equation.3">
                  <p:embed/>
                </p:oleObj>
              </mc:Choice>
              <mc:Fallback>
                <p:oleObj name="Ecuación" r:id="rId14" imgW="596880" imgH="17748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4375" y="1462088"/>
                        <a:ext cx="1119188" cy="333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43 Elipse"/>
          <p:cNvSpPr/>
          <p:nvPr/>
        </p:nvSpPr>
        <p:spPr>
          <a:xfrm>
            <a:off x="2285984" y="2428868"/>
            <a:ext cx="71438" cy="71438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44 Elipse"/>
          <p:cNvSpPr/>
          <p:nvPr/>
        </p:nvSpPr>
        <p:spPr>
          <a:xfrm>
            <a:off x="2285984" y="2537754"/>
            <a:ext cx="71438" cy="71438"/>
          </a:xfrm>
          <a:prstGeom prst="ellipse">
            <a:avLst/>
          </a:prstGeom>
          <a:noFill/>
          <a:ln w="1270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45 Elipse"/>
          <p:cNvSpPr/>
          <p:nvPr/>
        </p:nvSpPr>
        <p:spPr>
          <a:xfrm>
            <a:off x="2285984" y="2857496"/>
            <a:ext cx="71438" cy="71438"/>
          </a:xfrm>
          <a:prstGeom prst="ellipse">
            <a:avLst/>
          </a:prstGeom>
          <a:noFill/>
          <a:ln w="127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46 Elipse"/>
          <p:cNvSpPr/>
          <p:nvPr/>
        </p:nvSpPr>
        <p:spPr>
          <a:xfrm>
            <a:off x="2428860" y="2428868"/>
            <a:ext cx="71438" cy="71438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47 Elipse"/>
          <p:cNvSpPr/>
          <p:nvPr/>
        </p:nvSpPr>
        <p:spPr>
          <a:xfrm>
            <a:off x="2428860" y="2749792"/>
            <a:ext cx="71438" cy="71438"/>
          </a:xfrm>
          <a:prstGeom prst="ellipse">
            <a:avLst/>
          </a:prstGeom>
          <a:noFill/>
          <a:ln w="1270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48 Elipse"/>
          <p:cNvSpPr/>
          <p:nvPr/>
        </p:nvSpPr>
        <p:spPr>
          <a:xfrm>
            <a:off x="2428860" y="2857496"/>
            <a:ext cx="71438" cy="71438"/>
          </a:xfrm>
          <a:prstGeom prst="ellipse">
            <a:avLst/>
          </a:prstGeom>
          <a:noFill/>
          <a:ln w="127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49 Elipse"/>
          <p:cNvSpPr/>
          <p:nvPr/>
        </p:nvSpPr>
        <p:spPr>
          <a:xfrm>
            <a:off x="2143108" y="2428868"/>
            <a:ext cx="71438" cy="71438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50 Elipse"/>
          <p:cNvSpPr/>
          <p:nvPr/>
        </p:nvSpPr>
        <p:spPr>
          <a:xfrm>
            <a:off x="2143108" y="2537754"/>
            <a:ext cx="71438" cy="71438"/>
          </a:xfrm>
          <a:prstGeom prst="ellipse">
            <a:avLst/>
          </a:prstGeom>
          <a:noFill/>
          <a:ln w="1270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51 Elipse"/>
          <p:cNvSpPr/>
          <p:nvPr/>
        </p:nvSpPr>
        <p:spPr>
          <a:xfrm>
            <a:off x="2143108" y="2643182"/>
            <a:ext cx="71438" cy="71438"/>
          </a:xfrm>
          <a:prstGeom prst="ellipse">
            <a:avLst/>
          </a:prstGeom>
          <a:noFill/>
          <a:ln w="127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32 Elipse"/>
          <p:cNvSpPr/>
          <p:nvPr/>
        </p:nvSpPr>
        <p:spPr>
          <a:xfrm>
            <a:off x="2428938" y="2428868"/>
            <a:ext cx="71438" cy="71438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34 Elipse"/>
          <p:cNvSpPr/>
          <p:nvPr/>
        </p:nvSpPr>
        <p:spPr>
          <a:xfrm>
            <a:off x="2428938" y="2749792"/>
            <a:ext cx="71438" cy="71438"/>
          </a:xfrm>
          <a:prstGeom prst="ellipse">
            <a:avLst/>
          </a:prstGeom>
          <a:noFill/>
          <a:ln w="1270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11"/>
          <p:cNvSpPr>
            <a:spLocks noChangeArrowheads="1"/>
          </p:cNvSpPr>
          <p:nvPr/>
        </p:nvSpPr>
        <p:spPr bwMode="auto">
          <a:xfrm>
            <a:off x="114300" y="466725"/>
            <a:ext cx="41875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LOW-COMPLEXITY ALGORITHM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sp>
        <p:nvSpPr>
          <p:cNvPr id="40" name="39 Elipse"/>
          <p:cNvSpPr/>
          <p:nvPr/>
        </p:nvSpPr>
        <p:spPr>
          <a:xfrm>
            <a:off x="2570024" y="2749792"/>
            <a:ext cx="71438" cy="71438"/>
          </a:xfrm>
          <a:prstGeom prst="ellipse">
            <a:avLst/>
          </a:prstGeom>
          <a:solidFill>
            <a:srgbClr val="66FF33"/>
          </a:solidFill>
          <a:ln w="1270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40 Elipse"/>
          <p:cNvSpPr/>
          <p:nvPr/>
        </p:nvSpPr>
        <p:spPr>
          <a:xfrm>
            <a:off x="2570024" y="2427156"/>
            <a:ext cx="71438" cy="71438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52 Elipse"/>
          <p:cNvSpPr/>
          <p:nvPr/>
        </p:nvSpPr>
        <p:spPr>
          <a:xfrm>
            <a:off x="2570024" y="3065160"/>
            <a:ext cx="71438" cy="71438"/>
          </a:xfrm>
          <a:prstGeom prst="ellipse">
            <a:avLst/>
          </a:prstGeom>
          <a:solidFill>
            <a:srgbClr val="0033CC"/>
          </a:solidFill>
          <a:ln w="127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53 Elipse"/>
          <p:cNvSpPr/>
          <p:nvPr/>
        </p:nvSpPr>
        <p:spPr>
          <a:xfrm>
            <a:off x="2571736" y="2428868"/>
            <a:ext cx="71438" cy="71438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54 Elipse"/>
          <p:cNvSpPr/>
          <p:nvPr/>
        </p:nvSpPr>
        <p:spPr>
          <a:xfrm>
            <a:off x="2571736" y="2749792"/>
            <a:ext cx="71438" cy="71438"/>
          </a:xfrm>
          <a:prstGeom prst="ellipse">
            <a:avLst/>
          </a:prstGeom>
          <a:noFill/>
          <a:ln w="1270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55 Elipse"/>
          <p:cNvSpPr/>
          <p:nvPr/>
        </p:nvSpPr>
        <p:spPr>
          <a:xfrm>
            <a:off x="2571736" y="3062900"/>
            <a:ext cx="71438" cy="71438"/>
          </a:xfrm>
          <a:prstGeom prst="ellipse">
            <a:avLst/>
          </a:prstGeom>
          <a:noFill/>
          <a:ln w="127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8"/>
          <p:cNvSpPr>
            <a:spLocks noChangeArrowheads="1"/>
          </p:cNvSpPr>
          <p:nvPr/>
        </p:nvSpPr>
        <p:spPr bwMode="auto">
          <a:xfrm>
            <a:off x="0" y="0"/>
            <a:ext cx="281109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ANALYSIS &amp; ALGORITHM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5545E-6 L 0.01406 -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68873E-6 L 0.01458 0.030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" y="1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29137E-6 L 0.01493 1.29137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5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21 Grupo"/>
          <p:cNvGrpSpPr/>
          <p:nvPr/>
        </p:nvGrpSpPr>
        <p:grpSpPr>
          <a:xfrm>
            <a:off x="7284083" y="785794"/>
            <a:ext cx="1931387" cy="1143008"/>
            <a:chOff x="7284083" y="785794"/>
            <a:chExt cx="1931387" cy="1143008"/>
          </a:xfrm>
        </p:grpSpPr>
        <p:grpSp>
          <p:nvGrpSpPr>
            <p:cNvPr id="4" name="49 Grupo"/>
            <p:cNvGrpSpPr/>
            <p:nvPr/>
          </p:nvGrpSpPr>
          <p:grpSpPr>
            <a:xfrm>
              <a:off x="8143900" y="1357298"/>
              <a:ext cx="785818" cy="500066"/>
              <a:chOff x="8199445" y="1285860"/>
              <a:chExt cx="785818" cy="500066"/>
            </a:xfrm>
          </p:grpSpPr>
          <p:graphicFrame>
            <p:nvGraphicFramePr>
              <p:cNvPr id="28" name="Object 4"/>
              <p:cNvGraphicFramePr>
                <a:graphicFrameLocks noChangeAspect="1"/>
              </p:cNvGraphicFramePr>
              <p:nvPr/>
            </p:nvGraphicFramePr>
            <p:xfrm>
              <a:off x="8215338" y="1285860"/>
              <a:ext cx="746125" cy="2365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1752" name="Ecuación" r:id="rId3" imgW="558720" imgH="177480" progId="Equation.3">
                      <p:embed/>
                    </p:oleObj>
                  </mc:Choice>
                  <mc:Fallback>
                    <p:oleObj name="Ecuación" r:id="rId3" imgW="558720" imgH="177480" progId="Equation.3">
                      <p:embed/>
                      <p:pic>
                        <p:nvPicPr>
                          <p:cNvPr id="0" name="Picture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15338" y="1285860"/>
                            <a:ext cx="746125" cy="23653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" name="Object 5"/>
              <p:cNvGraphicFramePr>
                <a:graphicFrameLocks noChangeAspect="1"/>
              </p:cNvGraphicFramePr>
              <p:nvPr/>
            </p:nvGraphicFramePr>
            <p:xfrm>
              <a:off x="8218832" y="1506537"/>
              <a:ext cx="725487" cy="2381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1753" name="Ecuación" r:id="rId5" imgW="545760" imgH="177480" progId="Equation.3">
                      <p:embed/>
                    </p:oleObj>
                  </mc:Choice>
                  <mc:Fallback>
                    <p:oleObj name="Ecuación" r:id="rId5" imgW="545760" imgH="177480" progId="Equation.3">
                      <p:embed/>
                      <p:pic>
                        <p:nvPicPr>
                          <p:cNvPr id="0" name="Picture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18832" y="1506537"/>
                            <a:ext cx="725487" cy="23812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0" name="29 Rectángulo"/>
              <p:cNvSpPr/>
              <p:nvPr/>
            </p:nvSpPr>
            <p:spPr>
              <a:xfrm>
                <a:off x="8199445" y="1285860"/>
                <a:ext cx="785818" cy="500066"/>
              </a:xfrm>
              <a:prstGeom prst="rect">
                <a:avLst/>
              </a:prstGeom>
              <a:solidFill>
                <a:srgbClr val="FFFFFF">
                  <a:alpha val="3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4" name="Picture 6" descr="n1_GRAY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358082" y="1071546"/>
              <a:ext cx="686027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Rectangle 11"/>
            <p:cNvSpPr>
              <a:spLocks noChangeArrowheads="1"/>
            </p:cNvSpPr>
            <p:nvPr/>
          </p:nvSpPr>
          <p:spPr bwMode="auto">
            <a:xfrm>
              <a:off x="7284083" y="785794"/>
              <a:ext cx="138121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“Portrait” image</a:t>
              </a:r>
            </a:p>
          </p:txBody>
        </p:sp>
        <p:sp>
          <p:nvSpPr>
            <p:cNvPr id="26" name="Rectangle 11"/>
            <p:cNvSpPr>
              <a:spLocks noChangeArrowheads="1"/>
            </p:cNvSpPr>
            <p:nvPr/>
          </p:nvSpPr>
          <p:spPr bwMode="auto">
            <a:xfrm>
              <a:off x="8081826" y="1071546"/>
              <a:ext cx="113364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HL</a:t>
              </a:r>
              <a:r>
                <a:rPr lang="en-US" sz="1400" baseline="-25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1</a:t>
              </a: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 </a:t>
              </a:r>
              <a:r>
                <a:rPr lang="en-US" sz="14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subband</a:t>
              </a:r>
              <a:endPara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</p:grpSp>
      <p:grpSp>
        <p:nvGrpSpPr>
          <p:cNvPr id="5" name="21 Grupo"/>
          <p:cNvGrpSpPr/>
          <p:nvPr/>
        </p:nvGrpSpPr>
        <p:grpSpPr>
          <a:xfrm>
            <a:off x="7072330" y="1428736"/>
            <a:ext cx="3786214" cy="2227249"/>
            <a:chOff x="2142699" y="377638"/>
            <a:chExt cx="9865677" cy="5803509"/>
          </a:xfrm>
        </p:grpSpPr>
        <p:pic>
          <p:nvPicPr>
            <p:cNvPr id="27" name="26 Imagen" descr="model-areas.LR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42699" y="2286504"/>
              <a:ext cx="5191704" cy="3894643"/>
            </a:xfrm>
            <a:prstGeom prst="rect">
              <a:avLst/>
            </a:prstGeom>
          </p:spPr>
        </p:pic>
        <p:sp>
          <p:nvSpPr>
            <p:cNvPr id="34" name="33 Arco"/>
            <p:cNvSpPr/>
            <p:nvPr/>
          </p:nvSpPr>
          <p:spPr>
            <a:xfrm flipH="1" flipV="1">
              <a:off x="2935750" y="377638"/>
              <a:ext cx="9072626" cy="4857784"/>
            </a:xfrm>
            <a:prstGeom prst="arc">
              <a:avLst>
                <a:gd name="adj1" fmla="val 16738591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2468" name="Picture 4" descr="C:\DOCUME~1\cesc\LOCALS~1\Temp\VMwareDnD\ac70d630\model-threshold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1538" y="2071678"/>
            <a:ext cx="6020486" cy="4437410"/>
          </a:xfrm>
          <a:prstGeom prst="rect">
            <a:avLst/>
          </a:prstGeom>
          <a:noFill/>
        </p:spPr>
      </p:pic>
      <p:sp>
        <p:nvSpPr>
          <p:cNvPr id="31" name="30 Rectángulo"/>
          <p:cNvSpPr/>
          <p:nvPr/>
        </p:nvSpPr>
        <p:spPr>
          <a:xfrm>
            <a:off x="2095339" y="2612687"/>
            <a:ext cx="4592064" cy="27860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31 Rectángulo"/>
          <p:cNvSpPr/>
          <p:nvPr/>
        </p:nvSpPr>
        <p:spPr>
          <a:xfrm>
            <a:off x="4643438" y="6143644"/>
            <a:ext cx="2428892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9636" name="Object 4"/>
          <p:cNvGraphicFramePr>
            <a:graphicFrameLocks noChangeAspect="1"/>
          </p:cNvGraphicFramePr>
          <p:nvPr/>
        </p:nvGraphicFramePr>
        <p:xfrm>
          <a:off x="3071813" y="1428750"/>
          <a:ext cx="1000125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4" name="Ecuación" r:id="rId10" imgW="533160" imgH="228600" progId="Equation.3">
                  <p:embed/>
                </p:oleObj>
              </mc:Choice>
              <mc:Fallback>
                <p:oleObj name="Ecuación" r:id="rId10" imgW="533160" imgH="2286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1813" y="1428750"/>
                        <a:ext cx="1000125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37" name="Object 5"/>
          <p:cNvGraphicFramePr>
            <a:graphicFrameLocks noChangeAspect="1"/>
          </p:cNvGraphicFramePr>
          <p:nvPr/>
        </p:nvGraphicFramePr>
        <p:xfrm>
          <a:off x="4205288" y="1473200"/>
          <a:ext cx="285750" cy="309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5" name="Ecuación" r:id="rId12" imgW="152280" imgH="164880" progId="Equation.3">
                  <p:embed/>
                </p:oleObj>
              </mc:Choice>
              <mc:Fallback>
                <p:oleObj name="Ecuación" r:id="rId12" imgW="152280" imgH="16488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5288" y="1473200"/>
                        <a:ext cx="285750" cy="309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38" name="Object 6"/>
          <p:cNvGraphicFramePr>
            <a:graphicFrameLocks noChangeAspect="1"/>
          </p:cNvGraphicFramePr>
          <p:nvPr/>
        </p:nvGraphicFramePr>
        <p:xfrm>
          <a:off x="4524375" y="1462088"/>
          <a:ext cx="1119188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6" name="Ecuación" r:id="rId14" imgW="596880" imgH="177480" progId="Equation.3">
                  <p:embed/>
                </p:oleObj>
              </mc:Choice>
              <mc:Fallback>
                <p:oleObj name="Ecuación" r:id="rId14" imgW="596880" imgH="17748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4375" y="1462088"/>
                        <a:ext cx="1119188" cy="333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43 Elipse"/>
          <p:cNvSpPr/>
          <p:nvPr/>
        </p:nvSpPr>
        <p:spPr>
          <a:xfrm>
            <a:off x="2285984" y="2428868"/>
            <a:ext cx="71438" cy="71438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44 Elipse"/>
          <p:cNvSpPr/>
          <p:nvPr/>
        </p:nvSpPr>
        <p:spPr>
          <a:xfrm>
            <a:off x="2285984" y="2537754"/>
            <a:ext cx="71438" cy="71438"/>
          </a:xfrm>
          <a:prstGeom prst="ellipse">
            <a:avLst/>
          </a:prstGeom>
          <a:noFill/>
          <a:ln w="1270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45 Elipse"/>
          <p:cNvSpPr/>
          <p:nvPr/>
        </p:nvSpPr>
        <p:spPr>
          <a:xfrm>
            <a:off x="2285984" y="2857496"/>
            <a:ext cx="71438" cy="71438"/>
          </a:xfrm>
          <a:prstGeom prst="ellipse">
            <a:avLst/>
          </a:prstGeom>
          <a:noFill/>
          <a:ln w="127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46 Elipse"/>
          <p:cNvSpPr/>
          <p:nvPr/>
        </p:nvSpPr>
        <p:spPr>
          <a:xfrm>
            <a:off x="2428860" y="2428868"/>
            <a:ext cx="71438" cy="71438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47 Elipse"/>
          <p:cNvSpPr/>
          <p:nvPr/>
        </p:nvSpPr>
        <p:spPr>
          <a:xfrm>
            <a:off x="2428860" y="2749792"/>
            <a:ext cx="71438" cy="71438"/>
          </a:xfrm>
          <a:prstGeom prst="ellipse">
            <a:avLst/>
          </a:prstGeom>
          <a:noFill/>
          <a:ln w="1270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48 Elipse"/>
          <p:cNvSpPr/>
          <p:nvPr/>
        </p:nvSpPr>
        <p:spPr>
          <a:xfrm>
            <a:off x="2428860" y="2857496"/>
            <a:ext cx="71438" cy="71438"/>
          </a:xfrm>
          <a:prstGeom prst="ellipse">
            <a:avLst/>
          </a:prstGeom>
          <a:noFill/>
          <a:ln w="127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49 Elipse"/>
          <p:cNvSpPr/>
          <p:nvPr/>
        </p:nvSpPr>
        <p:spPr>
          <a:xfrm>
            <a:off x="2143108" y="2428868"/>
            <a:ext cx="71438" cy="71438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50 Elipse"/>
          <p:cNvSpPr/>
          <p:nvPr/>
        </p:nvSpPr>
        <p:spPr>
          <a:xfrm>
            <a:off x="2143108" y="2537754"/>
            <a:ext cx="71438" cy="71438"/>
          </a:xfrm>
          <a:prstGeom prst="ellipse">
            <a:avLst/>
          </a:prstGeom>
          <a:noFill/>
          <a:ln w="1270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51 Elipse"/>
          <p:cNvSpPr/>
          <p:nvPr/>
        </p:nvSpPr>
        <p:spPr>
          <a:xfrm>
            <a:off x="2143108" y="2643182"/>
            <a:ext cx="71438" cy="71438"/>
          </a:xfrm>
          <a:prstGeom prst="ellipse">
            <a:avLst/>
          </a:prstGeom>
          <a:noFill/>
          <a:ln w="127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32 Elipse"/>
          <p:cNvSpPr/>
          <p:nvPr/>
        </p:nvSpPr>
        <p:spPr>
          <a:xfrm>
            <a:off x="2571736" y="2428868"/>
            <a:ext cx="71438" cy="71438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34 Elipse"/>
          <p:cNvSpPr/>
          <p:nvPr/>
        </p:nvSpPr>
        <p:spPr>
          <a:xfrm>
            <a:off x="2571736" y="2749792"/>
            <a:ext cx="71438" cy="71438"/>
          </a:xfrm>
          <a:prstGeom prst="ellipse">
            <a:avLst/>
          </a:prstGeom>
          <a:noFill/>
          <a:ln w="1270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35 Elipse"/>
          <p:cNvSpPr/>
          <p:nvPr/>
        </p:nvSpPr>
        <p:spPr>
          <a:xfrm>
            <a:off x="2571736" y="3062900"/>
            <a:ext cx="71438" cy="71438"/>
          </a:xfrm>
          <a:prstGeom prst="ellipse">
            <a:avLst/>
          </a:prstGeom>
          <a:noFill/>
          <a:ln w="127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38 Elipse"/>
          <p:cNvSpPr/>
          <p:nvPr/>
        </p:nvSpPr>
        <p:spPr>
          <a:xfrm>
            <a:off x="2714612" y="2643182"/>
            <a:ext cx="71438" cy="71438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39 Elipse"/>
          <p:cNvSpPr/>
          <p:nvPr/>
        </p:nvSpPr>
        <p:spPr>
          <a:xfrm>
            <a:off x="2714612" y="2749792"/>
            <a:ext cx="71438" cy="71438"/>
          </a:xfrm>
          <a:prstGeom prst="ellipse">
            <a:avLst/>
          </a:prstGeom>
          <a:solidFill>
            <a:srgbClr val="66FF33"/>
          </a:solidFill>
          <a:ln w="1270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40 Elipse"/>
          <p:cNvSpPr/>
          <p:nvPr/>
        </p:nvSpPr>
        <p:spPr>
          <a:xfrm>
            <a:off x="2714612" y="3062900"/>
            <a:ext cx="71438" cy="71438"/>
          </a:xfrm>
          <a:prstGeom prst="ellipse">
            <a:avLst/>
          </a:prstGeom>
          <a:solidFill>
            <a:srgbClr val="0033CC"/>
          </a:solidFill>
          <a:ln w="127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52 Elipse"/>
          <p:cNvSpPr/>
          <p:nvPr/>
        </p:nvSpPr>
        <p:spPr>
          <a:xfrm>
            <a:off x="2714612" y="2652092"/>
            <a:ext cx="71438" cy="71438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53 Elipse"/>
          <p:cNvSpPr/>
          <p:nvPr/>
        </p:nvSpPr>
        <p:spPr>
          <a:xfrm>
            <a:off x="2714612" y="2758702"/>
            <a:ext cx="71438" cy="71438"/>
          </a:xfrm>
          <a:prstGeom prst="ellipse">
            <a:avLst/>
          </a:prstGeom>
          <a:noFill/>
          <a:ln w="1270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54 Elipse"/>
          <p:cNvSpPr/>
          <p:nvPr/>
        </p:nvSpPr>
        <p:spPr>
          <a:xfrm>
            <a:off x="2714612" y="3061180"/>
            <a:ext cx="71438" cy="71438"/>
          </a:xfrm>
          <a:prstGeom prst="ellipse">
            <a:avLst/>
          </a:prstGeom>
          <a:noFill/>
          <a:ln w="127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5" name="94 Grupo"/>
          <p:cNvGrpSpPr/>
          <p:nvPr/>
        </p:nvGrpSpPr>
        <p:grpSpPr>
          <a:xfrm>
            <a:off x="2928926" y="2714620"/>
            <a:ext cx="3414152" cy="2669876"/>
            <a:chOff x="2928926" y="2714620"/>
            <a:chExt cx="3414152" cy="2669876"/>
          </a:xfrm>
        </p:grpSpPr>
        <p:sp>
          <p:nvSpPr>
            <p:cNvPr id="56" name="55 Elipse"/>
            <p:cNvSpPr/>
            <p:nvPr/>
          </p:nvSpPr>
          <p:spPr>
            <a:xfrm>
              <a:off x="2928926" y="2714620"/>
              <a:ext cx="71438" cy="71438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56 Elipse"/>
            <p:cNvSpPr/>
            <p:nvPr/>
          </p:nvSpPr>
          <p:spPr>
            <a:xfrm>
              <a:off x="2928926" y="2928934"/>
              <a:ext cx="71438" cy="71438"/>
            </a:xfrm>
            <a:prstGeom prst="ellipse">
              <a:avLst/>
            </a:prstGeom>
            <a:noFill/>
            <a:ln w="12700">
              <a:solidFill>
                <a:srgbClr val="66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57 Elipse"/>
            <p:cNvSpPr/>
            <p:nvPr/>
          </p:nvSpPr>
          <p:spPr>
            <a:xfrm>
              <a:off x="2928926" y="3286124"/>
              <a:ext cx="71438" cy="71438"/>
            </a:xfrm>
            <a:prstGeom prst="ellipse">
              <a:avLst/>
            </a:prstGeom>
            <a:noFill/>
            <a:ln w="127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58 Elipse"/>
            <p:cNvSpPr/>
            <p:nvPr/>
          </p:nvSpPr>
          <p:spPr>
            <a:xfrm>
              <a:off x="3143240" y="2774334"/>
              <a:ext cx="71438" cy="71438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59 Elipse"/>
            <p:cNvSpPr/>
            <p:nvPr/>
          </p:nvSpPr>
          <p:spPr>
            <a:xfrm>
              <a:off x="3143240" y="3095258"/>
              <a:ext cx="71438" cy="71438"/>
            </a:xfrm>
            <a:prstGeom prst="ellipse">
              <a:avLst/>
            </a:prstGeom>
            <a:noFill/>
            <a:ln w="12700">
              <a:solidFill>
                <a:srgbClr val="66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60 Elipse"/>
            <p:cNvSpPr/>
            <p:nvPr/>
          </p:nvSpPr>
          <p:spPr>
            <a:xfrm>
              <a:off x="3143240" y="3500438"/>
              <a:ext cx="71438" cy="71438"/>
            </a:xfrm>
            <a:prstGeom prst="ellipse">
              <a:avLst/>
            </a:prstGeom>
            <a:noFill/>
            <a:ln w="127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61 Elipse"/>
            <p:cNvSpPr/>
            <p:nvPr/>
          </p:nvSpPr>
          <p:spPr>
            <a:xfrm>
              <a:off x="3369278" y="2837956"/>
              <a:ext cx="71438" cy="71438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62 Elipse"/>
            <p:cNvSpPr/>
            <p:nvPr/>
          </p:nvSpPr>
          <p:spPr>
            <a:xfrm>
              <a:off x="3369278" y="3252786"/>
              <a:ext cx="71438" cy="71438"/>
            </a:xfrm>
            <a:prstGeom prst="ellipse">
              <a:avLst/>
            </a:prstGeom>
            <a:noFill/>
            <a:ln w="12700">
              <a:solidFill>
                <a:srgbClr val="66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63 Elipse"/>
            <p:cNvSpPr/>
            <p:nvPr/>
          </p:nvSpPr>
          <p:spPr>
            <a:xfrm>
              <a:off x="3369278" y="3714752"/>
              <a:ext cx="71438" cy="71438"/>
            </a:xfrm>
            <a:prstGeom prst="ellipse">
              <a:avLst/>
            </a:prstGeom>
            <a:noFill/>
            <a:ln w="127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64 Elipse"/>
            <p:cNvSpPr/>
            <p:nvPr/>
          </p:nvSpPr>
          <p:spPr>
            <a:xfrm>
              <a:off x="3615950" y="2918304"/>
              <a:ext cx="71438" cy="71438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65 Elipse"/>
            <p:cNvSpPr/>
            <p:nvPr/>
          </p:nvSpPr>
          <p:spPr>
            <a:xfrm>
              <a:off x="3615950" y="3429000"/>
              <a:ext cx="71438" cy="71438"/>
            </a:xfrm>
            <a:prstGeom prst="ellipse">
              <a:avLst/>
            </a:prstGeom>
            <a:noFill/>
            <a:ln w="12700">
              <a:solidFill>
                <a:srgbClr val="66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66 Elipse"/>
            <p:cNvSpPr/>
            <p:nvPr/>
          </p:nvSpPr>
          <p:spPr>
            <a:xfrm>
              <a:off x="3615950" y="3985264"/>
              <a:ext cx="71438" cy="71438"/>
            </a:xfrm>
            <a:prstGeom prst="ellipse">
              <a:avLst/>
            </a:prstGeom>
            <a:noFill/>
            <a:ln w="127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67 Elipse"/>
            <p:cNvSpPr/>
            <p:nvPr/>
          </p:nvSpPr>
          <p:spPr>
            <a:xfrm>
              <a:off x="3836986" y="2992556"/>
              <a:ext cx="71438" cy="71438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68 Elipse"/>
            <p:cNvSpPr/>
            <p:nvPr/>
          </p:nvSpPr>
          <p:spPr>
            <a:xfrm>
              <a:off x="3836986" y="3571876"/>
              <a:ext cx="71438" cy="71438"/>
            </a:xfrm>
            <a:prstGeom prst="ellipse">
              <a:avLst/>
            </a:prstGeom>
            <a:noFill/>
            <a:ln w="12700">
              <a:solidFill>
                <a:srgbClr val="66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69 Elipse"/>
            <p:cNvSpPr/>
            <p:nvPr/>
          </p:nvSpPr>
          <p:spPr>
            <a:xfrm>
              <a:off x="3836986" y="4191958"/>
              <a:ext cx="71438" cy="71438"/>
            </a:xfrm>
            <a:prstGeom prst="ellipse">
              <a:avLst/>
            </a:prstGeom>
            <a:noFill/>
            <a:ln w="127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70 Elipse"/>
            <p:cNvSpPr/>
            <p:nvPr/>
          </p:nvSpPr>
          <p:spPr>
            <a:xfrm>
              <a:off x="4071934" y="3065088"/>
              <a:ext cx="71438" cy="71438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71 Elipse"/>
            <p:cNvSpPr/>
            <p:nvPr/>
          </p:nvSpPr>
          <p:spPr>
            <a:xfrm>
              <a:off x="4071934" y="3700464"/>
              <a:ext cx="71438" cy="71438"/>
            </a:xfrm>
            <a:prstGeom prst="ellipse">
              <a:avLst/>
            </a:prstGeom>
            <a:noFill/>
            <a:ln w="12700">
              <a:solidFill>
                <a:srgbClr val="66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72 Elipse"/>
            <p:cNvSpPr/>
            <p:nvPr/>
          </p:nvSpPr>
          <p:spPr>
            <a:xfrm>
              <a:off x="4071934" y="4398652"/>
              <a:ext cx="71438" cy="71438"/>
            </a:xfrm>
            <a:prstGeom prst="ellipse">
              <a:avLst/>
            </a:prstGeom>
            <a:noFill/>
            <a:ln w="127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73 Elipse"/>
            <p:cNvSpPr/>
            <p:nvPr/>
          </p:nvSpPr>
          <p:spPr>
            <a:xfrm>
              <a:off x="4357686" y="3144956"/>
              <a:ext cx="71438" cy="71438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74 Elipse"/>
            <p:cNvSpPr/>
            <p:nvPr/>
          </p:nvSpPr>
          <p:spPr>
            <a:xfrm>
              <a:off x="4357686" y="3846198"/>
              <a:ext cx="71438" cy="71438"/>
            </a:xfrm>
            <a:prstGeom prst="ellipse">
              <a:avLst/>
            </a:prstGeom>
            <a:noFill/>
            <a:ln w="12700">
              <a:solidFill>
                <a:srgbClr val="66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75 Elipse"/>
            <p:cNvSpPr/>
            <p:nvPr/>
          </p:nvSpPr>
          <p:spPr>
            <a:xfrm>
              <a:off x="4357686" y="4624396"/>
              <a:ext cx="71438" cy="71438"/>
            </a:xfrm>
            <a:prstGeom prst="ellipse">
              <a:avLst/>
            </a:prstGeom>
            <a:noFill/>
            <a:ln w="127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76 Elipse"/>
            <p:cNvSpPr/>
            <p:nvPr/>
          </p:nvSpPr>
          <p:spPr>
            <a:xfrm>
              <a:off x="4664072" y="3234226"/>
              <a:ext cx="71438" cy="71438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77 Elipse"/>
            <p:cNvSpPr/>
            <p:nvPr/>
          </p:nvSpPr>
          <p:spPr>
            <a:xfrm>
              <a:off x="4664072" y="3970976"/>
              <a:ext cx="71438" cy="71438"/>
            </a:xfrm>
            <a:prstGeom prst="ellipse">
              <a:avLst/>
            </a:prstGeom>
            <a:noFill/>
            <a:ln w="12700">
              <a:solidFill>
                <a:srgbClr val="66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78 Elipse"/>
            <p:cNvSpPr/>
            <p:nvPr/>
          </p:nvSpPr>
          <p:spPr>
            <a:xfrm>
              <a:off x="4664072" y="4849944"/>
              <a:ext cx="71438" cy="71438"/>
            </a:xfrm>
            <a:prstGeom prst="ellipse">
              <a:avLst/>
            </a:prstGeom>
            <a:noFill/>
            <a:ln w="127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79 Elipse"/>
            <p:cNvSpPr/>
            <p:nvPr/>
          </p:nvSpPr>
          <p:spPr>
            <a:xfrm>
              <a:off x="4960454" y="3318482"/>
              <a:ext cx="71438" cy="71438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80 Elipse"/>
            <p:cNvSpPr/>
            <p:nvPr/>
          </p:nvSpPr>
          <p:spPr>
            <a:xfrm>
              <a:off x="4960454" y="4075752"/>
              <a:ext cx="71438" cy="71438"/>
            </a:xfrm>
            <a:prstGeom prst="ellipse">
              <a:avLst/>
            </a:prstGeom>
            <a:noFill/>
            <a:ln w="12700">
              <a:solidFill>
                <a:srgbClr val="66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81 Elipse"/>
            <p:cNvSpPr/>
            <p:nvPr/>
          </p:nvSpPr>
          <p:spPr>
            <a:xfrm>
              <a:off x="4960454" y="5000636"/>
              <a:ext cx="71438" cy="71438"/>
            </a:xfrm>
            <a:prstGeom prst="ellipse">
              <a:avLst/>
            </a:prstGeom>
            <a:noFill/>
            <a:ln w="127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82 Elipse"/>
            <p:cNvSpPr/>
            <p:nvPr/>
          </p:nvSpPr>
          <p:spPr>
            <a:xfrm>
              <a:off x="5282472" y="3389920"/>
              <a:ext cx="71438" cy="71438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83 Elipse"/>
            <p:cNvSpPr/>
            <p:nvPr/>
          </p:nvSpPr>
          <p:spPr>
            <a:xfrm>
              <a:off x="5282472" y="4173860"/>
              <a:ext cx="71438" cy="71438"/>
            </a:xfrm>
            <a:prstGeom prst="ellipse">
              <a:avLst/>
            </a:prstGeom>
            <a:noFill/>
            <a:ln w="12700">
              <a:solidFill>
                <a:srgbClr val="66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84 Elipse"/>
            <p:cNvSpPr/>
            <p:nvPr/>
          </p:nvSpPr>
          <p:spPr>
            <a:xfrm>
              <a:off x="5282472" y="5139702"/>
              <a:ext cx="71438" cy="71438"/>
            </a:xfrm>
            <a:prstGeom prst="ellipse">
              <a:avLst/>
            </a:prstGeom>
            <a:noFill/>
            <a:ln w="127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85 Elipse"/>
            <p:cNvSpPr/>
            <p:nvPr/>
          </p:nvSpPr>
          <p:spPr>
            <a:xfrm>
              <a:off x="5599488" y="3452448"/>
              <a:ext cx="71438" cy="71438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86 Elipse"/>
            <p:cNvSpPr/>
            <p:nvPr/>
          </p:nvSpPr>
          <p:spPr>
            <a:xfrm>
              <a:off x="5599488" y="4260538"/>
              <a:ext cx="71438" cy="71438"/>
            </a:xfrm>
            <a:prstGeom prst="ellipse">
              <a:avLst/>
            </a:prstGeom>
            <a:noFill/>
            <a:ln w="12700">
              <a:solidFill>
                <a:srgbClr val="66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87 Elipse"/>
            <p:cNvSpPr/>
            <p:nvPr/>
          </p:nvSpPr>
          <p:spPr>
            <a:xfrm>
              <a:off x="5599488" y="5226380"/>
              <a:ext cx="71438" cy="71438"/>
            </a:xfrm>
            <a:prstGeom prst="ellipse">
              <a:avLst/>
            </a:prstGeom>
            <a:noFill/>
            <a:ln w="127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88 Elipse"/>
            <p:cNvSpPr/>
            <p:nvPr/>
          </p:nvSpPr>
          <p:spPr>
            <a:xfrm>
              <a:off x="5947288" y="3500438"/>
              <a:ext cx="71438" cy="71438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89 Elipse"/>
            <p:cNvSpPr/>
            <p:nvPr/>
          </p:nvSpPr>
          <p:spPr>
            <a:xfrm>
              <a:off x="5947288" y="4338644"/>
              <a:ext cx="71438" cy="71438"/>
            </a:xfrm>
            <a:prstGeom prst="ellipse">
              <a:avLst/>
            </a:prstGeom>
            <a:noFill/>
            <a:ln w="12700">
              <a:solidFill>
                <a:srgbClr val="66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90 Elipse"/>
            <p:cNvSpPr/>
            <p:nvPr/>
          </p:nvSpPr>
          <p:spPr>
            <a:xfrm>
              <a:off x="5947288" y="5282578"/>
              <a:ext cx="71438" cy="71438"/>
            </a:xfrm>
            <a:prstGeom prst="ellipse">
              <a:avLst/>
            </a:prstGeom>
            <a:noFill/>
            <a:ln w="127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91 Elipse"/>
            <p:cNvSpPr/>
            <p:nvPr/>
          </p:nvSpPr>
          <p:spPr>
            <a:xfrm>
              <a:off x="6271640" y="3527794"/>
              <a:ext cx="71438" cy="71438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92 Elipse"/>
            <p:cNvSpPr/>
            <p:nvPr/>
          </p:nvSpPr>
          <p:spPr>
            <a:xfrm>
              <a:off x="6271640" y="4410082"/>
              <a:ext cx="71438" cy="71438"/>
            </a:xfrm>
            <a:prstGeom prst="ellipse">
              <a:avLst/>
            </a:prstGeom>
            <a:noFill/>
            <a:ln w="12700">
              <a:solidFill>
                <a:srgbClr val="66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93 Elipse"/>
            <p:cNvSpPr/>
            <p:nvPr/>
          </p:nvSpPr>
          <p:spPr>
            <a:xfrm>
              <a:off x="6271640" y="5313058"/>
              <a:ext cx="71438" cy="71438"/>
            </a:xfrm>
            <a:prstGeom prst="ellipse">
              <a:avLst/>
            </a:prstGeom>
            <a:noFill/>
            <a:ln w="127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6" name="Rectangle 11"/>
          <p:cNvSpPr>
            <a:spLocks noChangeArrowheads="1"/>
          </p:cNvSpPr>
          <p:nvPr/>
        </p:nvSpPr>
        <p:spPr bwMode="auto">
          <a:xfrm>
            <a:off x="114300" y="466725"/>
            <a:ext cx="41875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LOW-COMPLEXITY ALGORITHM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sp>
        <p:nvSpPr>
          <p:cNvPr id="97" name="Rectangle 8"/>
          <p:cNvSpPr>
            <a:spLocks noChangeArrowheads="1"/>
          </p:cNvSpPr>
          <p:nvPr/>
        </p:nvSpPr>
        <p:spPr bwMode="auto">
          <a:xfrm>
            <a:off x="0" y="0"/>
            <a:ext cx="281109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ANALYSIS &amp; ALGORITHM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7.40741E-7 C 0.09671 0.0412 0.19358 0.08241 0.26303 0.10417 C 0.33247 0.12593 0.37431 0.12824 0.41632 0.13055 " pathEditMode="relative" rAng="0" ptsTypes="aaA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6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11111E-6 C 0.075 0.10486 0.15035 0.20972 0.21823 0.26481 C 0.28611 0.31991 0.3467 0.325 0.40729 0.33032 " pathEditMode="relative" rAng="0" ptsTypes="aaA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00" y="16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48148E-6 C 0.05695 0.06018 0.11389 0.1206 0.18369 0.1625 C 0.25365 0.2044 0.33646 0.22778 0.4198 0.25139 " pathEditMode="relative" rAng="0" ptsTypes="aaA">
                                      <p:cBhvr>
                                        <p:cTn id="1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00" y="126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Object 4"/>
          <p:cNvGraphicFramePr>
            <a:graphicFrameLocks noChangeAspect="1"/>
          </p:cNvGraphicFramePr>
          <p:nvPr/>
        </p:nvGraphicFramePr>
        <p:xfrm>
          <a:off x="8159793" y="1357298"/>
          <a:ext cx="746125" cy="236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65" name="Ecuación" r:id="rId3" imgW="558720" imgH="177480" progId="Equation.3">
                  <p:embed/>
                </p:oleObj>
              </mc:Choice>
              <mc:Fallback>
                <p:oleObj name="Ecuación" r:id="rId3" imgW="558720" imgH="1774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9793" y="1357298"/>
                        <a:ext cx="746125" cy="2365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5"/>
          <p:cNvGraphicFramePr>
            <a:graphicFrameLocks noChangeAspect="1"/>
          </p:cNvGraphicFramePr>
          <p:nvPr/>
        </p:nvGraphicFramePr>
        <p:xfrm>
          <a:off x="8163287" y="1577975"/>
          <a:ext cx="725487" cy="23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66" name="Ecuación" r:id="rId5" imgW="545760" imgH="177480" progId="Equation.3">
                  <p:embed/>
                </p:oleObj>
              </mc:Choice>
              <mc:Fallback>
                <p:oleObj name="Ecuación" r:id="rId5" imgW="545760" imgH="1774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63287" y="1577975"/>
                        <a:ext cx="725487" cy="238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29 Rectángulo"/>
          <p:cNvSpPr/>
          <p:nvPr/>
        </p:nvSpPr>
        <p:spPr>
          <a:xfrm>
            <a:off x="8143900" y="1357298"/>
            <a:ext cx="785818" cy="500066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6" descr="n1_GRAY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58082" y="1071546"/>
            <a:ext cx="686027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11"/>
          <p:cNvSpPr>
            <a:spLocks noChangeArrowheads="1"/>
          </p:cNvSpPr>
          <p:nvPr/>
        </p:nvSpPr>
        <p:spPr bwMode="auto">
          <a:xfrm>
            <a:off x="7284083" y="785794"/>
            <a:ext cx="13812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“Portrait” image</a:t>
            </a:r>
          </a:p>
        </p:txBody>
      </p:sp>
      <p:sp>
        <p:nvSpPr>
          <p:cNvPr id="26" name="Rectangle 11"/>
          <p:cNvSpPr>
            <a:spLocks noChangeArrowheads="1"/>
          </p:cNvSpPr>
          <p:nvPr/>
        </p:nvSpPr>
        <p:spPr bwMode="auto">
          <a:xfrm>
            <a:off x="8081826" y="1071546"/>
            <a:ext cx="11336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HL</a:t>
            </a:r>
            <a:r>
              <a:rPr lang="en-US" sz="1400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1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subband</a:t>
            </a:r>
            <a:endParaRPr lang="en-US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grpSp>
        <p:nvGrpSpPr>
          <p:cNvPr id="4" name="21 Grupo"/>
          <p:cNvGrpSpPr/>
          <p:nvPr/>
        </p:nvGrpSpPr>
        <p:grpSpPr>
          <a:xfrm>
            <a:off x="7072330" y="1428736"/>
            <a:ext cx="3786214" cy="2227249"/>
            <a:chOff x="2142699" y="377638"/>
            <a:chExt cx="9865677" cy="5803509"/>
          </a:xfrm>
        </p:grpSpPr>
        <p:pic>
          <p:nvPicPr>
            <p:cNvPr id="27" name="26 Imagen" descr="model-areas.LR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42699" y="2286504"/>
              <a:ext cx="5191704" cy="3894643"/>
            </a:xfrm>
            <a:prstGeom prst="rect">
              <a:avLst/>
            </a:prstGeom>
          </p:spPr>
        </p:pic>
        <p:sp>
          <p:nvSpPr>
            <p:cNvPr id="34" name="33 Arco"/>
            <p:cNvSpPr/>
            <p:nvPr/>
          </p:nvSpPr>
          <p:spPr>
            <a:xfrm flipH="1" flipV="1">
              <a:off x="2935750" y="377638"/>
              <a:ext cx="9072626" cy="4857784"/>
            </a:xfrm>
            <a:prstGeom prst="arc">
              <a:avLst>
                <a:gd name="adj1" fmla="val 16738591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2468" name="Picture 4" descr="C:\DOCUME~1\cesc\LOCALS~1\Temp\VMwareDnD\ac70d630\model-threshold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1538" y="2071678"/>
            <a:ext cx="6020486" cy="4437410"/>
          </a:xfrm>
          <a:prstGeom prst="rect">
            <a:avLst/>
          </a:prstGeom>
          <a:noFill/>
        </p:spPr>
      </p:pic>
      <p:sp>
        <p:nvSpPr>
          <p:cNvPr id="31" name="30 Rectángulo"/>
          <p:cNvSpPr/>
          <p:nvPr/>
        </p:nvSpPr>
        <p:spPr>
          <a:xfrm>
            <a:off x="2095339" y="2612687"/>
            <a:ext cx="4592064" cy="27860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31 Rectángulo"/>
          <p:cNvSpPr/>
          <p:nvPr/>
        </p:nvSpPr>
        <p:spPr>
          <a:xfrm>
            <a:off x="4643438" y="6143644"/>
            <a:ext cx="2428892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43 Elipse"/>
          <p:cNvSpPr/>
          <p:nvPr/>
        </p:nvSpPr>
        <p:spPr>
          <a:xfrm>
            <a:off x="2285984" y="2428868"/>
            <a:ext cx="71438" cy="71438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44 Elipse"/>
          <p:cNvSpPr/>
          <p:nvPr/>
        </p:nvSpPr>
        <p:spPr>
          <a:xfrm>
            <a:off x="2285984" y="2537754"/>
            <a:ext cx="71438" cy="71438"/>
          </a:xfrm>
          <a:prstGeom prst="ellipse">
            <a:avLst/>
          </a:prstGeom>
          <a:noFill/>
          <a:ln w="1270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45 Elipse"/>
          <p:cNvSpPr/>
          <p:nvPr/>
        </p:nvSpPr>
        <p:spPr>
          <a:xfrm>
            <a:off x="2285984" y="2857496"/>
            <a:ext cx="71438" cy="71438"/>
          </a:xfrm>
          <a:prstGeom prst="ellipse">
            <a:avLst/>
          </a:prstGeom>
          <a:noFill/>
          <a:ln w="127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46 Elipse"/>
          <p:cNvSpPr/>
          <p:nvPr/>
        </p:nvSpPr>
        <p:spPr>
          <a:xfrm>
            <a:off x="2428860" y="2428868"/>
            <a:ext cx="71438" cy="71438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47 Elipse"/>
          <p:cNvSpPr/>
          <p:nvPr/>
        </p:nvSpPr>
        <p:spPr>
          <a:xfrm>
            <a:off x="2428860" y="2749792"/>
            <a:ext cx="71438" cy="71438"/>
          </a:xfrm>
          <a:prstGeom prst="ellipse">
            <a:avLst/>
          </a:prstGeom>
          <a:noFill/>
          <a:ln w="1270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48 Elipse"/>
          <p:cNvSpPr/>
          <p:nvPr/>
        </p:nvSpPr>
        <p:spPr>
          <a:xfrm>
            <a:off x="2428860" y="2857496"/>
            <a:ext cx="71438" cy="71438"/>
          </a:xfrm>
          <a:prstGeom prst="ellipse">
            <a:avLst/>
          </a:prstGeom>
          <a:noFill/>
          <a:ln w="127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49 Elipse"/>
          <p:cNvSpPr/>
          <p:nvPr/>
        </p:nvSpPr>
        <p:spPr>
          <a:xfrm>
            <a:off x="2143108" y="2428868"/>
            <a:ext cx="71438" cy="71438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50 Elipse"/>
          <p:cNvSpPr/>
          <p:nvPr/>
        </p:nvSpPr>
        <p:spPr>
          <a:xfrm>
            <a:off x="2143108" y="2537754"/>
            <a:ext cx="71438" cy="71438"/>
          </a:xfrm>
          <a:prstGeom prst="ellipse">
            <a:avLst/>
          </a:prstGeom>
          <a:noFill/>
          <a:ln w="1270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51 Elipse"/>
          <p:cNvSpPr/>
          <p:nvPr/>
        </p:nvSpPr>
        <p:spPr>
          <a:xfrm>
            <a:off x="2143108" y="2643182"/>
            <a:ext cx="71438" cy="71438"/>
          </a:xfrm>
          <a:prstGeom prst="ellipse">
            <a:avLst/>
          </a:prstGeom>
          <a:noFill/>
          <a:ln w="127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32 Elipse"/>
          <p:cNvSpPr/>
          <p:nvPr/>
        </p:nvSpPr>
        <p:spPr>
          <a:xfrm>
            <a:off x="2571736" y="2428868"/>
            <a:ext cx="71438" cy="71438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34 Elipse"/>
          <p:cNvSpPr/>
          <p:nvPr/>
        </p:nvSpPr>
        <p:spPr>
          <a:xfrm>
            <a:off x="2571736" y="2749792"/>
            <a:ext cx="71438" cy="71438"/>
          </a:xfrm>
          <a:prstGeom prst="ellipse">
            <a:avLst/>
          </a:prstGeom>
          <a:noFill/>
          <a:ln w="1270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35 Elipse"/>
          <p:cNvSpPr/>
          <p:nvPr/>
        </p:nvSpPr>
        <p:spPr>
          <a:xfrm>
            <a:off x="2571736" y="3062900"/>
            <a:ext cx="71438" cy="71438"/>
          </a:xfrm>
          <a:prstGeom prst="ellipse">
            <a:avLst/>
          </a:prstGeom>
          <a:noFill/>
          <a:ln w="127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52 Elipse"/>
          <p:cNvSpPr/>
          <p:nvPr/>
        </p:nvSpPr>
        <p:spPr>
          <a:xfrm>
            <a:off x="2714612" y="2652092"/>
            <a:ext cx="71438" cy="71438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53 Elipse"/>
          <p:cNvSpPr/>
          <p:nvPr/>
        </p:nvSpPr>
        <p:spPr>
          <a:xfrm>
            <a:off x="2714612" y="2758702"/>
            <a:ext cx="71438" cy="71438"/>
          </a:xfrm>
          <a:prstGeom prst="ellipse">
            <a:avLst/>
          </a:prstGeom>
          <a:noFill/>
          <a:ln w="1270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54 Elipse"/>
          <p:cNvSpPr/>
          <p:nvPr/>
        </p:nvSpPr>
        <p:spPr>
          <a:xfrm>
            <a:off x="2714612" y="3061180"/>
            <a:ext cx="71438" cy="71438"/>
          </a:xfrm>
          <a:prstGeom prst="ellipse">
            <a:avLst/>
          </a:prstGeom>
          <a:noFill/>
          <a:ln w="127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94 Grupo"/>
          <p:cNvGrpSpPr/>
          <p:nvPr/>
        </p:nvGrpSpPr>
        <p:grpSpPr>
          <a:xfrm>
            <a:off x="2928926" y="2714620"/>
            <a:ext cx="3414152" cy="2669876"/>
            <a:chOff x="2928926" y="2714620"/>
            <a:chExt cx="3414152" cy="2669876"/>
          </a:xfrm>
        </p:grpSpPr>
        <p:sp>
          <p:nvSpPr>
            <p:cNvPr id="56" name="55 Elipse"/>
            <p:cNvSpPr/>
            <p:nvPr/>
          </p:nvSpPr>
          <p:spPr>
            <a:xfrm>
              <a:off x="2928926" y="2714620"/>
              <a:ext cx="71438" cy="71438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56 Elipse"/>
            <p:cNvSpPr/>
            <p:nvPr/>
          </p:nvSpPr>
          <p:spPr>
            <a:xfrm>
              <a:off x="2928926" y="2928934"/>
              <a:ext cx="71438" cy="71438"/>
            </a:xfrm>
            <a:prstGeom prst="ellipse">
              <a:avLst/>
            </a:prstGeom>
            <a:noFill/>
            <a:ln w="12700">
              <a:solidFill>
                <a:srgbClr val="66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57 Elipse"/>
            <p:cNvSpPr/>
            <p:nvPr/>
          </p:nvSpPr>
          <p:spPr>
            <a:xfrm>
              <a:off x="2928926" y="3286124"/>
              <a:ext cx="71438" cy="71438"/>
            </a:xfrm>
            <a:prstGeom prst="ellipse">
              <a:avLst/>
            </a:prstGeom>
            <a:noFill/>
            <a:ln w="127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58 Elipse"/>
            <p:cNvSpPr/>
            <p:nvPr/>
          </p:nvSpPr>
          <p:spPr>
            <a:xfrm>
              <a:off x="3143240" y="2774334"/>
              <a:ext cx="71438" cy="71438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59 Elipse"/>
            <p:cNvSpPr/>
            <p:nvPr/>
          </p:nvSpPr>
          <p:spPr>
            <a:xfrm>
              <a:off x="3143240" y="3095258"/>
              <a:ext cx="71438" cy="71438"/>
            </a:xfrm>
            <a:prstGeom prst="ellipse">
              <a:avLst/>
            </a:prstGeom>
            <a:noFill/>
            <a:ln w="12700">
              <a:solidFill>
                <a:srgbClr val="66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60 Elipse"/>
            <p:cNvSpPr/>
            <p:nvPr/>
          </p:nvSpPr>
          <p:spPr>
            <a:xfrm>
              <a:off x="3143240" y="3500438"/>
              <a:ext cx="71438" cy="71438"/>
            </a:xfrm>
            <a:prstGeom prst="ellipse">
              <a:avLst/>
            </a:prstGeom>
            <a:noFill/>
            <a:ln w="127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61 Elipse"/>
            <p:cNvSpPr/>
            <p:nvPr/>
          </p:nvSpPr>
          <p:spPr>
            <a:xfrm>
              <a:off x="3369278" y="2837956"/>
              <a:ext cx="71438" cy="71438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62 Elipse"/>
            <p:cNvSpPr/>
            <p:nvPr/>
          </p:nvSpPr>
          <p:spPr>
            <a:xfrm>
              <a:off x="3369278" y="3252786"/>
              <a:ext cx="71438" cy="71438"/>
            </a:xfrm>
            <a:prstGeom prst="ellipse">
              <a:avLst/>
            </a:prstGeom>
            <a:noFill/>
            <a:ln w="12700">
              <a:solidFill>
                <a:srgbClr val="66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63 Elipse"/>
            <p:cNvSpPr/>
            <p:nvPr/>
          </p:nvSpPr>
          <p:spPr>
            <a:xfrm>
              <a:off x="3369278" y="3714752"/>
              <a:ext cx="71438" cy="71438"/>
            </a:xfrm>
            <a:prstGeom prst="ellipse">
              <a:avLst/>
            </a:prstGeom>
            <a:noFill/>
            <a:ln w="127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64 Elipse"/>
            <p:cNvSpPr/>
            <p:nvPr/>
          </p:nvSpPr>
          <p:spPr>
            <a:xfrm>
              <a:off x="3615950" y="2918304"/>
              <a:ext cx="71438" cy="71438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65 Elipse"/>
            <p:cNvSpPr/>
            <p:nvPr/>
          </p:nvSpPr>
          <p:spPr>
            <a:xfrm>
              <a:off x="3615950" y="3429000"/>
              <a:ext cx="71438" cy="71438"/>
            </a:xfrm>
            <a:prstGeom prst="ellipse">
              <a:avLst/>
            </a:prstGeom>
            <a:noFill/>
            <a:ln w="12700">
              <a:solidFill>
                <a:srgbClr val="66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66 Elipse"/>
            <p:cNvSpPr/>
            <p:nvPr/>
          </p:nvSpPr>
          <p:spPr>
            <a:xfrm>
              <a:off x="3615950" y="3985264"/>
              <a:ext cx="71438" cy="71438"/>
            </a:xfrm>
            <a:prstGeom prst="ellipse">
              <a:avLst/>
            </a:prstGeom>
            <a:noFill/>
            <a:ln w="127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67 Elipse"/>
            <p:cNvSpPr/>
            <p:nvPr/>
          </p:nvSpPr>
          <p:spPr>
            <a:xfrm>
              <a:off x="3836986" y="2992556"/>
              <a:ext cx="71438" cy="71438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68 Elipse"/>
            <p:cNvSpPr/>
            <p:nvPr/>
          </p:nvSpPr>
          <p:spPr>
            <a:xfrm>
              <a:off x="3836986" y="3571876"/>
              <a:ext cx="71438" cy="71438"/>
            </a:xfrm>
            <a:prstGeom prst="ellipse">
              <a:avLst/>
            </a:prstGeom>
            <a:noFill/>
            <a:ln w="12700">
              <a:solidFill>
                <a:srgbClr val="66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69 Elipse"/>
            <p:cNvSpPr/>
            <p:nvPr/>
          </p:nvSpPr>
          <p:spPr>
            <a:xfrm>
              <a:off x="3836986" y="4191958"/>
              <a:ext cx="71438" cy="71438"/>
            </a:xfrm>
            <a:prstGeom prst="ellipse">
              <a:avLst/>
            </a:prstGeom>
            <a:noFill/>
            <a:ln w="127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70 Elipse"/>
            <p:cNvSpPr/>
            <p:nvPr/>
          </p:nvSpPr>
          <p:spPr>
            <a:xfrm>
              <a:off x="4071934" y="3065088"/>
              <a:ext cx="71438" cy="71438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71 Elipse"/>
            <p:cNvSpPr/>
            <p:nvPr/>
          </p:nvSpPr>
          <p:spPr>
            <a:xfrm>
              <a:off x="4071934" y="3700464"/>
              <a:ext cx="71438" cy="71438"/>
            </a:xfrm>
            <a:prstGeom prst="ellipse">
              <a:avLst/>
            </a:prstGeom>
            <a:noFill/>
            <a:ln w="12700">
              <a:solidFill>
                <a:srgbClr val="66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72 Elipse"/>
            <p:cNvSpPr/>
            <p:nvPr/>
          </p:nvSpPr>
          <p:spPr>
            <a:xfrm>
              <a:off x="4071934" y="4398652"/>
              <a:ext cx="71438" cy="71438"/>
            </a:xfrm>
            <a:prstGeom prst="ellipse">
              <a:avLst/>
            </a:prstGeom>
            <a:noFill/>
            <a:ln w="127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73 Elipse"/>
            <p:cNvSpPr/>
            <p:nvPr/>
          </p:nvSpPr>
          <p:spPr>
            <a:xfrm>
              <a:off x="4357686" y="3144956"/>
              <a:ext cx="71438" cy="71438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74 Elipse"/>
            <p:cNvSpPr/>
            <p:nvPr/>
          </p:nvSpPr>
          <p:spPr>
            <a:xfrm>
              <a:off x="4357686" y="3846198"/>
              <a:ext cx="71438" cy="71438"/>
            </a:xfrm>
            <a:prstGeom prst="ellipse">
              <a:avLst/>
            </a:prstGeom>
            <a:noFill/>
            <a:ln w="12700">
              <a:solidFill>
                <a:srgbClr val="66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75 Elipse"/>
            <p:cNvSpPr/>
            <p:nvPr/>
          </p:nvSpPr>
          <p:spPr>
            <a:xfrm>
              <a:off x="4357686" y="4624396"/>
              <a:ext cx="71438" cy="71438"/>
            </a:xfrm>
            <a:prstGeom prst="ellipse">
              <a:avLst/>
            </a:prstGeom>
            <a:noFill/>
            <a:ln w="127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76 Elipse"/>
            <p:cNvSpPr/>
            <p:nvPr/>
          </p:nvSpPr>
          <p:spPr>
            <a:xfrm>
              <a:off x="4664072" y="3234226"/>
              <a:ext cx="71438" cy="71438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77 Elipse"/>
            <p:cNvSpPr/>
            <p:nvPr/>
          </p:nvSpPr>
          <p:spPr>
            <a:xfrm>
              <a:off x="4664072" y="3970976"/>
              <a:ext cx="71438" cy="71438"/>
            </a:xfrm>
            <a:prstGeom prst="ellipse">
              <a:avLst/>
            </a:prstGeom>
            <a:noFill/>
            <a:ln w="12700">
              <a:solidFill>
                <a:srgbClr val="66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78 Elipse"/>
            <p:cNvSpPr/>
            <p:nvPr/>
          </p:nvSpPr>
          <p:spPr>
            <a:xfrm>
              <a:off x="4664072" y="4849944"/>
              <a:ext cx="71438" cy="71438"/>
            </a:xfrm>
            <a:prstGeom prst="ellipse">
              <a:avLst/>
            </a:prstGeom>
            <a:noFill/>
            <a:ln w="127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79 Elipse"/>
            <p:cNvSpPr/>
            <p:nvPr/>
          </p:nvSpPr>
          <p:spPr>
            <a:xfrm>
              <a:off x="4960454" y="3318482"/>
              <a:ext cx="71438" cy="71438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80 Elipse"/>
            <p:cNvSpPr/>
            <p:nvPr/>
          </p:nvSpPr>
          <p:spPr>
            <a:xfrm>
              <a:off x="4960454" y="4075752"/>
              <a:ext cx="71438" cy="71438"/>
            </a:xfrm>
            <a:prstGeom prst="ellipse">
              <a:avLst/>
            </a:prstGeom>
            <a:noFill/>
            <a:ln w="12700">
              <a:solidFill>
                <a:srgbClr val="66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81 Elipse"/>
            <p:cNvSpPr/>
            <p:nvPr/>
          </p:nvSpPr>
          <p:spPr>
            <a:xfrm>
              <a:off x="4960454" y="5000636"/>
              <a:ext cx="71438" cy="71438"/>
            </a:xfrm>
            <a:prstGeom prst="ellipse">
              <a:avLst/>
            </a:prstGeom>
            <a:noFill/>
            <a:ln w="127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82 Elipse"/>
            <p:cNvSpPr/>
            <p:nvPr/>
          </p:nvSpPr>
          <p:spPr>
            <a:xfrm>
              <a:off x="5282472" y="3389920"/>
              <a:ext cx="71438" cy="71438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83 Elipse"/>
            <p:cNvSpPr/>
            <p:nvPr/>
          </p:nvSpPr>
          <p:spPr>
            <a:xfrm>
              <a:off x="5282472" y="4173860"/>
              <a:ext cx="71438" cy="71438"/>
            </a:xfrm>
            <a:prstGeom prst="ellipse">
              <a:avLst/>
            </a:prstGeom>
            <a:noFill/>
            <a:ln w="12700">
              <a:solidFill>
                <a:srgbClr val="66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84 Elipse"/>
            <p:cNvSpPr/>
            <p:nvPr/>
          </p:nvSpPr>
          <p:spPr>
            <a:xfrm>
              <a:off x="5282472" y="5139702"/>
              <a:ext cx="71438" cy="71438"/>
            </a:xfrm>
            <a:prstGeom prst="ellipse">
              <a:avLst/>
            </a:prstGeom>
            <a:noFill/>
            <a:ln w="127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85 Elipse"/>
            <p:cNvSpPr/>
            <p:nvPr/>
          </p:nvSpPr>
          <p:spPr>
            <a:xfrm>
              <a:off x="5599488" y="3452448"/>
              <a:ext cx="71438" cy="71438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86 Elipse"/>
            <p:cNvSpPr/>
            <p:nvPr/>
          </p:nvSpPr>
          <p:spPr>
            <a:xfrm>
              <a:off x="5599488" y="4260538"/>
              <a:ext cx="71438" cy="71438"/>
            </a:xfrm>
            <a:prstGeom prst="ellipse">
              <a:avLst/>
            </a:prstGeom>
            <a:noFill/>
            <a:ln w="12700">
              <a:solidFill>
                <a:srgbClr val="66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87 Elipse"/>
            <p:cNvSpPr/>
            <p:nvPr/>
          </p:nvSpPr>
          <p:spPr>
            <a:xfrm>
              <a:off x="5599488" y="5226380"/>
              <a:ext cx="71438" cy="71438"/>
            </a:xfrm>
            <a:prstGeom prst="ellipse">
              <a:avLst/>
            </a:prstGeom>
            <a:noFill/>
            <a:ln w="127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88 Elipse"/>
            <p:cNvSpPr/>
            <p:nvPr/>
          </p:nvSpPr>
          <p:spPr>
            <a:xfrm>
              <a:off x="5947288" y="3500438"/>
              <a:ext cx="71438" cy="71438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89 Elipse"/>
            <p:cNvSpPr/>
            <p:nvPr/>
          </p:nvSpPr>
          <p:spPr>
            <a:xfrm>
              <a:off x="5947288" y="4338644"/>
              <a:ext cx="71438" cy="71438"/>
            </a:xfrm>
            <a:prstGeom prst="ellipse">
              <a:avLst/>
            </a:prstGeom>
            <a:noFill/>
            <a:ln w="12700">
              <a:solidFill>
                <a:srgbClr val="66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90 Elipse"/>
            <p:cNvSpPr/>
            <p:nvPr/>
          </p:nvSpPr>
          <p:spPr>
            <a:xfrm>
              <a:off x="5947288" y="5282578"/>
              <a:ext cx="71438" cy="71438"/>
            </a:xfrm>
            <a:prstGeom prst="ellipse">
              <a:avLst/>
            </a:prstGeom>
            <a:noFill/>
            <a:ln w="127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91 Elipse"/>
            <p:cNvSpPr/>
            <p:nvPr/>
          </p:nvSpPr>
          <p:spPr>
            <a:xfrm>
              <a:off x="6271640" y="3527794"/>
              <a:ext cx="71438" cy="71438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92 Elipse"/>
            <p:cNvSpPr/>
            <p:nvPr/>
          </p:nvSpPr>
          <p:spPr>
            <a:xfrm>
              <a:off x="6271640" y="4410082"/>
              <a:ext cx="71438" cy="71438"/>
            </a:xfrm>
            <a:prstGeom prst="ellipse">
              <a:avLst/>
            </a:prstGeom>
            <a:noFill/>
            <a:ln w="12700">
              <a:solidFill>
                <a:srgbClr val="66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93 Elipse"/>
            <p:cNvSpPr/>
            <p:nvPr/>
          </p:nvSpPr>
          <p:spPr>
            <a:xfrm>
              <a:off x="6271640" y="5313058"/>
              <a:ext cx="71438" cy="71438"/>
            </a:xfrm>
            <a:prstGeom prst="ellipse">
              <a:avLst/>
            </a:prstGeom>
            <a:noFill/>
            <a:ln w="127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6" name="Rectangle 11"/>
          <p:cNvSpPr>
            <a:spLocks noChangeArrowheads="1"/>
          </p:cNvSpPr>
          <p:nvPr/>
        </p:nvSpPr>
        <p:spPr bwMode="auto">
          <a:xfrm>
            <a:off x="114300" y="466725"/>
            <a:ext cx="41875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LOW-COMPLEXITY ALGORITHM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sp>
        <p:nvSpPr>
          <p:cNvPr id="95" name="94 Elipse"/>
          <p:cNvSpPr/>
          <p:nvPr/>
        </p:nvSpPr>
        <p:spPr>
          <a:xfrm>
            <a:off x="6534946" y="3551404"/>
            <a:ext cx="71438" cy="71438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96 Elipse"/>
          <p:cNvSpPr/>
          <p:nvPr/>
        </p:nvSpPr>
        <p:spPr>
          <a:xfrm>
            <a:off x="6551230" y="4472340"/>
            <a:ext cx="71438" cy="71438"/>
          </a:xfrm>
          <a:prstGeom prst="ellipse">
            <a:avLst/>
          </a:prstGeom>
          <a:solidFill>
            <a:srgbClr val="66FF33"/>
          </a:solidFill>
          <a:ln w="1270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97 Elipse"/>
          <p:cNvSpPr/>
          <p:nvPr/>
        </p:nvSpPr>
        <p:spPr>
          <a:xfrm>
            <a:off x="6481693" y="5324954"/>
            <a:ext cx="71438" cy="71438"/>
          </a:xfrm>
          <a:prstGeom prst="ellipse">
            <a:avLst/>
          </a:prstGeom>
          <a:solidFill>
            <a:srgbClr val="0033CC"/>
          </a:solidFill>
          <a:ln w="127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5" name="104 Grupo"/>
          <p:cNvGrpSpPr/>
          <p:nvPr/>
        </p:nvGrpSpPr>
        <p:grpSpPr>
          <a:xfrm>
            <a:off x="1928794" y="1285860"/>
            <a:ext cx="3618306" cy="369332"/>
            <a:chOff x="1928794" y="1285860"/>
            <a:chExt cx="3618306" cy="369332"/>
          </a:xfrm>
        </p:grpSpPr>
        <p:sp>
          <p:nvSpPr>
            <p:cNvPr id="100" name="Rectangle 11"/>
            <p:cNvSpPr>
              <a:spLocks noChangeArrowheads="1"/>
            </p:cNvSpPr>
            <p:nvPr/>
          </p:nvSpPr>
          <p:spPr bwMode="auto">
            <a:xfrm>
              <a:off x="1928794" y="1285860"/>
              <a:ext cx="236449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algorithm’s complexity:</a:t>
              </a:r>
            </a:p>
          </p:txBody>
        </p:sp>
        <p:graphicFrame>
          <p:nvGraphicFramePr>
            <p:cNvPr id="101" name="100 Objeto"/>
            <p:cNvGraphicFramePr>
              <a:graphicFrameLocks noChangeAspect="1"/>
            </p:cNvGraphicFramePr>
            <p:nvPr/>
          </p:nvGraphicFramePr>
          <p:xfrm>
            <a:off x="4345363" y="1343025"/>
            <a:ext cx="1201737" cy="3032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767" name="Ecuación" r:id="rId10" imgW="901440" imgH="228600" progId="Equation.3">
                    <p:embed/>
                  </p:oleObj>
                </mc:Choice>
                <mc:Fallback>
                  <p:oleObj name="Ecuación" r:id="rId10" imgW="901440" imgH="228600" progId="Equation.3">
                    <p:embed/>
                    <p:pic>
                      <p:nvPicPr>
                        <p:cNvPr id="0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45363" y="1343025"/>
                          <a:ext cx="1201737" cy="3032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6" name="105 Grupo"/>
          <p:cNvGrpSpPr/>
          <p:nvPr/>
        </p:nvGrpSpPr>
        <p:grpSpPr>
          <a:xfrm>
            <a:off x="2380056" y="1688698"/>
            <a:ext cx="2926796" cy="369332"/>
            <a:chOff x="2380056" y="1688698"/>
            <a:chExt cx="2926796" cy="369332"/>
          </a:xfrm>
        </p:grpSpPr>
        <p:sp>
          <p:nvSpPr>
            <p:cNvPr id="102" name="Rectangle 11"/>
            <p:cNvSpPr>
              <a:spLocks noChangeArrowheads="1"/>
            </p:cNvSpPr>
            <p:nvPr/>
          </p:nvSpPr>
          <p:spPr bwMode="auto">
            <a:xfrm>
              <a:off x="2380056" y="1688698"/>
              <a:ext cx="191225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exhaustive search:</a:t>
              </a:r>
            </a:p>
          </p:txBody>
        </p:sp>
        <p:graphicFrame>
          <p:nvGraphicFramePr>
            <p:cNvPr id="103" name="102 Objeto"/>
            <p:cNvGraphicFramePr>
              <a:graphicFrameLocks noChangeAspect="1"/>
            </p:cNvGraphicFramePr>
            <p:nvPr/>
          </p:nvGraphicFramePr>
          <p:xfrm>
            <a:off x="4341652" y="1762745"/>
            <a:ext cx="965200" cy="269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768" name="Ecuación" r:id="rId12" imgW="723600" imgH="203040" progId="Equation.3">
                    <p:embed/>
                  </p:oleObj>
                </mc:Choice>
                <mc:Fallback>
                  <p:oleObj name="Ecuación" r:id="rId12" imgW="723600" imgH="203040" progId="Equation.3">
                    <p:embed/>
                    <p:pic>
                      <p:nvPicPr>
                        <p:cNvPr id="0" name="Picture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41652" y="1762745"/>
                          <a:ext cx="965200" cy="2698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8" name="107 Rectángulo"/>
          <p:cNvSpPr/>
          <p:nvPr/>
        </p:nvSpPr>
        <p:spPr>
          <a:xfrm>
            <a:off x="4268974" y="1333628"/>
            <a:ext cx="1357322" cy="71438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8"/>
          <p:cNvSpPr>
            <a:spLocks noChangeArrowheads="1"/>
          </p:cNvSpPr>
          <p:nvPr/>
        </p:nvSpPr>
        <p:spPr bwMode="auto">
          <a:xfrm>
            <a:off x="0" y="0"/>
            <a:ext cx="281109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ANALYSIS &amp; ALGORITHM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0" y="6580188"/>
            <a:ext cx="9144000" cy="28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0" y="0"/>
            <a:ext cx="23735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TABLE OF CONTENTS</a:t>
            </a:r>
            <a:endParaRPr lang="en-US" sz="2000" b="1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grpSp>
        <p:nvGrpSpPr>
          <p:cNvPr id="10" name="125 Grupo"/>
          <p:cNvGrpSpPr/>
          <p:nvPr/>
        </p:nvGrpSpPr>
        <p:grpSpPr>
          <a:xfrm>
            <a:off x="368824" y="1071546"/>
            <a:ext cx="2720713" cy="1150335"/>
            <a:chOff x="368824" y="1071546"/>
            <a:chExt cx="2720713" cy="1150335"/>
          </a:xfrm>
        </p:grpSpPr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368824" y="1071546"/>
              <a:ext cx="220291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glow rad="101600">
                      <a:schemeClr val="bg1">
                        <a:lumMod val="65000"/>
                        <a:alpha val="60000"/>
                      </a:schemeClr>
                    </a:glow>
                  </a:effectLst>
                  <a:latin typeface="+mn-lt"/>
                </a:rPr>
                <a:t>INTRODUCTION</a:t>
              </a:r>
              <a:endParaRPr lang="en-US" sz="24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+mn-lt"/>
              </a:endParaRPr>
            </a:p>
          </p:txBody>
        </p:sp>
        <p:grpSp>
          <p:nvGrpSpPr>
            <p:cNvPr id="12" name="110 Grupo"/>
            <p:cNvGrpSpPr/>
            <p:nvPr/>
          </p:nvGrpSpPr>
          <p:grpSpPr>
            <a:xfrm rot="690848">
              <a:off x="2375157" y="1436063"/>
              <a:ext cx="714380" cy="785818"/>
              <a:chOff x="3786182" y="922966"/>
              <a:chExt cx="1214446" cy="1434464"/>
            </a:xfrm>
          </p:grpSpPr>
          <p:pic>
            <p:nvPicPr>
              <p:cNvPr id="13" name="Picture 19" descr="HL"/>
              <p:cNvPicPr>
                <a:picLocks noChangeAspect="1" noChangeArrowheads="1"/>
              </p:cNvPicPr>
              <p:nvPr/>
            </p:nvPicPr>
            <p:blipFill>
              <a:blip r:embed="rId2">
                <a:lum bright="36000" contrast="42000"/>
              </a:blip>
              <a:srcRect/>
              <a:stretch>
                <a:fillRect/>
              </a:stretch>
            </p:blipFill>
            <p:spPr bwMode="auto">
              <a:xfrm>
                <a:off x="3786182" y="928670"/>
                <a:ext cx="1214446" cy="1428760"/>
              </a:xfrm>
              <a:prstGeom prst="rect">
                <a:avLst/>
              </a:prstGeom>
              <a:noFill/>
            </p:spPr>
          </p:pic>
          <p:grpSp>
            <p:nvGrpSpPr>
              <p:cNvPr id="14" name="10 Grupo"/>
              <p:cNvGrpSpPr/>
              <p:nvPr/>
            </p:nvGrpSpPr>
            <p:grpSpPr>
              <a:xfrm>
                <a:off x="3786182" y="922966"/>
                <a:ext cx="1214446" cy="1428760"/>
                <a:chOff x="7643834" y="2820178"/>
                <a:chExt cx="1214446" cy="1428760"/>
              </a:xfrm>
            </p:grpSpPr>
            <p:sp>
              <p:nvSpPr>
                <p:cNvPr id="15" name="14 Rectángulo"/>
                <p:cNvSpPr/>
                <p:nvPr/>
              </p:nvSpPr>
              <p:spPr>
                <a:xfrm>
                  <a:off x="7643834" y="282017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15 Rectángulo"/>
                <p:cNvSpPr/>
                <p:nvPr/>
              </p:nvSpPr>
              <p:spPr>
                <a:xfrm>
                  <a:off x="7715272" y="282017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16 Rectángulo"/>
                <p:cNvSpPr/>
                <p:nvPr/>
              </p:nvSpPr>
              <p:spPr>
                <a:xfrm>
                  <a:off x="7786710" y="282017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17 Rectángulo"/>
                <p:cNvSpPr/>
                <p:nvPr/>
              </p:nvSpPr>
              <p:spPr>
                <a:xfrm>
                  <a:off x="7858148" y="282017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18 Rectángulo"/>
                <p:cNvSpPr/>
                <p:nvPr/>
              </p:nvSpPr>
              <p:spPr>
                <a:xfrm>
                  <a:off x="7929586" y="282017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19 Rectángulo"/>
                <p:cNvSpPr/>
                <p:nvPr/>
              </p:nvSpPr>
              <p:spPr>
                <a:xfrm>
                  <a:off x="8001024" y="282017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20 Rectángulo"/>
                <p:cNvSpPr/>
                <p:nvPr/>
              </p:nvSpPr>
              <p:spPr>
                <a:xfrm>
                  <a:off x="8072462" y="282017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21 Rectángulo"/>
                <p:cNvSpPr/>
                <p:nvPr/>
              </p:nvSpPr>
              <p:spPr>
                <a:xfrm>
                  <a:off x="7643834" y="289161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22 Rectángulo"/>
                <p:cNvSpPr/>
                <p:nvPr/>
              </p:nvSpPr>
              <p:spPr>
                <a:xfrm>
                  <a:off x="7715272" y="289161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24 Rectángulo"/>
                <p:cNvSpPr/>
                <p:nvPr/>
              </p:nvSpPr>
              <p:spPr>
                <a:xfrm>
                  <a:off x="7786710" y="289161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25 Rectángulo"/>
                <p:cNvSpPr/>
                <p:nvPr/>
              </p:nvSpPr>
              <p:spPr>
                <a:xfrm>
                  <a:off x="7858148" y="289161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26 Rectángulo"/>
                <p:cNvSpPr/>
                <p:nvPr/>
              </p:nvSpPr>
              <p:spPr>
                <a:xfrm>
                  <a:off x="7929586" y="289161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27 Rectángulo"/>
                <p:cNvSpPr/>
                <p:nvPr/>
              </p:nvSpPr>
              <p:spPr>
                <a:xfrm>
                  <a:off x="8001024" y="289161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28 Rectángulo"/>
                <p:cNvSpPr/>
                <p:nvPr/>
              </p:nvSpPr>
              <p:spPr>
                <a:xfrm>
                  <a:off x="8072462" y="289161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29 Rectángulo"/>
                <p:cNvSpPr/>
                <p:nvPr/>
              </p:nvSpPr>
              <p:spPr>
                <a:xfrm>
                  <a:off x="8572528" y="289161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30 Rectángulo"/>
                <p:cNvSpPr/>
                <p:nvPr/>
              </p:nvSpPr>
              <p:spPr>
                <a:xfrm>
                  <a:off x="7643834" y="296305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31 Rectángulo"/>
                <p:cNvSpPr/>
                <p:nvPr/>
              </p:nvSpPr>
              <p:spPr>
                <a:xfrm>
                  <a:off x="7715272" y="296305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32 Rectángulo"/>
                <p:cNvSpPr/>
                <p:nvPr/>
              </p:nvSpPr>
              <p:spPr>
                <a:xfrm>
                  <a:off x="7786710" y="296305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33 Rectángulo"/>
                <p:cNvSpPr/>
                <p:nvPr/>
              </p:nvSpPr>
              <p:spPr>
                <a:xfrm>
                  <a:off x="7858148" y="296305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34 Rectángulo"/>
                <p:cNvSpPr/>
                <p:nvPr/>
              </p:nvSpPr>
              <p:spPr>
                <a:xfrm>
                  <a:off x="7929586" y="296305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35 Rectángulo"/>
                <p:cNvSpPr/>
                <p:nvPr/>
              </p:nvSpPr>
              <p:spPr>
                <a:xfrm>
                  <a:off x="8001024" y="296305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36 Rectángulo"/>
                <p:cNvSpPr/>
                <p:nvPr/>
              </p:nvSpPr>
              <p:spPr>
                <a:xfrm>
                  <a:off x="8072462" y="296305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37 Rectángulo"/>
                <p:cNvSpPr/>
                <p:nvPr/>
              </p:nvSpPr>
              <p:spPr>
                <a:xfrm>
                  <a:off x="8501090" y="296305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38 Rectángulo"/>
                <p:cNvSpPr/>
                <p:nvPr/>
              </p:nvSpPr>
              <p:spPr>
                <a:xfrm>
                  <a:off x="8572528" y="296305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39 Rectángulo"/>
                <p:cNvSpPr/>
                <p:nvPr/>
              </p:nvSpPr>
              <p:spPr>
                <a:xfrm>
                  <a:off x="8644716" y="296305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40 Rectángulo"/>
                <p:cNvSpPr/>
                <p:nvPr/>
              </p:nvSpPr>
              <p:spPr>
                <a:xfrm>
                  <a:off x="7643834" y="303449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41 Rectángulo"/>
                <p:cNvSpPr/>
                <p:nvPr/>
              </p:nvSpPr>
              <p:spPr>
                <a:xfrm>
                  <a:off x="7715272" y="303449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42 Rectángulo"/>
                <p:cNvSpPr/>
                <p:nvPr/>
              </p:nvSpPr>
              <p:spPr>
                <a:xfrm>
                  <a:off x="7786710" y="303449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43 Rectángulo"/>
                <p:cNvSpPr/>
                <p:nvPr/>
              </p:nvSpPr>
              <p:spPr>
                <a:xfrm>
                  <a:off x="7858148" y="303449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44 Rectángulo"/>
                <p:cNvSpPr/>
                <p:nvPr/>
              </p:nvSpPr>
              <p:spPr>
                <a:xfrm>
                  <a:off x="7929586" y="303449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45 Rectángulo"/>
                <p:cNvSpPr/>
                <p:nvPr/>
              </p:nvSpPr>
              <p:spPr>
                <a:xfrm>
                  <a:off x="8001024" y="303449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46 Rectángulo"/>
                <p:cNvSpPr/>
                <p:nvPr/>
              </p:nvSpPr>
              <p:spPr>
                <a:xfrm>
                  <a:off x="8072462" y="303449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47 Rectángulo"/>
                <p:cNvSpPr/>
                <p:nvPr/>
              </p:nvSpPr>
              <p:spPr>
                <a:xfrm>
                  <a:off x="8429652" y="303449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48 Rectángulo"/>
                <p:cNvSpPr/>
                <p:nvPr/>
              </p:nvSpPr>
              <p:spPr>
                <a:xfrm>
                  <a:off x="7643834" y="3105930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49 Rectángulo"/>
                <p:cNvSpPr/>
                <p:nvPr/>
              </p:nvSpPr>
              <p:spPr>
                <a:xfrm>
                  <a:off x="7715272" y="3105930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50 Rectángulo"/>
                <p:cNvSpPr/>
                <p:nvPr/>
              </p:nvSpPr>
              <p:spPr>
                <a:xfrm>
                  <a:off x="7643834" y="317736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51 Rectángulo"/>
                <p:cNvSpPr/>
                <p:nvPr/>
              </p:nvSpPr>
              <p:spPr>
                <a:xfrm>
                  <a:off x="7715272" y="317736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52 Rectángulo"/>
                <p:cNvSpPr/>
                <p:nvPr/>
              </p:nvSpPr>
              <p:spPr>
                <a:xfrm>
                  <a:off x="7643834" y="324880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53 Rectángulo"/>
                <p:cNvSpPr/>
                <p:nvPr/>
              </p:nvSpPr>
              <p:spPr>
                <a:xfrm>
                  <a:off x="7715272" y="324880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54 Rectángulo"/>
                <p:cNvSpPr/>
                <p:nvPr/>
              </p:nvSpPr>
              <p:spPr>
                <a:xfrm>
                  <a:off x="8001024" y="324880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55 Rectángulo"/>
                <p:cNvSpPr/>
                <p:nvPr/>
              </p:nvSpPr>
              <p:spPr>
                <a:xfrm>
                  <a:off x="8072462" y="324880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56 Rectángulo"/>
                <p:cNvSpPr/>
                <p:nvPr/>
              </p:nvSpPr>
              <p:spPr>
                <a:xfrm>
                  <a:off x="8001024" y="332024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57 Rectángulo"/>
                <p:cNvSpPr/>
                <p:nvPr/>
              </p:nvSpPr>
              <p:spPr>
                <a:xfrm>
                  <a:off x="8072462" y="332024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58 Rectángulo"/>
                <p:cNvSpPr/>
                <p:nvPr/>
              </p:nvSpPr>
              <p:spPr>
                <a:xfrm>
                  <a:off x="8072462" y="339168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59 Rectángulo"/>
                <p:cNvSpPr/>
                <p:nvPr/>
              </p:nvSpPr>
              <p:spPr>
                <a:xfrm>
                  <a:off x="8358214" y="339168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60 Rectángulo"/>
                <p:cNvSpPr/>
                <p:nvPr/>
              </p:nvSpPr>
              <p:spPr>
                <a:xfrm>
                  <a:off x="8501090" y="339168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61 Rectángulo"/>
                <p:cNvSpPr/>
                <p:nvPr/>
              </p:nvSpPr>
              <p:spPr>
                <a:xfrm>
                  <a:off x="8572528" y="339168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62 Rectángulo"/>
                <p:cNvSpPr/>
                <p:nvPr/>
              </p:nvSpPr>
              <p:spPr>
                <a:xfrm>
                  <a:off x="8644716" y="339168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63 Rectángulo"/>
                <p:cNvSpPr/>
                <p:nvPr/>
              </p:nvSpPr>
              <p:spPr>
                <a:xfrm>
                  <a:off x="8716154" y="339168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64 Rectángulo"/>
                <p:cNvSpPr/>
                <p:nvPr/>
              </p:nvSpPr>
              <p:spPr>
                <a:xfrm>
                  <a:off x="8358214" y="3463120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65 Rectángulo"/>
                <p:cNvSpPr/>
                <p:nvPr/>
              </p:nvSpPr>
              <p:spPr>
                <a:xfrm>
                  <a:off x="8429652" y="3463120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66 Rectángulo"/>
                <p:cNvSpPr/>
                <p:nvPr/>
              </p:nvSpPr>
              <p:spPr>
                <a:xfrm>
                  <a:off x="8572528" y="3463120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67 Rectángulo"/>
                <p:cNvSpPr/>
                <p:nvPr/>
              </p:nvSpPr>
              <p:spPr>
                <a:xfrm>
                  <a:off x="8286776" y="353455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68 Rectángulo"/>
                <p:cNvSpPr/>
                <p:nvPr/>
              </p:nvSpPr>
              <p:spPr>
                <a:xfrm>
                  <a:off x="8358214" y="353455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69 Rectángulo"/>
                <p:cNvSpPr/>
                <p:nvPr/>
              </p:nvSpPr>
              <p:spPr>
                <a:xfrm>
                  <a:off x="8429652" y="353455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70 Rectángulo"/>
                <p:cNvSpPr/>
                <p:nvPr/>
              </p:nvSpPr>
              <p:spPr>
                <a:xfrm>
                  <a:off x="7786710" y="360599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71 Rectángulo"/>
                <p:cNvSpPr/>
                <p:nvPr/>
              </p:nvSpPr>
              <p:spPr>
                <a:xfrm>
                  <a:off x="7858148" y="360599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72 Rectángulo"/>
                <p:cNvSpPr/>
                <p:nvPr/>
              </p:nvSpPr>
              <p:spPr>
                <a:xfrm>
                  <a:off x="8215338" y="360599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73 Rectángulo"/>
                <p:cNvSpPr/>
                <p:nvPr/>
              </p:nvSpPr>
              <p:spPr>
                <a:xfrm>
                  <a:off x="8286776" y="360599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74 Rectángulo"/>
                <p:cNvSpPr/>
                <p:nvPr/>
              </p:nvSpPr>
              <p:spPr>
                <a:xfrm>
                  <a:off x="8358214" y="360599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75 Rectángulo"/>
                <p:cNvSpPr/>
                <p:nvPr/>
              </p:nvSpPr>
              <p:spPr>
                <a:xfrm>
                  <a:off x="7786710" y="367743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76 Rectángulo"/>
                <p:cNvSpPr/>
                <p:nvPr/>
              </p:nvSpPr>
              <p:spPr>
                <a:xfrm>
                  <a:off x="8501090" y="374887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77 Rectángulo"/>
                <p:cNvSpPr/>
                <p:nvPr/>
              </p:nvSpPr>
              <p:spPr>
                <a:xfrm>
                  <a:off x="8572528" y="374887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78 Rectángulo"/>
                <p:cNvSpPr/>
                <p:nvPr/>
              </p:nvSpPr>
              <p:spPr>
                <a:xfrm>
                  <a:off x="8644716" y="374887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79 Rectángulo"/>
                <p:cNvSpPr/>
                <p:nvPr/>
              </p:nvSpPr>
              <p:spPr>
                <a:xfrm>
                  <a:off x="8716154" y="374887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80 Rectángulo"/>
                <p:cNvSpPr/>
                <p:nvPr/>
              </p:nvSpPr>
              <p:spPr>
                <a:xfrm>
                  <a:off x="8786842" y="374887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81 Rectángulo"/>
                <p:cNvSpPr/>
                <p:nvPr/>
              </p:nvSpPr>
              <p:spPr>
                <a:xfrm>
                  <a:off x="7786710" y="3820310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82 Rectángulo"/>
                <p:cNvSpPr/>
                <p:nvPr/>
              </p:nvSpPr>
              <p:spPr>
                <a:xfrm>
                  <a:off x="7858148" y="3820310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83 Rectángulo"/>
                <p:cNvSpPr/>
                <p:nvPr/>
              </p:nvSpPr>
              <p:spPr>
                <a:xfrm>
                  <a:off x="7929586" y="3820310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84 Rectángulo"/>
                <p:cNvSpPr/>
                <p:nvPr/>
              </p:nvSpPr>
              <p:spPr>
                <a:xfrm>
                  <a:off x="8001024" y="3820310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85 Rectángulo"/>
                <p:cNvSpPr/>
                <p:nvPr/>
              </p:nvSpPr>
              <p:spPr>
                <a:xfrm>
                  <a:off x="8429652" y="3820310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86 Rectángulo"/>
                <p:cNvSpPr/>
                <p:nvPr/>
              </p:nvSpPr>
              <p:spPr>
                <a:xfrm>
                  <a:off x="7715272" y="389174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87 Rectángulo"/>
                <p:cNvSpPr/>
                <p:nvPr/>
              </p:nvSpPr>
              <p:spPr>
                <a:xfrm>
                  <a:off x="7786710" y="389174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88 Rectángulo"/>
                <p:cNvSpPr/>
                <p:nvPr/>
              </p:nvSpPr>
              <p:spPr>
                <a:xfrm>
                  <a:off x="7858148" y="389174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89 Rectángulo"/>
                <p:cNvSpPr/>
                <p:nvPr/>
              </p:nvSpPr>
              <p:spPr>
                <a:xfrm>
                  <a:off x="8001024" y="389174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90 Rectángulo"/>
                <p:cNvSpPr/>
                <p:nvPr/>
              </p:nvSpPr>
              <p:spPr>
                <a:xfrm>
                  <a:off x="8358214" y="389174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91 Rectángulo"/>
                <p:cNvSpPr/>
                <p:nvPr/>
              </p:nvSpPr>
              <p:spPr>
                <a:xfrm>
                  <a:off x="8429652" y="389174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92 Rectángulo"/>
                <p:cNvSpPr/>
                <p:nvPr/>
              </p:nvSpPr>
              <p:spPr>
                <a:xfrm>
                  <a:off x="7715272" y="396318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93 Rectángulo"/>
                <p:cNvSpPr/>
                <p:nvPr/>
              </p:nvSpPr>
              <p:spPr>
                <a:xfrm>
                  <a:off x="7858148" y="396318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94 Rectángulo"/>
                <p:cNvSpPr/>
                <p:nvPr/>
              </p:nvSpPr>
              <p:spPr>
                <a:xfrm>
                  <a:off x="7929586" y="396318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95 Rectángulo"/>
                <p:cNvSpPr/>
                <p:nvPr/>
              </p:nvSpPr>
              <p:spPr>
                <a:xfrm>
                  <a:off x="8001024" y="396318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96 Rectángulo"/>
                <p:cNvSpPr/>
                <p:nvPr/>
              </p:nvSpPr>
              <p:spPr>
                <a:xfrm>
                  <a:off x="8286776" y="396318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97 Rectángulo"/>
                <p:cNvSpPr/>
                <p:nvPr/>
              </p:nvSpPr>
              <p:spPr>
                <a:xfrm>
                  <a:off x="8358214" y="396318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98 Rectángulo"/>
                <p:cNvSpPr/>
                <p:nvPr/>
              </p:nvSpPr>
              <p:spPr>
                <a:xfrm>
                  <a:off x="8716154" y="396318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99 Rectángulo"/>
                <p:cNvSpPr/>
                <p:nvPr/>
              </p:nvSpPr>
              <p:spPr>
                <a:xfrm>
                  <a:off x="8786842" y="396318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100 Rectángulo"/>
                <p:cNvSpPr/>
                <p:nvPr/>
              </p:nvSpPr>
              <p:spPr>
                <a:xfrm>
                  <a:off x="7786710" y="403462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101 Rectángulo"/>
                <p:cNvSpPr/>
                <p:nvPr/>
              </p:nvSpPr>
              <p:spPr>
                <a:xfrm>
                  <a:off x="7929586" y="403462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102 Rectángulo"/>
                <p:cNvSpPr/>
                <p:nvPr/>
              </p:nvSpPr>
              <p:spPr>
                <a:xfrm>
                  <a:off x="8286776" y="403462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103 Rectángulo"/>
                <p:cNvSpPr/>
                <p:nvPr/>
              </p:nvSpPr>
              <p:spPr>
                <a:xfrm>
                  <a:off x="8429652" y="403462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104 Rectángulo"/>
                <p:cNvSpPr/>
                <p:nvPr/>
              </p:nvSpPr>
              <p:spPr>
                <a:xfrm>
                  <a:off x="8644716" y="403462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105 Rectángulo"/>
                <p:cNvSpPr/>
                <p:nvPr/>
              </p:nvSpPr>
              <p:spPr>
                <a:xfrm>
                  <a:off x="8716154" y="403462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106 Rectángulo"/>
                <p:cNvSpPr/>
                <p:nvPr/>
              </p:nvSpPr>
              <p:spPr>
                <a:xfrm>
                  <a:off x="8786842" y="403462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107 Rectángulo"/>
                <p:cNvSpPr/>
                <p:nvPr/>
              </p:nvSpPr>
              <p:spPr>
                <a:xfrm>
                  <a:off x="8644716" y="410606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108 Rectángulo"/>
                <p:cNvSpPr/>
                <p:nvPr/>
              </p:nvSpPr>
              <p:spPr>
                <a:xfrm>
                  <a:off x="8716154" y="410606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109 Rectángulo"/>
                <p:cNvSpPr/>
                <p:nvPr/>
              </p:nvSpPr>
              <p:spPr>
                <a:xfrm>
                  <a:off x="8786842" y="410606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110 Rectángulo"/>
                <p:cNvSpPr/>
                <p:nvPr/>
              </p:nvSpPr>
              <p:spPr>
                <a:xfrm>
                  <a:off x="8644716" y="4177500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111 Rectángulo"/>
                <p:cNvSpPr/>
                <p:nvPr/>
              </p:nvSpPr>
              <p:spPr>
                <a:xfrm>
                  <a:off x="8716154" y="4177500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112 Rectángulo"/>
                <p:cNvSpPr/>
                <p:nvPr/>
              </p:nvSpPr>
              <p:spPr>
                <a:xfrm>
                  <a:off x="8786842" y="4177500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14" name="126 Grupo"/>
          <p:cNvGrpSpPr/>
          <p:nvPr/>
        </p:nvGrpSpPr>
        <p:grpSpPr>
          <a:xfrm>
            <a:off x="1714480" y="2500306"/>
            <a:ext cx="4065464" cy="1234674"/>
            <a:chOff x="1714480" y="2500306"/>
            <a:chExt cx="4065464" cy="1234674"/>
          </a:xfrm>
        </p:grpSpPr>
        <p:sp>
          <p:nvSpPr>
            <p:cNvPr id="115" name="Rectangle 11"/>
            <p:cNvSpPr>
              <a:spLocks noChangeArrowheads="1"/>
            </p:cNvSpPr>
            <p:nvPr/>
          </p:nvSpPr>
          <p:spPr bwMode="auto">
            <a:xfrm>
              <a:off x="1714480" y="2500306"/>
              <a:ext cx="346691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glow rad="101600">
                      <a:schemeClr val="bg1">
                        <a:lumMod val="65000"/>
                        <a:alpha val="60000"/>
                      </a:schemeClr>
                    </a:glow>
                  </a:effectLst>
                  <a:latin typeface="+mn-lt"/>
                </a:rPr>
                <a:t>ANALYSIS  &amp;  ALGORITHM</a:t>
              </a:r>
              <a:endPara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+mn-lt"/>
              </a:endParaRPr>
            </a:p>
          </p:txBody>
        </p:sp>
        <p:pic>
          <p:nvPicPr>
            <p:cNvPr id="116" name="115 Imagen" descr="model-areas.L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21008793">
              <a:off x="4636936" y="2877534"/>
              <a:ext cx="1143008" cy="857446"/>
            </a:xfrm>
            <a:prstGeom prst="rect">
              <a:avLst/>
            </a:prstGeom>
          </p:spPr>
        </p:pic>
      </p:grpSp>
      <p:grpSp>
        <p:nvGrpSpPr>
          <p:cNvPr id="117" name="127 Grupo"/>
          <p:cNvGrpSpPr/>
          <p:nvPr/>
        </p:nvGrpSpPr>
        <p:grpSpPr>
          <a:xfrm>
            <a:off x="4006515" y="3967467"/>
            <a:ext cx="3657280" cy="1279667"/>
            <a:chOff x="4006515" y="3967467"/>
            <a:chExt cx="3657280" cy="1279667"/>
          </a:xfrm>
        </p:grpSpPr>
        <p:sp>
          <p:nvSpPr>
            <p:cNvPr id="118" name="Rectangle 11"/>
            <p:cNvSpPr>
              <a:spLocks noChangeArrowheads="1"/>
            </p:cNvSpPr>
            <p:nvPr/>
          </p:nvSpPr>
          <p:spPr bwMode="auto">
            <a:xfrm>
              <a:off x="4006515" y="3967467"/>
              <a:ext cx="328012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glow rad="101600">
                      <a:schemeClr val="bg1">
                        <a:lumMod val="65000"/>
                        <a:alpha val="60000"/>
                      </a:schemeClr>
                    </a:glow>
                  </a:effectLst>
                  <a:latin typeface="+mn-lt"/>
                </a:rPr>
                <a:t>EXPERIMENTAL RESULTS</a:t>
              </a:r>
              <a:endPara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+mn-lt"/>
              </a:endParaRPr>
            </a:p>
          </p:txBody>
        </p:sp>
        <p:pic>
          <p:nvPicPr>
            <p:cNvPr id="119" name="Picture 6" descr="n1_GRAY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98192">
              <a:off x="7023414" y="4446917"/>
              <a:ext cx="640381" cy="800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0" name="128 Grupo"/>
          <p:cNvGrpSpPr/>
          <p:nvPr/>
        </p:nvGrpSpPr>
        <p:grpSpPr>
          <a:xfrm>
            <a:off x="6474701" y="5396227"/>
            <a:ext cx="2463485" cy="939505"/>
            <a:chOff x="6474701" y="5396227"/>
            <a:chExt cx="2463485" cy="939505"/>
          </a:xfrm>
        </p:grpSpPr>
        <p:sp>
          <p:nvSpPr>
            <p:cNvPr id="121" name="Rectangle 11"/>
            <p:cNvSpPr>
              <a:spLocks noChangeArrowheads="1"/>
            </p:cNvSpPr>
            <p:nvPr/>
          </p:nvSpPr>
          <p:spPr bwMode="auto">
            <a:xfrm>
              <a:off x="6474701" y="5396227"/>
              <a:ext cx="202638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glow rad="101600">
                      <a:schemeClr val="bg1">
                        <a:lumMod val="65000"/>
                        <a:alpha val="60000"/>
                      </a:schemeClr>
                    </a:glow>
                  </a:effectLst>
                  <a:latin typeface="+mn-lt"/>
                </a:rPr>
                <a:t>CONCLUSIONS</a:t>
              </a:r>
              <a:endParaRPr lang="en-US" sz="24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+mn-lt"/>
              </a:endParaRPr>
            </a:p>
          </p:txBody>
        </p:sp>
        <p:grpSp>
          <p:nvGrpSpPr>
            <p:cNvPr id="122" name="123 Grupo"/>
            <p:cNvGrpSpPr/>
            <p:nvPr/>
          </p:nvGrpSpPr>
          <p:grpSpPr>
            <a:xfrm rot="21182229">
              <a:off x="7451976" y="5874838"/>
              <a:ext cx="1486210" cy="460894"/>
              <a:chOff x="1071538" y="5081598"/>
              <a:chExt cx="1486210" cy="460894"/>
            </a:xfrm>
          </p:grpSpPr>
          <p:sp>
            <p:nvSpPr>
              <p:cNvPr id="124" name="Rectangle 11"/>
              <p:cNvSpPr>
                <a:spLocks noChangeArrowheads="1"/>
              </p:cNvSpPr>
              <p:nvPr/>
            </p:nvSpPr>
            <p:spPr bwMode="auto">
              <a:xfrm>
                <a:off x="1081062" y="5081598"/>
                <a:ext cx="1476686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1) General embedded quantization (</a:t>
                </a:r>
                <a:r>
                  <a:rPr lang="en-US" sz="60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GEQ</a:t>
                </a:r>
                <a:r>
                  <a:rPr lang="en-US" sz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)</a:t>
                </a:r>
              </a:p>
            </p:txBody>
          </p:sp>
          <p:sp>
            <p:nvSpPr>
              <p:cNvPr id="125" name="Rectangle 11"/>
              <p:cNvSpPr>
                <a:spLocks noChangeArrowheads="1"/>
              </p:cNvSpPr>
              <p:nvPr/>
            </p:nvSpPr>
            <p:spPr bwMode="auto">
              <a:xfrm>
                <a:off x="1071538" y="5214950"/>
                <a:ext cx="822661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2) Exhaustive search</a:t>
                </a:r>
              </a:p>
            </p:txBody>
          </p:sp>
          <p:sp>
            <p:nvSpPr>
              <p:cNvPr id="126" name="Rectangle 11"/>
              <p:cNvSpPr>
                <a:spLocks noChangeArrowheads="1"/>
              </p:cNvSpPr>
              <p:nvPr/>
            </p:nvSpPr>
            <p:spPr bwMode="auto">
              <a:xfrm>
                <a:off x="1071538" y="5357826"/>
                <a:ext cx="1071127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3) Low complexity algorithm</a:t>
                </a:r>
              </a:p>
            </p:txBody>
          </p:sp>
        </p:grpSp>
        <p:sp>
          <p:nvSpPr>
            <p:cNvPr id="123" name="122 Rectángulo"/>
            <p:cNvSpPr/>
            <p:nvPr/>
          </p:nvSpPr>
          <p:spPr>
            <a:xfrm rot="21144759">
              <a:off x="7471153" y="5872730"/>
              <a:ext cx="1422700" cy="462246"/>
            </a:xfrm>
            <a:prstGeom prst="rect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7" name="126 Rectángulo"/>
          <p:cNvSpPr/>
          <p:nvPr/>
        </p:nvSpPr>
        <p:spPr>
          <a:xfrm>
            <a:off x="142844" y="785794"/>
            <a:ext cx="8358246" cy="3000396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8" name="127 Rectángulo"/>
          <p:cNvSpPr/>
          <p:nvPr/>
        </p:nvSpPr>
        <p:spPr>
          <a:xfrm>
            <a:off x="795310" y="5429264"/>
            <a:ext cx="8358246" cy="1295408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0"/>
            <a:ext cx="27644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EXPERIMENTAL RESULTS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grpSp>
        <p:nvGrpSpPr>
          <p:cNvPr id="20" name="19 Grupo"/>
          <p:cNvGrpSpPr/>
          <p:nvPr/>
        </p:nvGrpSpPr>
        <p:grpSpPr>
          <a:xfrm>
            <a:off x="4838345" y="649742"/>
            <a:ext cx="1931387" cy="1143008"/>
            <a:chOff x="4838345" y="649742"/>
            <a:chExt cx="1931387" cy="1143008"/>
          </a:xfrm>
        </p:grpSpPr>
        <p:grpSp>
          <p:nvGrpSpPr>
            <p:cNvPr id="19" name="18 Grupo"/>
            <p:cNvGrpSpPr/>
            <p:nvPr/>
          </p:nvGrpSpPr>
          <p:grpSpPr>
            <a:xfrm>
              <a:off x="4838345" y="649742"/>
              <a:ext cx="1733919" cy="1143008"/>
              <a:chOff x="4838345" y="649742"/>
              <a:chExt cx="1733919" cy="1143008"/>
            </a:xfrm>
          </p:grpSpPr>
          <p:graphicFrame>
            <p:nvGraphicFramePr>
              <p:cNvPr id="28" name="Object 4"/>
              <p:cNvGraphicFramePr>
                <a:graphicFrameLocks noChangeAspect="1"/>
              </p:cNvGraphicFramePr>
              <p:nvPr/>
            </p:nvGraphicFramePr>
            <p:xfrm>
              <a:off x="5714055" y="1221246"/>
              <a:ext cx="746125" cy="2365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4799" name="Ecuación" r:id="rId3" imgW="558720" imgH="177480" progId="Equation.3">
                      <p:embed/>
                    </p:oleObj>
                  </mc:Choice>
                  <mc:Fallback>
                    <p:oleObj name="Ecuación" r:id="rId3" imgW="558720" imgH="177480" progId="Equation.3">
                      <p:embed/>
                      <p:pic>
                        <p:nvPicPr>
                          <p:cNvPr id="0" name="Picture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714055" y="1221246"/>
                            <a:ext cx="746125" cy="23653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" name="Object 5"/>
              <p:cNvGraphicFramePr>
                <a:graphicFrameLocks noChangeAspect="1"/>
              </p:cNvGraphicFramePr>
              <p:nvPr/>
            </p:nvGraphicFramePr>
            <p:xfrm>
              <a:off x="5769600" y="1449862"/>
              <a:ext cx="455613" cy="222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4800" name="Ecuación" r:id="rId5" imgW="342720" imgH="164880" progId="Equation.3">
                      <p:embed/>
                    </p:oleObj>
                  </mc:Choice>
                  <mc:Fallback>
                    <p:oleObj name="Ecuación" r:id="rId5" imgW="342720" imgH="164880" progId="Equation.3">
                      <p:embed/>
                      <p:pic>
                        <p:nvPicPr>
                          <p:cNvPr id="0" name="Picture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769600" y="1449862"/>
                            <a:ext cx="455613" cy="2222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0" name="29 Rectángulo"/>
              <p:cNvSpPr/>
              <p:nvPr/>
            </p:nvSpPr>
            <p:spPr>
              <a:xfrm>
                <a:off x="5643570" y="1221246"/>
                <a:ext cx="928694" cy="500066"/>
              </a:xfrm>
              <a:prstGeom prst="rect">
                <a:avLst/>
              </a:prstGeom>
              <a:solidFill>
                <a:srgbClr val="FFFFFF">
                  <a:alpha val="3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" name="Picture 6" descr="n1_GRAY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4912344" y="935494"/>
                <a:ext cx="686027" cy="857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5" name="Rectangle 11"/>
              <p:cNvSpPr>
                <a:spLocks noChangeArrowheads="1"/>
              </p:cNvSpPr>
              <p:nvPr/>
            </p:nvSpPr>
            <p:spPr bwMode="auto">
              <a:xfrm>
                <a:off x="4838345" y="649742"/>
                <a:ext cx="138121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</a:rPr>
                  <a:t>“Portrait” image</a:t>
                </a:r>
              </a:p>
            </p:txBody>
          </p:sp>
        </p:grpSp>
        <p:sp>
          <p:nvSpPr>
            <p:cNvPr id="26" name="Rectangle 11"/>
            <p:cNvSpPr>
              <a:spLocks noChangeArrowheads="1"/>
            </p:cNvSpPr>
            <p:nvPr/>
          </p:nvSpPr>
          <p:spPr bwMode="auto">
            <a:xfrm>
              <a:off x="5636088" y="935494"/>
              <a:ext cx="113364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HL</a:t>
              </a:r>
              <a:r>
                <a:rPr lang="en-US" sz="1400" baseline="-25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1</a:t>
              </a: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 </a:t>
              </a:r>
              <a:r>
                <a:rPr lang="en-US" sz="14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subband</a:t>
              </a:r>
              <a:endPara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</p:grpSp>
      <p:sp>
        <p:nvSpPr>
          <p:cNvPr id="32" name="31 Rectángulo"/>
          <p:cNvSpPr/>
          <p:nvPr/>
        </p:nvSpPr>
        <p:spPr>
          <a:xfrm>
            <a:off x="4643438" y="6143644"/>
            <a:ext cx="2428892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11"/>
          <p:cNvSpPr>
            <a:spLocks noChangeArrowheads="1"/>
          </p:cNvSpPr>
          <p:nvPr/>
        </p:nvSpPr>
        <p:spPr bwMode="auto">
          <a:xfrm>
            <a:off x="114300" y="466725"/>
            <a:ext cx="38564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PERFORMANCE EVALUATION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grpSp>
        <p:nvGrpSpPr>
          <p:cNvPr id="21" name="20 Grupo"/>
          <p:cNvGrpSpPr/>
          <p:nvPr/>
        </p:nvGrpSpPr>
        <p:grpSpPr>
          <a:xfrm>
            <a:off x="6769304" y="785794"/>
            <a:ext cx="2006768" cy="450653"/>
            <a:chOff x="6769304" y="785794"/>
            <a:chExt cx="2006768" cy="450653"/>
          </a:xfrm>
        </p:grpSpPr>
        <p:sp>
          <p:nvSpPr>
            <p:cNvPr id="95" name="Rectangle 27"/>
            <p:cNvSpPr>
              <a:spLocks noChangeArrowheads="1"/>
            </p:cNvSpPr>
            <p:nvPr/>
          </p:nvSpPr>
          <p:spPr bwMode="auto">
            <a:xfrm>
              <a:off x="6840742" y="785794"/>
              <a:ext cx="1785950" cy="142876"/>
            </a:xfrm>
            <a:prstGeom prst="roundRect">
              <a:avLst>
                <a:gd name="adj" fmla="val 13483"/>
              </a:avLst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1600" b="1" dirty="0">
                <a:latin typeface="+mn-lt"/>
              </a:endParaRPr>
            </a:p>
          </p:txBody>
        </p:sp>
        <p:sp>
          <p:nvSpPr>
            <p:cNvPr id="97" name="Rectangle 11"/>
            <p:cNvSpPr>
              <a:spLocks noChangeArrowheads="1"/>
            </p:cNvSpPr>
            <p:nvPr/>
          </p:nvSpPr>
          <p:spPr bwMode="auto">
            <a:xfrm>
              <a:off x="6769304" y="928670"/>
              <a:ext cx="200676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rate/distortion estimates</a:t>
              </a:r>
            </a:p>
          </p:txBody>
        </p:sp>
      </p:grpSp>
      <p:grpSp>
        <p:nvGrpSpPr>
          <p:cNvPr id="22" name="21 Grupo"/>
          <p:cNvGrpSpPr/>
          <p:nvPr/>
        </p:nvGrpSpPr>
        <p:grpSpPr>
          <a:xfrm>
            <a:off x="6762800" y="1192397"/>
            <a:ext cx="2149644" cy="523220"/>
            <a:chOff x="6762800" y="1192397"/>
            <a:chExt cx="2149644" cy="523220"/>
          </a:xfrm>
        </p:grpSpPr>
        <p:graphicFrame>
          <p:nvGraphicFramePr>
            <p:cNvPr id="74759" name="Object 7"/>
            <p:cNvGraphicFramePr>
              <a:graphicFrameLocks noChangeAspect="1"/>
            </p:cNvGraphicFramePr>
            <p:nvPr/>
          </p:nvGraphicFramePr>
          <p:xfrm>
            <a:off x="8240932" y="1470234"/>
            <a:ext cx="671512" cy="1950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801" name="Ecuación" r:id="rId8" imgW="609480" imgH="177480" progId="Equation.3">
                    <p:embed/>
                  </p:oleObj>
                </mc:Choice>
                <mc:Fallback>
                  <p:oleObj name="Ecuación" r:id="rId8" imgW="609480" imgH="177480" progId="Equation.3">
                    <p:embed/>
                    <p:pic>
                      <p:nvPicPr>
                        <p:cNvPr id="0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240932" y="1470234"/>
                          <a:ext cx="671512" cy="19504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0" name="Rectangle 11"/>
            <p:cNvSpPr>
              <a:spLocks noChangeArrowheads="1"/>
            </p:cNvSpPr>
            <p:nvPr/>
          </p:nvSpPr>
          <p:spPr bwMode="auto">
            <a:xfrm>
              <a:off x="6762800" y="1192397"/>
              <a:ext cx="2082943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Low-complexity algorithm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for </a:t>
              </a:r>
              <a:r>
                <a:rPr lang="en-US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quantizers</a:t>
              </a:r>
              <a:r>
                <a:rPr 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 with </a:t>
              </a:r>
            </a:p>
          </p:txBody>
        </p:sp>
      </p:grpSp>
      <p:grpSp>
        <p:nvGrpSpPr>
          <p:cNvPr id="101" name="100 Grupo"/>
          <p:cNvGrpSpPr/>
          <p:nvPr/>
        </p:nvGrpSpPr>
        <p:grpSpPr>
          <a:xfrm>
            <a:off x="1707656" y="578304"/>
            <a:ext cx="9865677" cy="5803509"/>
            <a:chOff x="2142699" y="377638"/>
            <a:chExt cx="9865677" cy="5803509"/>
          </a:xfrm>
        </p:grpSpPr>
        <p:pic>
          <p:nvPicPr>
            <p:cNvPr id="102" name="101 Imagen" descr="model-areas.LR.jp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142699" y="2286504"/>
              <a:ext cx="5191704" cy="3894643"/>
            </a:xfrm>
            <a:prstGeom prst="rect">
              <a:avLst/>
            </a:prstGeom>
          </p:spPr>
        </p:pic>
        <p:sp>
          <p:nvSpPr>
            <p:cNvPr id="103" name="102 Arco"/>
            <p:cNvSpPr/>
            <p:nvPr/>
          </p:nvSpPr>
          <p:spPr>
            <a:xfrm flipH="1" flipV="1">
              <a:off x="2935750" y="377638"/>
              <a:ext cx="9072626" cy="4857784"/>
            </a:xfrm>
            <a:prstGeom prst="arc">
              <a:avLst>
                <a:gd name="adj1" fmla="val 16738591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22 Rectángulo"/>
          <p:cNvSpPr/>
          <p:nvPr/>
        </p:nvSpPr>
        <p:spPr>
          <a:xfrm>
            <a:off x="8215338" y="1428736"/>
            <a:ext cx="714380" cy="285752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0"/>
            <a:ext cx="27644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EXPERIMENTAL RESULTS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32" name="31 Rectángulo"/>
          <p:cNvSpPr/>
          <p:nvPr/>
        </p:nvSpPr>
        <p:spPr>
          <a:xfrm>
            <a:off x="4643438" y="6143644"/>
            <a:ext cx="2428892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27"/>
          <p:cNvSpPr>
            <a:spLocks noChangeArrowheads="1"/>
          </p:cNvSpPr>
          <p:nvPr/>
        </p:nvSpPr>
        <p:spPr bwMode="auto">
          <a:xfrm>
            <a:off x="6840742" y="785794"/>
            <a:ext cx="1785950" cy="142876"/>
          </a:xfrm>
          <a:prstGeom prst="roundRect">
            <a:avLst>
              <a:gd name="adj" fmla="val 13483"/>
            </a:avLst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600" b="1" dirty="0">
              <a:latin typeface="+mn-lt"/>
            </a:endParaRPr>
          </a:p>
        </p:txBody>
      </p:sp>
      <p:sp>
        <p:nvSpPr>
          <p:cNvPr id="97" name="Rectangle 11"/>
          <p:cNvSpPr>
            <a:spLocks noChangeArrowheads="1"/>
          </p:cNvSpPr>
          <p:nvPr/>
        </p:nvSpPr>
        <p:spPr bwMode="auto">
          <a:xfrm>
            <a:off x="6769304" y="928670"/>
            <a:ext cx="20067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rate/distortion estimates</a:t>
            </a:r>
          </a:p>
        </p:txBody>
      </p:sp>
      <p:graphicFrame>
        <p:nvGraphicFramePr>
          <p:cNvPr id="74759" name="Object 7"/>
          <p:cNvGraphicFramePr>
            <a:graphicFrameLocks noChangeAspect="1"/>
          </p:cNvGraphicFramePr>
          <p:nvPr/>
        </p:nvGraphicFramePr>
        <p:xfrm>
          <a:off x="8240932" y="1470234"/>
          <a:ext cx="671512" cy="195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50" name="Ecuación" r:id="rId3" imgW="609480" imgH="177480" progId="Equation.3">
                  <p:embed/>
                </p:oleObj>
              </mc:Choice>
              <mc:Fallback>
                <p:oleObj name="Ecuación" r:id="rId3" imgW="609480" imgH="17748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0932" y="1470234"/>
                        <a:ext cx="671512" cy="1950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" name="Rectangle 11"/>
          <p:cNvSpPr>
            <a:spLocks noChangeArrowheads="1"/>
          </p:cNvSpPr>
          <p:nvPr/>
        </p:nvSpPr>
        <p:spPr bwMode="auto">
          <a:xfrm>
            <a:off x="6762800" y="1192397"/>
            <a:ext cx="208294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Low-complexity algorithm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for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quantizers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with </a:t>
            </a:r>
          </a:p>
        </p:txBody>
      </p:sp>
      <p:grpSp>
        <p:nvGrpSpPr>
          <p:cNvPr id="2" name="100 Grupo"/>
          <p:cNvGrpSpPr/>
          <p:nvPr/>
        </p:nvGrpSpPr>
        <p:grpSpPr>
          <a:xfrm>
            <a:off x="1714480" y="571480"/>
            <a:ext cx="9865677" cy="5803509"/>
            <a:chOff x="2142699" y="377638"/>
            <a:chExt cx="9865677" cy="5803509"/>
          </a:xfrm>
        </p:grpSpPr>
        <p:pic>
          <p:nvPicPr>
            <p:cNvPr id="102" name="101 Imagen" descr="model-areas.LR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42699" y="2286504"/>
              <a:ext cx="5191704" cy="3894643"/>
            </a:xfrm>
            <a:prstGeom prst="rect">
              <a:avLst/>
            </a:prstGeom>
          </p:spPr>
        </p:pic>
        <p:sp>
          <p:nvSpPr>
            <p:cNvPr id="103" name="102 Arco"/>
            <p:cNvSpPr/>
            <p:nvPr/>
          </p:nvSpPr>
          <p:spPr>
            <a:xfrm flipH="1" flipV="1">
              <a:off x="2935750" y="377638"/>
              <a:ext cx="9072626" cy="4857784"/>
            </a:xfrm>
            <a:prstGeom prst="arc">
              <a:avLst>
                <a:gd name="adj1" fmla="val 16738591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6" name="105 Imagen" descr="model-areas-optima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53892" y="2436227"/>
            <a:ext cx="5202109" cy="4008474"/>
          </a:xfrm>
          <a:prstGeom prst="rect">
            <a:avLst/>
          </a:prstGeom>
        </p:spPr>
      </p:pic>
      <p:sp>
        <p:nvSpPr>
          <p:cNvPr id="20" name="Rectangle 11"/>
          <p:cNvSpPr>
            <a:spLocks noChangeArrowheads="1"/>
          </p:cNvSpPr>
          <p:nvPr/>
        </p:nvSpPr>
        <p:spPr bwMode="auto">
          <a:xfrm>
            <a:off x="114300" y="466725"/>
            <a:ext cx="38564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PERFORMANCE EVALUATION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grpSp>
        <p:nvGrpSpPr>
          <p:cNvPr id="41" name="40 Grupo"/>
          <p:cNvGrpSpPr/>
          <p:nvPr/>
        </p:nvGrpSpPr>
        <p:grpSpPr>
          <a:xfrm>
            <a:off x="4838345" y="649742"/>
            <a:ext cx="1931387" cy="1143008"/>
            <a:chOff x="4838345" y="649742"/>
            <a:chExt cx="1931387" cy="1143008"/>
          </a:xfrm>
        </p:grpSpPr>
        <p:grpSp>
          <p:nvGrpSpPr>
            <p:cNvPr id="42" name="18 Grupo"/>
            <p:cNvGrpSpPr/>
            <p:nvPr/>
          </p:nvGrpSpPr>
          <p:grpSpPr>
            <a:xfrm>
              <a:off x="4838345" y="649742"/>
              <a:ext cx="1733919" cy="1143008"/>
              <a:chOff x="4838345" y="649742"/>
              <a:chExt cx="1733919" cy="1143008"/>
            </a:xfrm>
          </p:grpSpPr>
          <p:graphicFrame>
            <p:nvGraphicFramePr>
              <p:cNvPr id="44" name="Object 4"/>
              <p:cNvGraphicFramePr>
                <a:graphicFrameLocks noChangeAspect="1"/>
              </p:cNvGraphicFramePr>
              <p:nvPr/>
            </p:nvGraphicFramePr>
            <p:xfrm>
              <a:off x="5714055" y="1221246"/>
              <a:ext cx="746125" cy="2365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6851" name="Ecuación" r:id="rId7" imgW="558720" imgH="177480" progId="Equation.3">
                      <p:embed/>
                    </p:oleObj>
                  </mc:Choice>
                  <mc:Fallback>
                    <p:oleObj name="Ecuación" r:id="rId7" imgW="558720" imgH="177480" progId="Equation.3">
                      <p:embed/>
                      <p:pic>
                        <p:nvPicPr>
                          <p:cNvPr id="0" name="Picture 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714055" y="1221246"/>
                            <a:ext cx="746125" cy="23653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5" name="Object 5"/>
              <p:cNvGraphicFramePr>
                <a:graphicFrameLocks noChangeAspect="1"/>
              </p:cNvGraphicFramePr>
              <p:nvPr/>
            </p:nvGraphicFramePr>
            <p:xfrm>
              <a:off x="5769600" y="1449862"/>
              <a:ext cx="455613" cy="222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6852" name="Ecuación" r:id="rId9" imgW="342720" imgH="164880" progId="Equation.3">
                      <p:embed/>
                    </p:oleObj>
                  </mc:Choice>
                  <mc:Fallback>
                    <p:oleObj name="Ecuación" r:id="rId9" imgW="342720" imgH="164880" progId="Equation.3">
                      <p:embed/>
                      <p:pic>
                        <p:nvPicPr>
                          <p:cNvPr id="0" name="Picture 1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769600" y="1449862"/>
                            <a:ext cx="455613" cy="2222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6" name="45 Rectángulo"/>
              <p:cNvSpPr/>
              <p:nvPr/>
            </p:nvSpPr>
            <p:spPr>
              <a:xfrm>
                <a:off x="5643570" y="1221246"/>
                <a:ext cx="928694" cy="500066"/>
              </a:xfrm>
              <a:prstGeom prst="rect">
                <a:avLst/>
              </a:prstGeom>
              <a:solidFill>
                <a:srgbClr val="FFFFFF">
                  <a:alpha val="3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7" name="Picture 6" descr="n1_GRAY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4912344" y="935494"/>
                <a:ext cx="686027" cy="857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8" name="Rectangle 11"/>
              <p:cNvSpPr>
                <a:spLocks noChangeArrowheads="1"/>
              </p:cNvSpPr>
              <p:nvPr/>
            </p:nvSpPr>
            <p:spPr bwMode="auto">
              <a:xfrm>
                <a:off x="4838345" y="649742"/>
                <a:ext cx="138121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</a:rPr>
                  <a:t>“Portrait” image</a:t>
                </a:r>
              </a:p>
            </p:txBody>
          </p:sp>
        </p:grpSp>
        <p:sp>
          <p:nvSpPr>
            <p:cNvPr id="43" name="Rectangle 11"/>
            <p:cNvSpPr>
              <a:spLocks noChangeArrowheads="1"/>
            </p:cNvSpPr>
            <p:nvPr/>
          </p:nvSpPr>
          <p:spPr bwMode="auto">
            <a:xfrm>
              <a:off x="5636088" y="935494"/>
              <a:ext cx="113364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HL</a:t>
              </a:r>
              <a:r>
                <a:rPr lang="en-US" sz="1400" baseline="-25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1</a:t>
              </a: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 </a:t>
              </a:r>
              <a:r>
                <a:rPr lang="en-US" sz="14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subband</a:t>
              </a:r>
              <a:endPara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</p:grpSp>
      <p:sp>
        <p:nvSpPr>
          <p:cNvPr id="49" name="48 Rectángulo"/>
          <p:cNvSpPr/>
          <p:nvPr/>
        </p:nvSpPr>
        <p:spPr>
          <a:xfrm>
            <a:off x="8215338" y="1428736"/>
            <a:ext cx="714380" cy="285752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0"/>
            <a:ext cx="27644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EXPERIMENTAL RESULTS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95" name="Rectangle 27"/>
          <p:cNvSpPr>
            <a:spLocks noChangeArrowheads="1"/>
          </p:cNvSpPr>
          <p:nvPr/>
        </p:nvSpPr>
        <p:spPr bwMode="auto">
          <a:xfrm>
            <a:off x="6840742" y="785794"/>
            <a:ext cx="1785950" cy="142876"/>
          </a:xfrm>
          <a:prstGeom prst="roundRect">
            <a:avLst>
              <a:gd name="adj" fmla="val 13483"/>
            </a:avLst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600" b="1" dirty="0">
              <a:latin typeface="+mn-lt"/>
            </a:endParaRPr>
          </a:p>
        </p:txBody>
      </p:sp>
      <p:sp>
        <p:nvSpPr>
          <p:cNvPr id="97" name="Rectangle 11"/>
          <p:cNvSpPr>
            <a:spLocks noChangeArrowheads="1"/>
          </p:cNvSpPr>
          <p:nvPr/>
        </p:nvSpPr>
        <p:spPr bwMode="auto">
          <a:xfrm>
            <a:off x="6769304" y="928670"/>
            <a:ext cx="20067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rate/distortion estimates</a:t>
            </a:r>
          </a:p>
        </p:txBody>
      </p:sp>
      <p:graphicFrame>
        <p:nvGraphicFramePr>
          <p:cNvPr id="74759" name="Object 7"/>
          <p:cNvGraphicFramePr>
            <a:graphicFrameLocks noChangeAspect="1"/>
          </p:cNvGraphicFramePr>
          <p:nvPr/>
        </p:nvGraphicFramePr>
        <p:xfrm>
          <a:off x="8240932" y="1470234"/>
          <a:ext cx="671512" cy="195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26" name="Ecuación" r:id="rId3" imgW="609480" imgH="177480" progId="Equation.3">
                  <p:embed/>
                </p:oleObj>
              </mc:Choice>
              <mc:Fallback>
                <p:oleObj name="Ecuación" r:id="rId3" imgW="609480" imgH="17748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0932" y="1470234"/>
                        <a:ext cx="671512" cy="1950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" name="Rectangle 11"/>
          <p:cNvSpPr>
            <a:spLocks noChangeArrowheads="1"/>
          </p:cNvSpPr>
          <p:nvPr/>
        </p:nvSpPr>
        <p:spPr bwMode="auto">
          <a:xfrm>
            <a:off x="6762800" y="1192397"/>
            <a:ext cx="208294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Low-complexity algorithm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for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quantizers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with </a:t>
            </a:r>
          </a:p>
        </p:txBody>
      </p:sp>
      <p:grpSp>
        <p:nvGrpSpPr>
          <p:cNvPr id="2" name="100 Grupo"/>
          <p:cNvGrpSpPr/>
          <p:nvPr/>
        </p:nvGrpSpPr>
        <p:grpSpPr>
          <a:xfrm>
            <a:off x="1714480" y="571480"/>
            <a:ext cx="9865677" cy="5803509"/>
            <a:chOff x="2142699" y="377638"/>
            <a:chExt cx="9865677" cy="5803509"/>
          </a:xfrm>
        </p:grpSpPr>
        <p:pic>
          <p:nvPicPr>
            <p:cNvPr id="102" name="101 Imagen" descr="model-areas.LR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42699" y="2286504"/>
              <a:ext cx="5191704" cy="3894643"/>
            </a:xfrm>
            <a:prstGeom prst="rect">
              <a:avLst/>
            </a:prstGeom>
          </p:spPr>
        </p:pic>
        <p:sp>
          <p:nvSpPr>
            <p:cNvPr id="103" name="102 Arco"/>
            <p:cNvSpPr/>
            <p:nvPr/>
          </p:nvSpPr>
          <p:spPr>
            <a:xfrm flipH="1" flipV="1">
              <a:off x="2935750" y="377638"/>
              <a:ext cx="9072626" cy="4857784"/>
            </a:xfrm>
            <a:prstGeom prst="arc">
              <a:avLst>
                <a:gd name="adj1" fmla="val 16738591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49 Grupo"/>
          <p:cNvGrpSpPr/>
          <p:nvPr/>
        </p:nvGrpSpPr>
        <p:grpSpPr>
          <a:xfrm>
            <a:off x="1633923" y="2354240"/>
            <a:ext cx="5210430" cy="4112050"/>
            <a:chOff x="1633923" y="2354240"/>
            <a:chExt cx="5210430" cy="4112050"/>
          </a:xfrm>
        </p:grpSpPr>
        <p:pic>
          <p:nvPicPr>
            <p:cNvPr id="105" name="104 Imagen" descr="model-areas-optimal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80787" y="2440184"/>
              <a:ext cx="5130613" cy="4026106"/>
            </a:xfrm>
            <a:prstGeom prst="rect">
              <a:avLst/>
            </a:prstGeom>
          </p:spPr>
        </p:pic>
        <p:pic>
          <p:nvPicPr>
            <p:cNvPr id="20" name="19 Imagen" descr="model-areas-optimal2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33923" y="2354240"/>
              <a:ext cx="5210430" cy="4030290"/>
            </a:xfrm>
            <a:prstGeom prst="rect">
              <a:avLst/>
            </a:prstGeom>
          </p:spPr>
        </p:pic>
      </p:grp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114300" y="466725"/>
            <a:ext cx="38564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PERFORMANCE EVALUATION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grpSp>
        <p:nvGrpSpPr>
          <p:cNvPr id="42" name="41 Grupo"/>
          <p:cNvGrpSpPr/>
          <p:nvPr/>
        </p:nvGrpSpPr>
        <p:grpSpPr>
          <a:xfrm>
            <a:off x="4838345" y="649742"/>
            <a:ext cx="1931387" cy="1143008"/>
            <a:chOff x="4838345" y="649742"/>
            <a:chExt cx="1931387" cy="1143008"/>
          </a:xfrm>
        </p:grpSpPr>
        <p:grpSp>
          <p:nvGrpSpPr>
            <p:cNvPr id="43" name="18 Grupo"/>
            <p:cNvGrpSpPr/>
            <p:nvPr/>
          </p:nvGrpSpPr>
          <p:grpSpPr>
            <a:xfrm>
              <a:off x="4838345" y="649742"/>
              <a:ext cx="1733919" cy="1143008"/>
              <a:chOff x="4838345" y="649742"/>
              <a:chExt cx="1733919" cy="1143008"/>
            </a:xfrm>
          </p:grpSpPr>
          <p:graphicFrame>
            <p:nvGraphicFramePr>
              <p:cNvPr id="45" name="Object 4"/>
              <p:cNvGraphicFramePr>
                <a:graphicFrameLocks noChangeAspect="1"/>
              </p:cNvGraphicFramePr>
              <p:nvPr/>
            </p:nvGraphicFramePr>
            <p:xfrm>
              <a:off x="5714055" y="1221246"/>
              <a:ext cx="746125" cy="2365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5827" name="Ecuación" r:id="rId8" imgW="558720" imgH="177480" progId="Equation.3">
                      <p:embed/>
                    </p:oleObj>
                  </mc:Choice>
                  <mc:Fallback>
                    <p:oleObj name="Ecuación" r:id="rId8" imgW="558720" imgH="177480" progId="Equation.3">
                      <p:embed/>
                      <p:pic>
                        <p:nvPicPr>
                          <p:cNvPr id="0" name="Picture 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714055" y="1221246"/>
                            <a:ext cx="746125" cy="23653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6" name="Object 5"/>
              <p:cNvGraphicFramePr>
                <a:graphicFrameLocks noChangeAspect="1"/>
              </p:cNvGraphicFramePr>
              <p:nvPr/>
            </p:nvGraphicFramePr>
            <p:xfrm>
              <a:off x="5769600" y="1449862"/>
              <a:ext cx="455613" cy="222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5828" name="Ecuación" r:id="rId10" imgW="342720" imgH="164880" progId="Equation.3">
                      <p:embed/>
                    </p:oleObj>
                  </mc:Choice>
                  <mc:Fallback>
                    <p:oleObj name="Ecuación" r:id="rId10" imgW="342720" imgH="164880" progId="Equation.3">
                      <p:embed/>
                      <p:pic>
                        <p:nvPicPr>
                          <p:cNvPr id="0" name="Picture 1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769600" y="1449862"/>
                            <a:ext cx="455613" cy="2222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7" name="46 Rectángulo"/>
              <p:cNvSpPr/>
              <p:nvPr/>
            </p:nvSpPr>
            <p:spPr>
              <a:xfrm>
                <a:off x="5643570" y="1221246"/>
                <a:ext cx="928694" cy="500066"/>
              </a:xfrm>
              <a:prstGeom prst="rect">
                <a:avLst/>
              </a:prstGeom>
              <a:solidFill>
                <a:srgbClr val="FFFFFF">
                  <a:alpha val="3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8" name="Picture 6" descr="n1_GRAY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4912344" y="935494"/>
                <a:ext cx="686027" cy="857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9" name="Rectangle 11"/>
              <p:cNvSpPr>
                <a:spLocks noChangeArrowheads="1"/>
              </p:cNvSpPr>
              <p:nvPr/>
            </p:nvSpPr>
            <p:spPr bwMode="auto">
              <a:xfrm>
                <a:off x="4838345" y="649742"/>
                <a:ext cx="138121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</a:rPr>
                  <a:t>“Portrait” image</a:t>
                </a:r>
              </a:p>
            </p:txBody>
          </p:sp>
        </p:grpSp>
        <p:sp>
          <p:nvSpPr>
            <p:cNvPr id="44" name="Rectangle 11"/>
            <p:cNvSpPr>
              <a:spLocks noChangeArrowheads="1"/>
            </p:cNvSpPr>
            <p:nvPr/>
          </p:nvSpPr>
          <p:spPr bwMode="auto">
            <a:xfrm>
              <a:off x="5636088" y="935494"/>
              <a:ext cx="113364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HL</a:t>
              </a:r>
              <a:r>
                <a:rPr lang="en-US" sz="1400" baseline="-25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1</a:t>
              </a: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 </a:t>
              </a:r>
              <a:r>
                <a:rPr lang="en-US" sz="14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subband</a:t>
              </a:r>
              <a:endPara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</p:grpSp>
      <p:sp>
        <p:nvSpPr>
          <p:cNvPr id="51" name="50 Rectángulo"/>
          <p:cNvSpPr/>
          <p:nvPr/>
        </p:nvSpPr>
        <p:spPr>
          <a:xfrm>
            <a:off x="8215338" y="1428736"/>
            <a:ext cx="714380" cy="285752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0"/>
            <a:ext cx="27644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EXPERIMENTAL RESULTS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32" name="31 Rectángulo"/>
          <p:cNvSpPr/>
          <p:nvPr/>
        </p:nvSpPr>
        <p:spPr>
          <a:xfrm>
            <a:off x="4643438" y="6143644"/>
            <a:ext cx="2428892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27"/>
          <p:cNvSpPr>
            <a:spLocks noChangeArrowheads="1"/>
          </p:cNvSpPr>
          <p:nvPr/>
        </p:nvSpPr>
        <p:spPr bwMode="auto">
          <a:xfrm>
            <a:off x="6840742" y="785794"/>
            <a:ext cx="1785950" cy="142876"/>
          </a:xfrm>
          <a:prstGeom prst="roundRect">
            <a:avLst>
              <a:gd name="adj" fmla="val 13483"/>
            </a:avLst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600" b="1" dirty="0">
              <a:latin typeface="+mn-lt"/>
            </a:endParaRPr>
          </a:p>
        </p:txBody>
      </p:sp>
      <p:sp>
        <p:nvSpPr>
          <p:cNvPr id="97" name="Rectangle 11"/>
          <p:cNvSpPr>
            <a:spLocks noChangeArrowheads="1"/>
          </p:cNvSpPr>
          <p:nvPr/>
        </p:nvSpPr>
        <p:spPr bwMode="auto">
          <a:xfrm>
            <a:off x="6769304" y="928670"/>
            <a:ext cx="20067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rate/distortion estimates</a:t>
            </a:r>
          </a:p>
        </p:txBody>
      </p:sp>
      <p:graphicFrame>
        <p:nvGraphicFramePr>
          <p:cNvPr id="74759" name="Object 7"/>
          <p:cNvGraphicFramePr>
            <a:graphicFrameLocks noChangeAspect="1"/>
          </p:cNvGraphicFramePr>
          <p:nvPr/>
        </p:nvGraphicFramePr>
        <p:xfrm>
          <a:off x="8240932" y="1470234"/>
          <a:ext cx="671512" cy="195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98" name="Ecuación" r:id="rId3" imgW="609480" imgH="177480" progId="Equation.3">
                  <p:embed/>
                </p:oleObj>
              </mc:Choice>
              <mc:Fallback>
                <p:oleObj name="Ecuación" r:id="rId3" imgW="609480" imgH="17748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0932" y="1470234"/>
                        <a:ext cx="671512" cy="1950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" name="Rectangle 11"/>
          <p:cNvSpPr>
            <a:spLocks noChangeArrowheads="1"/>
          </p:cNvSpPr>
          <p:nvPr/>
        </p:nvSpPr>
        <p:spPr bwMode="auto">
          <a:xfrm>
            <a:off x="6762800" y="1192397"/>
            <a:ext cx="208294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Low-complexity algorithm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for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quantizers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with </a:t>
            </a:r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114300" y="466725"/>
            <a:ext cx="35623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THRESHOLDS EVALUATION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pic>
        <p:nvPicPr>
          <p:cNvPr id="23" name="Picture 4" descr="C:\DOCUME~1\cesc\LOCALS~1\Temp\VMwareDnD\ac70d630\model-threshold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3042" y="2071678"/>
            <a:ext cx="5579076" cy="4112068"/>
          </a:xfrm>
          <a:prstGeom prst="rect">
            <a:avLst/>
          </a:prstGeom>
          <a:noFill/>
        </p:spPr>
      </p:pic>
      <p:grpSp>
        <p:nvGrpSpPr>
          <p:cNvPr id="39" name="38 Grupo"/>
          <p:cNvGrpSpPr/>
          <p:nvPr/>
        </p:nvGrpSpPr>
        <p:grpSpPr>
          <a:xfrm>
            <a:off x="4838345" y="649742"/>
            <a:ext cx="1931387" cy="1143008"/>
            <a:chOff x="4838345" y="649742"/>
            <a:chExt cx="1931387" cy="1143008"/>
          </a:xfrm>
        </p:grpSpPr>
        <p:grpSp>
          <p:nvGrpSpPr>
            <p:cNvPr id="40" name="18 Grupo"/>
            <p:cNvGrpSpPr/>
            <p:nvPr/>
          </p:nvGrpSpPr>
          <p:grpSpPr>
            <a:xfrm>
              <a:off x="4838345" y="649742"/>
              <a:ext cx="1733919" cy="1143008"/>
              <a:chOff x="4838345" y="649742"/>
              <a:chExt cx="1733919" cy="1143008"/>
            </a:xfrm>
          </p:grpSpPr>
          <p:graphicFrame>
            <p:nvGraphicFramePr>
              <p:cNvPr id="42" name="Object 4"/>
              <p:cNvGraphicFramePr>
                <a:graphicFrameLocks noChangeAspect="1"/>
              </p:cNvGraphicFramePr>
              <p:nvPr/>
            </p:nvGraphicFramePr>
            <p:xfrm>
              <a:off x="5714055" y="1221246"/>
              <a:ext cx="746125" cy="2365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8899" name="Ecuación" r:id="rId6" imgW="558720" imgH="177480" progId="Equation.3">
                      <p:embed/>
                    </p:oleObj>
                  </mc:Choice>
                  <mc:Fallback>
                    <p:oleObj name="Ecuación" r:id="rId6" imgW="558720" imgH="177480" progId="Equation.3">
                      <p:embed/>
                      <p:pic>
                        <p:nvPicPr>
                          <p:cNvPr id="0" name="Picture 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714055" y="1221246"/>
                            <a:ext cx="746125" cy="23653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3" name="Object 5"/>
              <p:cNvGraphicFramePr>
                <a:graphicFrameLocks noChangeAspect="1"/>
              </p:cNvGraphicFramePr>
              <p:nvPr/>
            </p:nvGraphicFramePr>
            <p:xfrm>
              <a:off x="5769600" y="1449862"/>
              <a:ext cx="455613" cy="222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8900" name="Ecuación" r:id="rId8" imgW="342720" imgH="164880" progId="Equation.3">
                      <p:embed/>
                    </p:oleObj>
                  </mc:Choice>
                  <mc:Fallback>
                    <p:oleObj name="Ecuación" r:id="rId8" imgW="342720" imgH="164880" progId="Equation.3">
                      <p:embed/>
                      <p:pic>
                        <p:nvPicPr>
                          <p:cNvPr id="0" name="Picture 1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769600" y="1449862"/>
                            <a:ext cx="455613" cy="2222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4" name="43 Rectángulo"/>
              <p:cNvSpPr/>
              <p:nvPr/>
            </p:nvSpPr>
            <p:spPr>
              <a:xfrm>
                <a:off x="5643570" y="1221246"/>
                <a:ext cx="928694" cy="500066"/>
              </a:xfrm>
              <a:prstGeom prst="rect">
                <a:avLst/>
              </a:prstGeom>
              <a:solidFill>
                <a:srgbClr val="FFFFFF">
                  <a:alpha val="3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5" name="Picture 6" descr="n1_GRAY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4912344" y="935494"/>
                <a:ext cx="686027" cy="857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6" name="Rectangle 11"/>
              <p:cNvSpPr>
                <a:spLocks noChangeArrowheads="1"/>
              </p:cNvSpPr>
              <p:nvPr/>
            </p:nvSpPr>
            <p:spPr bwMode="auto">
              <a:xfrm>
                <a:off x="4838345" y="649742"/>
                <a:ext cx="138121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</a:rPr>
                  <a:t>“Portrait” image</a:t>
                </a:r>
              </a:p>
            </p:txBody>
          </p:sp>
        </p:grpSp>
        <p:sp>
          <p:nvSpPr>
            <p:cNvPr id="41" name="Rectangle 11"/>
            <p:cNvSpPr>
              <a:spLocks noChangeArrowheads="1"/>
            </p:cNvSpPr>
            <p:nvPr/>
          </p:nvSpPr>
          <p:spPr bwMode="auto">
            <a:xfrm>
              <a:off x="5636088" y="935494"/>
              <a:ext cx="113364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HL</a:t>
              </a:r>
              <a:r>
                <a:rPr lang="en-US" sz="1400" baseline="-25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1</a:t>
              </a: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 </a:t>
              </a:r>
              <a:r>
                <a:rPr lang="en-US" sz="14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subband</a:t>
              </a:r>
              <a:endPara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</p:grpSp>
      <p:grpSp>
        <p:nvGrpSpPr>
          <p:cNvPr id="47" name="46 Grupo"/>
          <p:cNvGrpSpPr/>
          <p:nvPr/>
        </p:nvGrpSpPr>
        <p:grpSpPr>
          <a:xfrm>
            <a:off x="1633923" y="2354240"/>
            <a:ext cx="5210430" cy="4112050"/>
            <a:chOff x="1633923" y="2354240"/>
            <a:chExt cx="5210430" cy="4112050"/>
          </a:xfrm>
        </p:grpSpPr>
        <p:pic>
          <p:nvPicPr>
            <p:cNvPr id="48" name="47 Imagen" descr="model-areas-optimal.jp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80787" y="2440184"/>
              <a:ext cx="5130613" cy="4026106"/>
            </a:xfrm>
            <a:prstGeom prst="rect">
              <a:avLst/>
            </a:prstGeom>
          </p:spPr>
        </p:pic>
        <p:pic>
          <p:nvPicPr>
            <p:cNvPr id="49" name="48 Imagen" descr="model-areas-optimal2.jp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33923" y="2354240"/>
              <a:ext cx="5210430" cy="4030290"/>
            </a:xfrm>
            <a:prstGeom prst="rect">
              <a:avLst/>
            </a:prstGeom>
          </p:spPr>
        </p:pic>
      </p:grpSp>
      <p:sp>
        <p:nvSpPr>
          <p:cNvPr id="50" name="49 Rectángulo"/>
          <p:cNvSpPr/>
          <p:nvPr/>
        </p:nvSpPr>
        <p:spPr>
          <a:xfrm>
            <a:off x="8215338" y="1428736"/>
            <a:ext cx="714380" cy="285752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0"/>
            <a:ext cx="27644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EXPERIMENTAL RESULTS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32" name="31 Rectángulo"/>
          <p:cNvSpPr/>
          <p:nvPr/>
        </p:nvSpPr>
        <p:spPr>
          <a:xfrm>
            <a:off x="4643438" y="6143644"/>
            <a:ext cx="2428892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27"/>
          <p:cNvSpPr>
            <a:spLocks noChangeArrowheads="1"/>
          </p:cNvSpPr>
          <p:nvPr/>
        </p:nvSpPr>
        <p:spPr bwMode="auto">
          <a:xfrm>
            <a:off x="6840742" y="785794"/>
            <a:ext cx="1785950" cy="142876"/>
          </a:xfrm>
          <a:prstGeom prst="roundRect">
            <a:avLst>
              <a:gd name="adj" fmla="val 13483"/>
            </a:avLst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600" b="1" dirty="0">
              <a:latin typeface="+mn-lt"/>
            </a:endParaRPr>
          </a:p>
        </p:txBody>
      </p:sp>
      <p:sp>
        <p:nvSpPr>
          <p:cNvPr id="97" name="Rectangle 11"/>
          <p:cNvSpPr>
            <a:spLocks noChangeArrowheads="1"/>
          </p:cNvSpPr>
          <p:nvPr/>
        </p:nvSpPr>
        <p:spPr bwMode="auto">
          <a:xfrm>
            <a:off x="6769304" y="928670"/>
            <a:ext cx="20067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rate/distortion estimates</a:t>
            </a:r>
          </a:p>
        </p:txBody>
      </p:sp>
      <p:graphicFrame>
        <p:nvGraphicFramePr>
          <p:cNvPr id="74759" name="Object 7"/>
          <p:cNvGraphicFramePr>
            <a:graphicFrameLocks noChangeAspect="1"/>
          </p:cNvGraphicFramePr>
          <p:nvPr/>
        </p:nvGraphicFramePr>
        <p:xfrm>
          <a:off x="8240932" y="1470234"/>
          <a:ext cx="671512" cy="195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20" name="Ecuación" r:id="rId3" imgW="609480" imgH="177480" progId="Equation.3">
                  <p:embed/>
                </p:oleObj>
              </mc:Choice>
              <mc:Fallback>
                <p:oleObj name="Ecuación" r:id="rId3" imgW="609480" imgH="17748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0932" y="1470234"/>
                        <a:ext cx="671512" cy="1950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" name="Rectangle 11"/>
          <p:cNvSpPr>
            <a:spLocks noChangeArrowheads="1"/>
          </p:cNvSpPr>
          <p:nvPr/>
        </p:nvSpPr>
        <p:spPr bwMode="auto">
          <a:xfrm>
            <a:off x="6762800" y="1192397"/>
            <a:ext cx="208294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Low-complexity algorithm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for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quantizers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with </a:t>
            </a:r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114300" y="466725"/>
            <a:ext cx="35623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THRESHOLDS EVALUATION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pic>
        <p:nvPicPr>
          <p:cNvPr id="22" name="21 Imagen" descr="model-thresholds-optima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42976" y="2071678"/>
            <a:ext cx="6072230" cy="4255751"/>
          </a:xfrm>
          <a:prstGeom prst="rect">
            <a:avLst/>
          </a:prstGeom>
        </p:spPr>
      </p:pic>
      <p:grpSp>
        <p:nvGrpSpPr>
          <p:cNvPr id="31" name="30 Grupo"/>
          <p:cNvGrpSpPr/>
          <p:nvPr/>
        </p:nvGrpSpPr>
        <p:grpSpPr>
          <a:xfrm>
            <a:off x="4838345" y="649742"/>
            <a:ext cx="1931387" cy="1143008"/>
            <a:chOff x="4838345" y="649742"/>
            <a:chExt cx="1931387" cy="1143008"/>
          </a:xfrm>
        </p:grpSpPr>
        <p:grpSp>
          <p:nvGrpSpPr>
            <p:cNvPr id="33" name="18 Grupo"/>
            <p:cNvGrpSpPr/>
            <p:nvPr/>
          </p:nvGrpSpPr>
          <p:grpSpPr>
            <a:xfrm>
              <a:off x="4838345" y="649742"/>
              <a:ext cx="1733919" cy="1143008"/>
              <a:chOff x="4838345" y="649742"/>
              <a:chExt cx="1733919" cy="1143008"/>
            </a:xfrm>
          </p:grpSpPr>
          <p:graphicFrame>
            <p:nvGraphicFramePr>
              <p:cNvPr id="35" name="Object 4"/>
              <p:cNvGraphicFramePr>
                <a:graphicFrameLocks noChangeAspect="1"/>
              </p:cNvGraphicFramePr>
              <p:nvPr/>
            </p:nvGraphicFramePr>
            <p:xfrm>
              <a:off x="5714055" y="1221246"/>
              <a:ext cx="746125" cy="2365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9921" name="Ecuación" r:id="rId6" imgW="558720" imgH="177480" progId="Equation.3">
                      <p:embed/>
                    </p:oleObj>
                  </mc:Choice>
                  <mc:Fallback>
                    <p:oleObj name="Ecuación" r:id="rId6" imgW="558720" imgH="177480" progId="Equation.3">
                      <p:embed/>
                      <p:pic>
                        <p:nvPicPr>
                          <p:cNvPr id="0" name="Picture 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714055" y="1221246"/>
                            <a:ext cx="746125" cy="23653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" name="Object 5"/>
              <p:cNvGraphicFramePr>
                <a:graphicFrameLocks noChangeAspect="1"/>
              </p:cNvGraphicFramePr>
              <p:nvPr/>
            </p:nvGraphicFramePr>
            <p:xfrm>
              <a:off x="5769600" y="1449862"/>
              <a:ext cx="455613" cy="222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9922" name="Ecuación" r:id="rId8" imgW="342720" imgH="164880" progId="Equation.3">
                      <p:embed/>
                    </p:oleObj>
                  </mc:Choice>
                  <mc:Fallback>
                    <p:oleObj name="Ecuación" r:id="rId8" imgW="342720" imgH="164880" progId="Equation.3">
                      <p:embed/>
                      <p:pic>
                        <p:nvPicPr>
                          <p:cNvPr id="0" name="Picture 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769600" y="1449862"/>
                            <a:ext cx="455613" cy="2222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8" name="37 Rectángulo"/>
              <p:cNvSpPr/>
              <p:nvPr/>
            </p:nvSpPr>
            <p:spPr>
              <a:xfrm>
                <a:off x="5643570" y="1221246"/>
                <a:ext cx="928694" cy="500066"/>
              </a:xfrm>
              <a:prstGeom prst="rect">
                <a:avLst/>
              </a:prstGeom>
              <a:solidFill>
                <a:srgbClr val="FFFFFF">
                  <a:alpha val="3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9" name="Picture 6" descr="n1_GRAY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4912344" y="935494"/>
                <a:ext cx="686027" cy="857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0" name="Rectangle 11"/>
              <p:cNvSpPr>
                <a:spLocks noChangeArrowheads="1"/>
              </p:cNvSpPr>
              <p:nvPr/>
            </p:nvSpPr>
            <p:spPr bwMode="auto">
              <a:xfrm>
                <a:off x="4838345" y="649742"/>
                <a:ext cx="138121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</a:rPr>
                  <a:t>“Portrait” image</a:t>
                </a:r>
              </a:p>
            </p:txBody>
          </p:sp>
        </p:grpSp>
        <p:sp>
          <p:nvSpPr>
            <p:cNvPr id="34" name="Rectangle 11"/>
            <p:cNvSpPr>
              <a:spLocks noChangeArrowheads="1"/>
            </p:cNvSpPr>
            <p:nvPr/>
          </p:nvSpPr>
          <p:spPr bwMode="auto">
            <a:xfrm>
              <a:off x="5636088" y="935494"/>
              <a:ext cx="113364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HL</a:t>
              </a:r>
              <a:r>
                <a:rPr lang="en-US" sz="1400" baseline="-25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1</a:t>
              </a: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 </a:t>
              </a:r>
              <a:r>
                <a:rPr lang="en-US" sz="14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subband</a:t>
              </a:r>
              <a:endPara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</p:grpSp>
      <p:sp>
        <p:nvSpPr>
          <p:cNvPr id="41" name="40 Rectángulo"/>
          <p:cNvSpPr/>
          <p:nvPr/>
        </p:nvSpPr>
        <p:spPr>
          <a:xfrm>
            <a:off x="8215338" y="1428736"/>
            <a:ext cx="714380" cy="285752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0"/>
            <a:ext cx="27644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EXPERIMENTAL RESULTS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32" name="31 Rectángulo"/>
          <p:cNvSpPr/>
          <p:nvPr/>
        </p:nvSpPr>
        <p:spPr>
          <a:xfrm>
            <a:off x="4643438" y="6143644"/>
            <a:ext cx="2428892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27"/>
          <p:cNvSpPr>
            <a:spLocks noChangeArrowheads="1"/>
          </p:cNvSpPr>
          <p:nvPr/>
        </p:nvSpPr>
        <p:spPr bwMode="auto">
          <a:xfrm>
            <a:off x="6840742" y="785794"/>
            <a:ext cx="1785950" cy="142876"/>
          </a:xfrm>
          <a:prstGeom prst="roundRect">
            <a:avLst>
              <a:gd name="adj" fmla="val 13483"/>
            </a:avLst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600" b="1" dirty="0">
              <a:latin typeface="+mn-lt"/>
            </a:endParaRPr>
          </a:p>
        </p:txBody>
      </p:sp>
      <p:sp>
        <p:nvSpPr>
          <p:cNvPr id="97" name="Rectangle 11"/>
          <p:cNvSpPr>
            <a:spLocks noChangeArrowheads="1"/>
          </p:cNvSpPr>
          <p:nvPr/>
        </p:nvSpPr>
        <p:spPr bwMode="auto">
          <a:xfrm>
            <a:off x="6769304" y="928670"/>
            <a:ext cx="20067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rate/distortion estimates</a:t>
            </a:r>
          </a:p>
        </p:txBody>
      </p:sp>
      <p:graphicFrame>
        <p:nvGraphicFramePr>
          <p:cNvPr id="74759" name="Object 7"/>
          <p:cNvGraphicFramePr>
            <a:graphicFrameLocks noChangeAspect="1"/>
          </p:cNvGraphicFramePr>
          <p:nvPr/>
        </p:nvGraphicFramePr>
        <p:xfrm>
          <a:off x="8240932" y="1470234"/>
          <a:ext cx="671512" cy="195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56" name="Ecuación" r:id="rId3" imgW="609480" imgH="177480" progId="Equation.3">
                  <p:embed/>
                </p:oleObj>
              </mc:Choice>
              <mc:Fallback>
                <p:oleObj name="Ecuación" r:id="rId3" imgW="609480" imgH="17748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0932" y="1470234"/>
                        <a:ext cx="671512" cy="1950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" name="Rectangle 11"/>
          <p:cNvSpPr>
            <a:spLocks noChangeArrowheads="1"/>
          </p:cNvSpPr>
          <p:nvPr/>
        </p:nvSpPr>
        <p:spPr bwMode="auto">
          <a:xfrm>
            <a:off x="6762800" y="1192397"/>
            <a:ext cx="208294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Low-complexity algorithm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for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quantizers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with </a:t>
            </a:r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114300" y="466725"/>
            <a:ext cx="32755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CODING PERFORMANCE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pic>
        <p:nvPicPr>
          <p:cNvPr id="17" name="16 Imagen" descr="model-thresholds-optimal-targetBitrate_0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80782" y="2130240"/>
            <a:ext cx="5485204" cy="4123360"/>
          </a:xfrm>
          <a:prstGeom prst="rect">
            <a:avLst/>
          </a:prstGeom>
        </p:spPr>
      </p:pic>
      <p:grpSp>
        <p:nvGrpSpPr>
          <p:cNvPr id="23" name="22 Grupo"/>
          <p:cNvGrpSpPr/>
          <p:nvPr/>
        </p:nvGrpSpPr>
        <p:grpSpPr>
          <a:xfrm>
            <a:off x="3760783" y="1714488"/>
            <a:ext cx="168275" cy="4429950"/>
            <a:chOff x="3282490" y="1714488"/>
            <a:chExt cx="168275" cy="4429950"/>
          </a:xfrm>
        </p:grpSpPr>
        <p:cxnSp>
          <p:nvCxnSpPr>
            <p:cNvPr id="19" name="18 Conector recto"/>
            <p:cNvCxnSpPr/>
            <p:nvPr/>
          </p:nvCxnSpPr>
          <p:spPr>
            <a:xfrm rot="5400000">
              <a:off x="1250133" y="4036223"/>
              <a:ext cx="4214842" cy="1588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80901" name="Object 5"/>
            <p:cNvGraphicFramePr>
              <a:graphicFrameLocks noChangeAspect="1"/>
            </p:cNvGraphicFramePr>
            <p:nvPr/>
          </p:nvGraphicFramePr>
          <p:xfrm>
            <a:off x="3282490" y="1714488"/>
            <a:ext cx="168275" cy="1825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0957" name="Ecuación" r:id="rId6" imgW="152280" imgH="164880" progId="Equation.3">
                    <p:embed/>
                  </p:oleObj>
                </mc:Choice>
                <mc:Fallback>
                  <p:oleObj name="Ecuación" r:id="rId6" imgW="152280" imgH="164880" progId="Equation.3">
                    <p:embed/>
                    <p:pic>
                      <p:nvPicPr>
                        <p:cNvPr id="0" name="Picture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82490" y="1714488"/>
                          <a:ext cx="168275" cy="1825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0" name="19 Grupo"/>
          <p:cNvGrpSpPr/>
          <p:nvPr/>
        </p:nvGrpSpPr>
        <p:grpSpPr>
          <a:xfrm>
            <a:off x="4838345" y="649742"/>
            <a:ext cx="1931387" cy="1143008"/>
            <a:chOff x="4838345" y="649742"/>
            <a:chExt cx="1931387" cy="1143008"/>
          </a:xfrm>
        </p:grpSpPr>
        <p:grpSp>
          <p:nvGrpSpPr>
            <p:cNvPr id="22" name="18 Grupo"/>
            <p:cNvGrpSpPr/>
            <p:nvPr/>
          </p:nvGrpSpPr>
          <p:grpSpPr>
            <a:xfrm>
              <a:off x="4838345" y="649742"/>
              <a:ext cx="1733919" cy="1143008"/>
              <a:chOff x="4838345" y="649742"/>
              <a:chExt cx="1733919" cy="1143008"/>
            </a:xfrm>
          </p:grpSpPr>
          <p:graphicFrame>
            <p:nvGraphicFramePr>
              <p:cNvPr id="31" name="Object 4"/>
              <p:cNvGraphicFramePr>
                <a:graphicFrameLocks noChangeAspect="1"/>
              </p:cNvGraphicFramePr>
              <p:nvPr/>
            </p:nvGraphicFramePr>
            <p:xfrm>
              <a:off x="5714055" y="1221246"/>
              <a:ext cx="746125" cy="2365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0958" name="Ecuación" r:id="rId8" imgW="558720" imgH="177480" progId="Equation.3">
                      <p:embed/>
                    </p:oleObj>
                  </mc:Choice>
                  <mc:Fallback>
                    <p:oleObj name="Ecuación" r:id="rId8" imgW="558720" imgH="177480" progId="Equation.3">
                      <p:embed/>
                      <p:pic>
                        <p:nvPicPr>
                          <p:cNvPr id="0" name="Picture 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714055" y="1221246"/>
                            <a:ext cx="746125" cy="23653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" name="Object 5"/>
              <p:cNvGraphicFramePr>
                <a:graphicFrameLocks noChangeAspect="1"/>
              </p:cNvGraphicFramePr>
              <p:nvPr/>
            </p:nvGraphicFramePr>
            <p:xfrm>
              <a:off x="5769600" y="1449862"/>
              <a:ext cx="455613" cy="222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0959" name="Ecuación" r:id="rId10" imgW="342720" imgH="164880" progId="Equation.3">
                      <p:embed/>
                    </p:oleObj>
                  </mc:Choice>
                  <mc:Fallback>
                    <p:oleObj name="Ecuación" r:id="rId10" imgW="342720" imgH="164880" progId="Equation.3">
                      <p:embed/>
                      <p:pic>
                        <p:nvPicPr>
                          <p:cNvPr id="0" name="Picture 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769600" y="1449862"/>
                            <a:ext cx="455613" cy="2222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4" name="33 Rectángulo"/>
              <p:cNvSpPr/>
              <p:nvPr/>
            </p:nvSpPr>
            <p:spPr>
              <a:xfrm>
                <a:off x="5643570" y="1221246"/>
                <a:ext cx="928694" cy="500066"/>
              </a:xfrm>
              <a:prstGeom prst="rect">
                <a:avLst/>
              </a:prstGeom>
              <a:solidFill>
                <a:srgbClr val="FFFFFF">
                  <a:alpha val="3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5" name="Picture 6" descr="n1_GRAY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4912344" y="935494"/>
                <a:ext cx="686027" cy="857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6" name="Rectangle 11"/>
              <p:cNvSpPr>
                <a:spLocks noChangeArrowheads="1"/>
              </p:cNvSpPr>
              <p:nvPr/>
            </p:nvSpPr>
            <p:spPr bwMode="auto">
              <a:xfrm>
                <a:off x="4838345" y="649742"/>
                <a:ext cx="138121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</a:rPr>
                  <a:t>“Portrait” image</a:t>
                </a:r>
              </a:p>
            </p:txBody>
          </p:sp>
        </p:grpSp>
        <p:sp>
          <p:nvSpPr>
            <p:cNvPr id="27" name="Rectangle 11"/>
            <p:cNvSpPr>
              <a:spLocks noChangeArrowheads="1"/>
            </p:cNvSpPr>
            <p:nvPr/>
          </p:nvSpPr>
          <p:spPr bwMode="auto">
            <a:xfrm>
              <a:off x="5636088" y="935494"/>
              <a:ext cx="113364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HL</a:t>
              </a:r>
              <a:r>
                <a:rPr lang="en-US" sz="1400" baseline="-25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1</a:t>
              </a: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 </a:t>
              </a:r>
              <a:r>
                <a:rPr lang="en-US" sz="14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subband</a:t>
              </a:r>
              <a:endPara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</p:grpSp>
      <p:pic>
        <p:nvPicPr>
          <p:cNvPr id="38" name="37 Imagen" descr="model-thresholds-optimal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142976" y="2071678"/>
            <a:ext cx="6072230" cy="4255751"/>
          </a:xfrm>
          <a:prstGeom prst="rect">
            <a:avLst/>
          </a:prstGeom>
        </p:spPr>
      </p:pic>
      <p:sp>
        <p:nvSpPr>
          <p:cNvPr id="39" name="38 Rectángulo"/>
          <p:cNvSpPr/>
          <p:nvPr/>
        </p:nvSpPr>
        <p:spPr>
          <a:xfrm>
            <a:off x="8215338" y="1428736"/>
            <a:ext cx="714380" cy="285752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0"/>
            <a:ext cx="18666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INTRODUCTION</a:t>
            </a:r>
            <a:endParaRPr lang="en-US" sz="2000" b="1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2370885" y="2143116"/>
            <a:ext cx="3109913" cy="3889375"/>
            <a:chOff x="1270" y="1383"/>
            <a:chExt cx="2540" cy="2541"/>
          </a:xfrm>
        </p:grpSpPr>
        <p:pic>
          <p:nvPicPr>
            <p:cNvPr id="60" name="Picture 55" descr="n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70" y="1383"/>
              <a:ext cx="2540" cy="2540"/>
            </a:xfrm>
            <a:prstGeom prst="rect">
              <a:avLst/>
            </a:prstGeom>
            <a:noFill/>
          </p:spPr>
        </p:pic>
        <p:sp>
          <p:nvSpPr>
            <p:cNvPr id="61" name="Rectangle 56"/>
            <p:cNvSpPr>
              <a:spLocks noChangeArrowheads="1"/>
            </p:cNvSpPr>
            <p:nvPr/>
          </p:nvSpPr>
          <p:spPr bwMode="auto">
            <a:xfrm>
              <a:off x="1270" y="1383"/>
              <a:ext cx="2540" cy="254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2" name="Rectangle 57"/>
          <p:cNvSpPr>
            <a:spLocks noChangeArrowheads="1"/>
          </p:cNvSpPr>
          <p:nvPr/>
        </p:nvSpPr>
        <p:spPr bwMode="auto">
          <a:xfrm>
            <a:off x="2370885" y="2143116"/>
            <a:ext cx="3097213" cy="38877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9" name="38 Grupo"/>
          <p:cNvGrpSpPr/>
          <p:nvPr/>
        </p:nvGrpSpPr>
        <p:grpSpPr>
          <a:xfrm>
            <a:off x="2256474" y="2071678"/>
            <a:ext cx="3299796" cy="4027824"/>
            <a:chOff x="2270122" y="2071678"/>
            <a:chExt cx="3299796" cy="4027824"/>
          </a:xfrm>
        </p:grpSpPr>
        <p:sp>
          <p:nvSpPr>
            <p:cNvPr id="27" name="Rectangle 16"/>
            <p:cNvSpPr>
              <a:spLocks noChangeArrowheads="1"/>
            </p:cNvSpPr>
            <p:nvPr/>
          </p:nvSpPr>
          <p:spPr bwMode="auto">
            <a:xfrm>
              <a:off x="2270122" y="2071678"/>
              <a:ext cx="3299796" cy="402782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pic>
          <p:nvPicPr>
            <p:cNvPr id="29" name="Picture 18" descr="HH"/>
            <p:cNvPicPr>
              <a:picLocks noChangeAspect="1" noChangeArrowheads="1"/>
            </p:cNvPicPr>
            <p:nvPr/>
          </p:nvPicPr>
          <p:blipFill>
            <a:blip r:embed="rId3">
              <a:lum bright="36000" contrast="42000"/>
            </a:blip>
            <a:srcRect/>
            <a:stretch>
              <a:fillRect/>
            </a:stretch>
          </p:blipFill>
          <p:spPr bwMode="auto">
            <a:xfrm>
              <a:off x="3996068" y="4138472"/>
              <a:ext cx="1522884" cy="1873250"/>
            </a:xfrm>
            <a:prstGeom prst="rect">
              <a:avLst/>
            </a:prstGeom>
            <a:noFill/>
          </p:spPr>
        </p:pic>
        <p:pic>
          <p:nvPicPr>
            <p:cNvPr id="30" name="Picture 19" descr="HL"/>
            <p:cNvPicPr>
              <a:picLocks noChangeAspect="1" noChangeArrowheads="1"/>
            </p:cNvPicPr>
            <p:nvPr/>
          </p:nvPicPr>
          <p:blipFill>
            <a:blip r:embed="rId4">
              <a:lum bright="36000" contrast="42000"/>
            </a:blip>
            <a:srcRect/>
            <a:stretch>
              <a:fillRect/>
            </a:stretch>
          </p:blipFill>
          <p:spPr bwMode="auto">
            <a:xfrm>
              <a:off x="3998282" y="2146444"/>
              <a:ext cx="1522884" cy="1873250"/>
            </a:xfrm>
            <a:prstGeom prst="rect">
              <a:avLst/>
            </a:prstGeom>
            <a:noFill/>
          </p:spPr>
        </p:pic>
        <p:pic>
          <p:nvPicPr>
            <p:cNvPr id="31" name="Picture 20" descr="LH"/>
            <p:cNvPicPr>
              <a:picLocks noChangeAspect="1" noChangeArrowheads="1"/>
            </p:cNvPicPr>
            <p:nvPr/>
          </p:nvPicPr>
          <p:blipFill>
            <a:blip r:embed="rId5">
              <a:lum bright="36000" contrast="42000"/>
            </a:blip>
            <a:srcRect/>
            <a:stretch>
              <a:fillRect/>
            </a:stretch>
          </p:blipFill>
          <p:spPr bwMode="auto">
            <a:xfrm>
              <a:off x="2357422" y="4138472"/>
              <a:ext cx="1521593" cy="1873249"/>
            </a:xfrm>
            <a:prstGeom prst="rect">
              <a:avLst/>
            </a:prstGeom>
            <a:noFill/>
          </p:spPr>
        </p:pic>
        <p:pic>
          <p:nvPicPr>
            <p:cNvPr id="33" name="Picture 21" descr="HL"/>
            <p:cNvPicPr>
              <a:picLocks noChangeAspect="1" noChangeArrowheads="1"/>
            </p:cNvPicPr>
            <p:nvPr/>
          </p:nvPicPr>
          <p:blipFill>
            <a:blip r:embed="rId4">
              <a:lum bright="36000" contrast="42000"/>
            </a:blip>
            <a:srcRect/>
            <a:stretch>
              <a:fillRect/>
            </a:stretch>
          </p:blipFill>
          <p:spPr bwMode="auto">
            <a:xfrm>
              <a:off x="3170536" y="2143246"/>
              <a:ext cx="720724" cy="876316"/>
            </a:xfrm>
            <a:prstGeom prst="rect">
              <a:avLst/>
            </a:prstGeom>
            <a:noFill/>
          </p:spPr>
        </p:pic>
        <p:pic>
          <p:nvPicPr>
            <p:cNvPr id="34" name="Picture 22" descr="HH"/>
            <p:cNvPicPr>
              <a:picLocks noChangeAspect="1" noChangeArrowheads="1"/>
            </p:cNvPicPr>
            <p:nvPr/>
          </p:nvPicPr>
          <p:blipFill>
            <a:blip r:embed="rId3">
              <a:lum bright="36000" contrast="42000"/>
            </a:blip>
            <a:srcRect/>
            <a:stretch>
              <a:fillRect/>
            </a:stretch>
          </p:blipFill>
          <p:spPr bwMode="auto">
            <a:xfrm>
              <a:off x="3176880" y="3141966"/>
              <a:ext cx="720724" cy="876316"/>
            </a:xfrm>
            <a:prstGeom prst="rect">
              <a:avLst/>
            </a:prstGeom>
            <a:noFill/>
          </p:spPr>
        </p:pic>
        <p:pic>
          <p:nvPicPr>
            <p:cNvPr id="36" name="Picture 23" descr="LH"/>
            <p:cNvPicPr>
              <a:picLocks noChangeAspect="1" noChangeArrowheads="1"/>
            </p:cNvPicPr>
            <p:nvPr/>
          </p:nvPicPr>
          <p:blipFill>
            <a:blip r:embed="rId5">
              <a:lum bright="36000" contrast="42000"/>
            </a:blip>
            <a:srcRect/>
            <a:stretch>
              <a:fillRect/>
            </a:stretch>
          </p:blipFill>
          <p:spPr bwMode="auto">
            <a:xfrm>
              <a:off x="2365833" y="3141966"/>
              <a:ext cx="720724" cy="876316"/>
            </a:xfrm>
            <a:prstGeom prst="rect">
              <a:avLst/>
            </a:prstGeom>
            <a:noFill/>
          </p:spPr>
        </p:pic>
        <p:pic>
          <p:nvPicPr>
            <p:cNvPr id="37" name="Picture 24" descr="n2a_RGB-LL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364246" y="2143116"/>
              <a:ext cx="720724" cy="877927"/>
            </a:xfrm>
            <a:prstGeom prst="rect">
              <a:avLst/>
            </a:prstGeom>
            <a:noFill/>
          </p:spPr>
        </p:pic>
      </p:grpSp>
      <p:sp>
        <p:nvSpPr>
          <p:cNvPr id="41" name="Rectangle 11"/>
          <p:cNvSpPr>
            <a:spLocks noChangeArrowheads="1"/>
          </p:cNvSpPr>
          <p:nvPr/>
        </p:nvSpPr>
        <p:spPr bwMode="auto">
          <a:xfrm>
            <a:off x="114300" y="466725"/>
            <a:ext cx="2802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USDQ+BPC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SCHEME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grpSp>
        <p:nvGrpSpPr>
          <p:cNvPr id="72" name="71 Grupo"/>
          <p:cNvGrpSpPr/>
          <p:nvPr/>
        </p:nvGrpSpPr>
        <p:grpSpPr>
          <a:xfrm>
            <a:off x="1643042" y="1500175"/>
            <a:ext cx="5357850" cy="857255"/>
            <a:chOff x="1643042" y="1500175"/>
            <a:chExt cx="5357850" cy="857255"/>
          </a:xfrm>
        </p:grpSpPr>
        <p:sp>
          <p:nvSpPr>
            <p:cNvPr id="49" name="48 Rectángulo"/>
            <p:cNvSpPr/>
            <p:nvPr/>
          </p:nvSpPr>
          <p:spPr>
            <a:xfrm>
              <a:off x="4714876" y="2285992"/>
              <a:ext cx="71438" cy="71438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51 Conector recto"/>
            <p:cNvCxnSpPr/>
            <p:nvPr/>
          </p:nvCxnSpPr>
          <p:spPr>
            <a:xfrm rot="10800000">
              <a:off x="1643042" y="1500175"/>
              <a:ext cx="3071834" cy="821537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52 Conector recto"/>
            <p:cNvCxnSpPr/>
            <p:nvPr/>
          </p:nvCxnSpPr>
          <p:spPr>
            <a:xfrm flipV="1">
              <a:off x="4786314" y="1500175"/>
              <a:ext cx="2214578" cy="821536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72 Grupo"/>
          <p:cNvGrpSpPr/>
          <p:nvPr/>
        </p:nvGrpSpPr>
        <p:grpSpPr>
          <a:xfrm>
            <a:off x="1500166" y="1069710"/>
            <a:ext cx="5701169" cy="430464"/>
            <a:chOff x="1500166" y="1069710"/>
            <a:chExt cx="5701169" cy="430464"/>
          </a:xfrm>
        </p:grpSpPr>
        <p:grpSp>
          <p:nvGrpSpPr>
            <p:cNvPr id="45" name="44 Grupo"/>
            <p:cNvGrpSpPr/>
            <p:nvPr/>
          </p:nvGrpSpPr>
          <p:grpSpPr>
            <a:xfrm>
              <a:off x="1643042" y="1357298"/>
              <a:ext cx="5359438" cy="142876"/>
              <a:chOff x="1643042" y="1357298"/>
              <a:chExt cx="5359438" cy="142876"/>
            </a:xfrm>
          </p:grpSpPr>
          <p:cxnSp>
            <p:nvCxnSpPr>
              <p:cNvPr id="46" name="45 Conector recto"/>
              <p:cNvCxnSpPr/>
              <p:nvPr/>
            </p:nvCxnSpPr>
            <p:spPr>
              <a:xfrm>
                <a:off x="1643042" y="1428736"/>
                <a:ext cx="5357850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46 Conector recto"/>
              <p:cNvCxnSpPr/>
              <p:nvPr/>
            </p:nvCxnSpPr>
            <p:spPr>
              <a:xfrm rot="5400000">
                <a:off x="157239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47 Conector recto"/>
              <p:cNvCxnSpPr/>
              <p:nvPr/>
            </p:nvCxnSpPr>
            <p:spPr>
              <a:xfrm rot="5400000">
                <a:off x="693024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6" name="Rectangle 11"/>
            <p:cNvSpPr>
              <a:spLocks noChangeArrowheads="1"/>
            </p:cNvSpPr>
            <p:nvPr/>
          </p:nvSpPr>
          <p:spPr bwMode="auto">
            <a:xfrm>
              <a:off x="1500166" y="1071546"/>
              <a:ext cx="2888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0</a:t>
              </a:r>
              <a:endPara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67" name="Rectangle 11"/>
            <p:cNvSpPr>
              <a:spLocks noChangeArrowheads="1"/>
            </p:cNvSpPr>
            <p:nvPr/>
          </p:nvSpPr>
          <p:spPr bwMode="auto">
            <a:xfrm>
              <a:off x="6830720" y="1069710"/>
              <a:ext cx="37061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W</a:t>
              </a:r>
              <a:endParaRPr lang="en-US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0"/>
            <a:ext cx="27644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EXPERIMENTAL RESULTS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32" name="31 Rectángulo"/>
          <p:cNvSpPr/>
          <p:nvPr/>
        </p:nvSpPr>
        <p:spPr>
          <a:xfrm>
            <a:off x="4643438" y="6143644"/>
            <a:ext cx="2428892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27"/>
          <p:cNvSpPr>
            <a:spLocks noChangeArrowheads="1"/>
          </p:cNvSpPr>
          <p:nvPr/>
        </p:nvSpPr>
        <p:spPr bwMode="auto">
          <a:xfrm>
            <a:off x="6840742" y="785794"/>
            <a:ext cx="1785950" cy="142876"/>
          </a:xfrm>
          <a:prstGeom prst="roundRect">
            <a:avLst>
              <a:gd name="adj" fmla="val 13483"/>
            </a:avLst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600" b="1" dirty="0">
              <a:latin typeface="+mn-lt"/>
            </a:endParaRPr>
          </a:p>
        </p:txBody>
      </p:sp>
      <p:sp>
        <p:nvSpPr>
          <p:cNvPr id="97" name="Rectangle 11"/>
          <p:cNvSpPr>
            <a:spLocks noChangeArrowheads="1"/>
          </p:cNvSpPr>
          <p:nvPr/>
        </p:nvSpPr>
        <p:spPr bwMode="auto">
          <a:xfrm>
            <a:off x="6769304" y="928670"/>
            <a:ext cx="20067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rate/distortion estimates</a:t>
            </a:r>
          </a:p>
        </p:txBody>
      </p:sp>
      <p:graphicFrame>
        <p:nvGraphicFramePr>
          <p:cNvPr id="74759" name="Object 7"/>
          <p:cNvGraphicFramePr>
            <a:graphicFrameLocks noChangeAspect="1"/>
          </p:cNvGraphicFramePr>
          <p:nvPr/>
        </p:nvGraphicFramePr>
        <p:xfrm>
          <a:off x="8240932" y="1470234"/>
          <a:ext cx="671512" cy="195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74" name="Ecuación" r:id="rId3" imgW="609480" imgH="177480" progId="Equation.3">
                  <p:embed/>
                </p:oleObj>
              </mc:Choice>
              <mc:Fallback>
                <p:oleObj name="Ecuación" r:id="rId3" imgW="609480" imgH="1774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0932" y="1470234"/>
                        <a:ext cx="671512" cy="1950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" name="Rectangle 11"/>
          <p:cNvSpPr>
            <a:spLocks noChangeArrowheads="1"/>
          </p:cNvSpPr>
          <p:nvPr/>
        </p:nvSpPr>
        <p:spPr bwMode="auto">
          <a:xfrm>
            <a:off x="6762800" y="1192397"/>
            <a:ext cx="208294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Low-complexity algorithm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for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quantizers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with </a:t>
            </a:r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114300" y="466725"/>
            <a:ext cx="32755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CODING PERFORMANCE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pic>
        <p:nvPicPr>
          <p:cNvPr id="17" name="16 Imagen" descr="model-thresholds-optimal-targetBitrate_0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80782" y="2130240"/>
            <a:ext cx="5485204" cy="4123360"/>
          </a:xfrm>
          <a:prstGeom prst="rect">
            <a:avLst/>
          </a:prstGeom>
        </p:spPr>
      </p:pic>
      <p:grpSp>
        <p:nvGrpSpPr>
          <p:cNvPr id="2" name="22 Grupo"/>
          <p:cNvGrpSpPr/>
          <p:nvPr/>
        </p:nvGrpSpPr>
        <p:grpSpPr>
          <a:xfrm>
            <a:off x="3760783" y="1714488"/>
            <a:ext cx="168275" cy="4429950"/>
            <a:chOff x="3282490" y="1714488"/>
            <a:chExt cx="168275" cy="4429950"/>
          </a:xfrm>
        </p:grpSpPr>
        <p:cxnSp>
          <p:nvCxnSpPr>
            <p:cNvPr id="19" name="18 Conector recto"/>
            <p:cNvCxnSpPr/>
            <p:nvPr/>
          </p:nvCxnSpPr>
          <p:spPr>
            <a:xfrm rot="5400000">
              <a:off x="1250133" y="4036223"/>
              <a:ext cx="4214842" cy="1588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80901" name="Object 5"/>
            <p:cNvGraphicFramePr>
              <a:graphicFrameLocks noChangeAspect="1"/>
            </p:cNvGraphicFramePr>
            <p:nvPr/>
          </p:nvGraphicFramePr>
          <p:xfrm>
            <a:off x="3282490" y="1714488"/>
            <a:ext cx="168275" cy="1825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6075" name="Ecuación" r:id="rId6" imgW="152280" imgH="164880" progId="Equation.3">
                    <p:embed/>
                  </p:oleObj>
                </mc:Choice>
                <mc:Fallback>
                  <p:oleObj name="Ecuación" r:id="rId6" imgW="152280" imgH="16488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82490" y="1714488"/>
                          <a:ext cx="168275" cy="1825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19 Grupo"/>
          <p:cNvGrpSpPr/>
          <p:nvPr/>
        </p:nvGrpSpPr>
        <p:grpSpPr>
          <a:xfrm>
            <a:off x="4838345" y="649742"/>
            <a:ext cx="1931387" cy="1143008"/>
            <a:chOff x="4838345" y="649742"/>
            <a:chExt cx="1931387" cy="1143008"/>
          </a:xfrm>
        </p:grpSpPr>
        <p:grpSp>
          <p:nvGrpSpPr>
            <p:cNvPr id="4" name="18 Grupo"/>
            <p:cNvGrpSpPr/>
            <p:nvPr/>
          </p:nvGrpSpPr>
          <p:grpSpPr>
            <a:xfrm>
              <a:off x="4838345" y="649742"/>
              <a:ext cx="1733919" cy="1143008"/>
              <a:chOff x="4838345" y="649742"/>
              <a:chExt cx="1733919" cy="1143008"/>
            </a:xfrm>
          </p:grpSpPr>
          <p:graphicFrame>
            <p:nvGraphicFramePr>
              <p:cNvPr id="31" name="Object 4"/>
              <p:cNvGraphicFramePr>
                <a:graphicFrameLocks noChangeAspect="1"/>
              </p:cNvGraphicFramePr>
              <p:nvPr/>
            </p:nvGraphicFramePr>
            <p:xfrm>
              <a:off x="5714055" y="1221246"/>
              <a:ext cx="746125" cy="2365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6076" name="Ecuación" r:id="rId8" imgW="558720" imgH="177480" progId="Equation.3">
                      <p:embed/>
                    </p:oleObj>
                  </mc:Choice>
                  <mc:Fallback>
                    <p:oleObj name="Ecuación" r:id="rId8" imgW="558720" imgH="177480" progId="Equation.3">
                      <p:embed/>
                      <p:pic>
                        <p:nvPicPr>
                          <p:cNvPr id="0" name="Picture 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714055" y="1221246"/>
                            <a:ext cx="746125" cy="23653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" name="Object 5"/>
              <p:cNvGraphicFramePr>
                <a:graphicFrameLocks noChangeAspect="1"/>
              </p:cNvGraphicFramePr>
              <p:nvPr/>
            </p:nvGraphicFramePr>
            <p:xfrm>
              <a:off x="5769600" y="1449862"/>
              <a:ext cx="455613" cy="222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6077" name="Ecuación" r:id="rId10" imgW="342720" imgH="164880" progId="Equation.3">
                      <p:embed/>
                    </p:oleObj>
                  </mc:Choice>
                  <mc:Fallback>
                    <p:oleObj name="Ecuación" r:id="rId10" imgW="342720" imgH="164880" progId="Equation.3">
                      <p:embed/>
                      <p:pic>
                        <p:nvPicPr>
                          <p:cNvPr id="0" name="Picture 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769600" y="1449862"/>
                            <a:ext cx="455613" cy="2222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4" name="33 Rectángulo"/>
              <p:cNvSpPr/>
              <p:nvPr/>
            </p:nvSpPr>
            <p:spPr>
              <a:xfrm>
                <a:off x="5643570" y="1221246"/>
                <a:ext cx="928694" cy="500066"/>
              </a:xfrm>
              <a:prstGeom prst="rect">
                <a:avLst/>
              </a:prstGeom>
              <a:solidFill>
                <a:srgbClr val="FFFFFF">
                  <a:alpha val="3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5" name="Picture 6" descr="n1_GRAY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4912344" y="935494"/>
                <a:ext cx="686027" cy="857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6" name="Rectangle 11"/>
              <p:cNvSpPr>
                <a:spLocks noChangeArrowheads="1"/>
              </p:cNvSpPr>
              <p:nvPr/>
            </p:nvSpPr>
            <p:spPr bwMode="auto">
              <a:xfrm>
                <a:off x="4838345" y="649742"/>
                <a:ext cx="138121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</a:rPr>
                  <a:t>“Portrait” image</a:t>
                </a:r>
              </a:p>
            </p:txBody>
          </p:sp>
        </p:grpSp>
        <p:sp>
          <p:nvSpPr>
            <p:cNvPr id="27" name="Rectangle 11"/>
            <p:cNvSpPr>
              <a:spLocks noChangeArrowheads="1"/>
            </p:cNvSpPr>
            <p:nvPr/>
          </p:nvSpPr>
          <p:spPr bwMode="auto">
            <a:xfrm>
              <a:off x="5636088" y="935494"/>
              <a:ext cx="113364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HL</a:t>
              </a:r>
              <a:r>
                <a:rPr lang="en-US" sz="1400" baseline="-25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1</a:t>
              </a: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 </a:t>
              </a:r>
              <a:r>
                <a:rPr lang="en-US" sz="14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subband</a:t>
              </a:r>
              <a:endPara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</p:grpSp>
      <p:sp>
        <p:nvSpPr>
          <p:cNvPr id="39" name="38 Rectángulo"/>
          <p:cNvSpPr/>
          <p:nvPr/>
        </p:nvSpPr>
        <p:spPr>
          <a:xfrm>
            <a:off x="8215338" y="1428736"/>
            <a:ext cx="714380" cy="285752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24 Forma libre"/>
          <p:cNvSpPr/>
          <p:nvPr/>
        </p:nvSpPr>
        <p:spPr>
          <a:xfrm>
            <a:off x="2416693" y="2619125"/>
            <a:ext cx="1418198" cy="3006971"/>
          </a:xfrm>
          <a:custGeom>
            <a:avLst/>
            <a:gdLst>
              <a:gd name="connsiteX0" fmla="*/ 13648 w 1439839"/>
              <a:gd name="connsiteY0" fmla="*/ 0 h 3063923"/>
              <a:gd name="connsiteX1" fmla="*/ 170597 w 1439839"/>
              <a:gd name="connsiteY1" fmla="*/ 812042 h 3063923"/>
              <a:gd name="connsiteX2" fmla="*/ 757451 w 1439839"/>
              <a:gd name="connsiteY2" fmla="*/ 1828800 h 3063923"/>
              <a:gd name="connsiteX3" fmla="*/ 1433015 w 1439839"/>
              <a:gd name="connsiteY3" fmla="*/ 2231409 h 3063923"/>
              <a:gd name="connsiteX4" fmla="*/ 1439839 w 1439839"/>
              <a:gd name="connsiteY4" fmla="*/ 3063923 h 3063923"/>
              <a:gd name="connsiteX5" fmla="*/ 13648 w 1439839"/>
              <a:gd name="connsiteY5" fmla="*/ 3063923 h 3063923"/>
              <a:gd name="connsiteX6" fmla="*/ 0 w 1439839"/>
              <a:gd name="connsiteY6" fmla="*/ 68239 h 3063923"/>
              <a:gd name="connsiteX0" fmla="*/ 13648 w 1439839"/>
              <a:gd name="connsiteY0" fmla="*/ 0 h 3063923"/>
              <a:gd name="connsiteX1" fmla="*/ 170597 w 1439839"/>
              <a:gd name="connsiteY1" fmla="*/ 812042 h 3063923"/>
              <a:gd name="connsiteX2" fmla="*/ 757451 w 1439839"/>
              <a:gd name="connsiteY2" fmla="*/ 1828800 h 3063923"/>
              <a:gd name="connsiteX3" fmla="*/ 1433015 w 1439839"/>
              <a:gd name="connsiteY3" fmla="*/ 2231409 h 3063923"/>
              <a:gd name="connsiteX4" fmla="*/ 1439839 w 1439839"/>
              <a:gd name="connsiteY4" fmla="*/ 3063923 h 3063923"/>
              <a:gd name="connsiteX5" fmla="*/ 13648 w 1439839"/>
              <a:gd name="connsiteY5" fmla="*/ 3063923 h 3063923"/>
              <a:gd name="connsiteX6" fmla="*/ 0 w 1439839"/>
              <a:gd name="connsiteY6" fmla="*/ 68239 h 3063923"/>
              <a:gd name="connsiteX0" fmla="*/ 13648 w 1439839"/>
              <a:gd name="connsiteY0" fmla="*/ 0 h 3063923"/>
              <a:gd name="connsiteX1" fmla="*/ 170597 w 1439839"/>
              <a:gd name="connsiteY1" fmla="*/ 812042 h 3063923"/>
              <a:gd name="connsiteX2" fmla="*/ 757451 w 1439839"/>
              <a:gd name="connsiteY2" fmla="*/ 1828800 h 3063923"/>
              <a:gd name="connsiteX3" fmla="*/ 1433015 w 1439839"/>
              <a:gd name="connsiteY3" fmla="*/ 2231409 h 3063923"/>
              <a:gd name="connsiteX4" fmla="*/ 1439839 w 1439839"/>
              <a:gd name="connsiteY4" fmla="*/ 3063923 h 3063923"/>
              <a:gd name="connsiteX5" fmla="*/ 13648 w 1439839"/>
              <a:gd name="connsiteY5" fmla="*/ 3063923 h 3063923"/>
              <a:gd name="connsiteX6" fmla="*/ 0 w 1439839"/>
              <a:gd name="connsiteY6" fmla="*/ 211091 h 3063923"/>
              <a:gd name="connsiteX0" fmla="*/ 4549 w 1430740"/>
              <a:gd name="connsiteY0" fmla="*/ 0 h 3063923"/>
              <a:gd name="connsiteX1" fmla="*/ 161498 w 1430740"/>
              <a:gd name="connsiteY1" fmla="*/ 812042 h 3063923"/>
              <a:gd name="connsiteX2" fmla="*/ 748352 w 1430740"/>
              <a:gd name="connsiteY2" fmla="*/ 1828800 h 3063923"/>
              <a:gd name="connsiteX3" fmla="*/ 1423916 w 1430740"/>
              <a:gd name="connsiteY3" fmla="*/ 2231409 h 3063923"/>
              <a:gd name="connsiteX4" fmla="*/ 1430740 w 1430740"/>
              <a:gd name="connsiteY4" fmla="*/ 3063923 h 3063923"/>
              <a:gd name="connsiteX5" fmla="*/ 4549 w 1430740"/>
              <a:gd name="connsiteY5" fmla="*/ 3063923 h 3063923"/>
              <a:gd name="connsiteX6" fmla="*/ 62990 w 1430740"/>
              <a:gd name="connsiteY6" fmla="*/ 211091 h 3063923"/>
              <a:gd name="connsiteX0" fmla="*/ 13713 w 1439904"/>
              <a:gd name="connsiteY0" fmla="*/ 3247 h 3067170"/>
              <a:gd name="connsiteX1" fmla="*/ 170662 w 1439904"/>
              <a:gd name="connsiteY1" fmla="*/ 815289 h 3067170"/>
              <a:gd name="connsiteX2" fmla="*/ 757516 w 1439904"/>
              <a:gd name="connsiteY2" fmla="*/ 1832047 h 3067170"/>
              <a:gd name="connsiteX3" fmla="*/ 1433080 w 1439904"/>
              <a:gd name="connsiteY3" fmla="*/ 2234656 h 3067170"/>
              <a:gd name="connsiteX4" fmla="*/ 1439904 w 1439904"/>
              <a:gd name="connsiteY4" fmla="*/ 3067170 h 3067170"/>
              <a:gd name="connsiteX5" fmla="*/ 13713 w 1439904"/>
              <a:gd name="connsiteY5" fmla="*/ 3067170 h 3067170"/>
              <a:gd name="connsiteX6" fmla="*/ 0 w 1439904"/>
              <a:gd name="connsiteY6" fmla="*/ 0 h 3067170"/>
              <a:gd name="connsiteX0" fmla="*/ 13713 w 1439904"/>
              <a:gd name="connsiteY0" fmla="*/ 3247 h 3067170"/>
              <a:gd name="connsiteX1" fmla="*/ 170662 w 1439904"/>
              <a:gd name="connsiteY1" fmla="*/ 815289 h 3067170"/>
              <a:gd name="connsiteX2" fmla="*/ 704865 w 1439904"/>
              <a:gd name="connsiteY2" fmla="*/ 1839001 h 3067170"/>
              <a:gd name="connsiteX3" fmla="*/ 1433080 w 1439904"/>
              <a:gd name="connsiteY3" fmla="*/ 2234656 h 3067170"/>
              <a:gd name="connsiteX4" fmla="*/ 1439904 w 1439904"/>
              <a:gd name="connsiteY4" fmla="*/ 3067170 h 3067170"/>
              <a:gd name="connsiteX5" fmla="*/ 13713 w 1439904"/>
              <a:gd name="connsiteY5" fmla="*/ 3067170 h 3067170"/>
              <a:gd name="connsiteX6" fmla="*/ 0 w 1439904"/>
              <a:gd name="connsiteY6" fmla="*/ 0 h 3067170"/>
              <a:gd name="connsiteX0" fmla="*/ 13713 w 1439904"/>
              <a:gd name="connsiteY0" fmla="*/ 3247 h 3067170"/>
              <a:gd name="connsiteX1" fmla="*/ 170662 w 1439904"/>
              <a:gd name="connsiteY1" fmla="*/ 815289 h 3067170"/>
              <a:gd name="connsiteX2" fmla="*/ 632712 w 1439904"/>
              <a:gd name="connsiteY2" fmla="*/ 1910415 h 3067170"/>
              <a:gd name="connsiteX3" fmla="*/ 1433080 w 1439904"/>
              <a:gd name="connsiteY3" fmla="*/ 2234656 h 3067170"/>
              <a:gd name="connsiteX4" fmla="*/ 1439904 w 1439904"/>
              <a:gd name="connsiteY4" fmla="*/ 3067170 h 3067170"/>
              <a:gd name="connsiteX5" fmla="*/ 13713 w 1439904"/>
              <a:gd name="connsiteY5" fmla="*/ 3067170 h 3067170"/>
              <a:gd name="connsiteX6" fmla="*/ 0 w 1439904"/>
              <a:gd name="connsiteY6" fmla="*/ 0 h 3067170"/>
              <a:gd name="connsiteX0" fmla="*/ 13713 w 1439904"/>
              <a:gd name="connsiteY0" fmla="*/ 3247 h 3067170"/>
              <a:gd name="connsiteX1" fmla="*/ 170662 w 1439904"/>
              <a:gd name="connsiteY1" fmla="*/ 815289 h 3067170"/>
              <a:gd name="connsiteX2" fmla="*/ 715155 w 1439904"/>
              <a:gd name="connsiteY2" fmla="*/ 1804528 h 3067170"/>
              <a:gd name="connsiteX3" fmla="*/ 1433080 w 1439904"/>
              <a:gd name="connsiteY3" fmla="*/ 2234656 h 3067170"/>
              <a:gd name="connsiteX4" fmla="*/ 1439904 w 1439904"/>
              <a:gd name="connsiteY4" fmla="*/ 3067170 h 3067170"/>
              <a:gd name="connsiteX5" fmla="*/ 13713 w 1439904"/>
              <a:gd name="connsiteY5" fmla="*/ 3067170 h 3067170"/>
              <a:gd name="connsiteX6" fmla="*/ 0 w 1439904"/>
              <a:gd name="connsiteY6" fmla="*/ 0 h 3067170"/>
              <a:gd name="connsiteX0" fmla="*/ 13713 w 1439904"/>
              <a:gd name="connsiteY0" fmla="*/ 3247 h 3067170"/>
              <a:gd name="connsiteX1" fmla="*/ 170662 w 1439904"/>
              <a:gd name="connsiteY1" fmla="*/ 815289 h 3067170"/>
              <a:gd name="connsiteX2" fmla="*/ 715155 w 1439904"/>
              <a:gd name="connsiteY2" fmla="*/ 1804528 h 3067170"/>
              <a:gd name="connsiteX3" fmla="*/ 1419040 w 1439904"/>
              <a:gd name="connsiteY3" fmla="*/ 2199888 h 3067170"/>
              <a:gd name="connsiteX4" fmla="*/ 1439904 w 1439904"/>
              <a:gd name="connsiteY4" fmla="*/ 3067170 h 3067170"/>
              <a:gd name="connsiteX5" fmla="*/ 13713 w 1439904"/>
              <a:gd name="connsiteY5" fmla="*/ 3067170 h 3067170"/>
              <a:gd name="connsiteX6" fmla="*/ 0 w 1439904"/>
              <a:gd name="connsiteY6" fmla="*/ 0 h 3067170"/>
              <a:gd name="connsiteX0" fmla="*/ 13713 w 1439904"/>
              <a:gd name="connsiteY0" fmla="*/ 3247 h 3067170"/>
              <a:gd name="connsiteX1" fmla="*/ 170662 w 1439904"/>
              <a:gd name="connsiteY1" fmla="*/ 815289 h 3067170"/>
              <a:gd name="connsiteX2" fmla="*/ 715155 w 1439904"/>
              <a:gd name="connsiteY2" fmla="*/ 1804528 h 3067170"/>
              <a:gd name="connsiteX3" fmla="*/ 1419040 w 1439904"/>
              <a:gd name="connsiteY3" fmla="*/ 2199888 h 3067170"/>
              <a:gd name="connsiteX4" fmla="*/ 1439904 w 1439904"/>
              <a:gd name="connsiteY4" fmla="*/ 3067170 h 3067170"/>
              <a:gd name="connsiteX5" fmla="*/ 1425889 w 1439904"/>
              <a:gd name="connsiteY5" fmla="*/ 3052639 h 3067170"/>
              <a:gd name="connsiteX6" fmla="*/ 13713 w 1439904"/>
              <a:gd name="connsiteY6" fmla="*/ 3067170 h 3067170"/>
              <a:gd name="connsiteX7" fmla="*/ 0 w 1439904"/>
              <a:gd name="connsiteY7" fmla="*/ 0 h 3067170"/>
              <a:gd name="connsiteX0" fmla="*/ 13713 w 1439904"/>
              <a:gd name="connsiteY0" fmla="*/ 3247 h 3067170"/>
              <a:gd name="connsiteX1" fmla="*/ 170662 w 1439904"/>
              <a:gd name="connsiteY1" fmla="*/ 815289 h 3067170"/>
              <a:gd name="connsiteX2" fmla="*/ 715155 w 1439904"/>
              <a:gd name="connsiteY2" fmla="*/ 1804528 h 3067170"/>
              <a:gd name="connsiteX3" fmla="*/ 1419040 w 1439904"/>
              <a:gd name="connsiteY3" fmla="*/ 2199888 h 3067170"/>
              <a:gd name="connsiteX4" fmla="*/ 1439904 w 1439904"/>
              <a:gd name="connsiteY4" fmla="*/ 3067170 h 3067170"/>
              <a:gd name="connsiteX5" fmla="*/ 1425889 w 1439904"/>
              <a:gd name="connsiteY5" fmla="*/ 3052639 h 3067170"/>
              <a:gd name="connsiteX6" fmla="*/ 20734 w 1439904"/>
              <a:gd name="connsiteY6" fmla="*/ 3053262 h 3067170"/>
              <a:gd name="connsiteX7" fmla="*/ 0 w 1439904"/>
              <a:gd name="connsiteY7" fmla="*/ 0 h 3067170"/>
              <a:gd name="connsiteX0" fmla="*/ 3183 w 1429374"/>
              <a:gd name="connsiteY0" fmla="*/ 0 h 3063923"/>
              <a:gd name="connsiteX1" fmla="*/ 160132 w 1429374"/>
              <a:gd name="connsiteY1" fmla="*/ 812042 h 3063923"/>
              <a:gd name="connsiteX2" fmla="*/ 704625 w 1429374"/>
              <a:gd name="connsiteY2" fmla="*/ 1801281 h 3063923"/>
              <a:gd name="connsiteX3" fmla="*/ 1408510 w 1429374"/>
              <a:gd name="connsiteY3" fmla="*/ 2196641 h 3063923"/>
              <a:gd name="connsiteX4" fmla="*/ 1429374 w 1429374"/>
              <a:gd name="connsiteY4" fmla="*/ 3063923 h 3063923"/>
              <a:gd name="connsiteX5" fmla="*/ 1415359 w 1429374"/>
              <a:gd name="connsiteY5" fmla="*/ 3049392 h 3063923"/>
              <a:gd name="connsiteX6" fmla="*/ 10204 w 1429374"/>
              <a:gd name="connsiteY6" fmla="*/ 3050015 h 3063923"/>
              <a:gd name="connsiteX7" fmla="*/ 0 w 1429374"/>
              <a:gd name="connsiteY7" fmla="*/ 7184 h 3063923"/>
              <a:gd name="connsiteX0" fmla="*/ 8762 w 1434953"/>
              <a:gd name="connsiteY0" fmla="*/ 0 h 3063923"/>
              <a:gd name="connsiteX1" fmla="*/ 165711 w 1434953"/>
              <a:gd name="connsiteY1" fmla="*/ 812042 h 3063923"/>
              <a:gd name="connsiteX2" fmla="*/ 710204 w 1434953"/>
              <a:gd name="connsiteY2" fmla="*/ 1801281 h 3063923"/>
              <a:gd name="connsiteX3" fmla="*/ 1414089 w 1434953"/>
              <a:gd name="connsiteY3" fmla="*/ 2196641 h 3063923"/>
              <a:gd name="connsiteX4" fmla="*/ 1434953 w 1434953"/>
              <a:gd name="connsiteY4" fmla="*/ 3063923 h 3063923"/>
              <a:gd name="connsiteX5" fmla="*/ 1420938 w 1434953"/>
              <a:gd name="connsiteY5" fmla="*/ 3049392 h 3063923"/>
              <a:gd name="connsiteX6" fmla="*/ 15783 w 1434953"/>
              <a:gd name="connsiteY6" fmla="*/ 3050015 h 3063923"/>
              <a:gd name="connsiteX7" fmla="*/ 0 w 1434953"/>
              <a:gd name="connsiteY7" fmla="*/ 43045 h 3063923"/>
              <a:gd name="connsiteX0" fmla="*/ 8762 w 1434953"/>
              <a:gd name="connsiteY0" fmla="*/ 0 h 3063923"/>
              <a:gd name="connsiteX1" fmla="*/ 144650 w 1434953"/>
              <a:gd name="connsiteY1" fmla="*/ 812042 h 3063923"/>
              <a:gd name="connsiteX2" fmla="*/ 710204 w 1434953"/>
              <a:gd name="connsiteY2" fmla="*/ 1801281 h 3063923"/>
              <a:gd name="connsiteX3" fmla="*/ 1414089 w 1434953"/>
              <a:gd name="connsiteY3" fmla="*/ 2196641 h 3063923"/>
              <a:gd name="connsiteX4" fmla="*/ 1434953 w 1434953"/>
              <a:gd name="connsiteY4" fmla="*/ 3063923 h 3063923"/>
              <a:gd name="connsiteX5" fmla="*/ 1420938 w 1434953"/>
              <a:gd name="connsiteY5" fmla="*/ 3049392 h 3063923"/>
              <a:gd name="connsiteX6" fmla="*/ 15783 w 1434953"/>
              <a:gd name="connsiteY6" fmla="*/ 3050015 h 3063923"/>
              <a:gd name="connsiteX7" fmla="*/ 0 w 1434953"/>
              <a:gd name="connsiteY7" fmla="*/ 43045 h 3063923"/>
              <a:gd name="connsiteX0" fmla="*/ 0 w 1435280"/>
              <a:gd name="connsiteY0" fmla="*/ 3246 h 3020878"/>
              <a:gd name="connsiteX1" fmla="*/ 144977 w 1435280"/>
              <a:gd name="connsiteY1" fmla="*/ 768997 h 3020878"/>
              <a:gd name="connsiteX2" fmla="*/ 710531 w 1435280"/>
              <a:gd name="connsiteY2" fmla="*/ 1758236 h 3020878"/>
              <a:gd name="connsiteX3" fmla="*/ 1414416 w 1435280"/>
              <a:gd name="connsiteY3" fmla="*/ 2153596 h 3020878"/>
              <a:gd name="connsiteX4" fmla="*/ 1435280 w 1435280"/>
              <a:gd name="connsiteY4" fmla="*/ 3020878 h 3020878"/>
              <a:gd name="connsiteX5" fmla="*/ 1421265 w 1435280"/>
              <a:gd name="connsiteY5" fmla="*/ 3006347 h 3020878"/>
              <a:gd name="connsiteX6" fmla="*/ 16110 w 1435280"/>
              <a:gd name="connsiteY6" fmla="*/ 3006970 h 3020878"/>
              <a:gd name="connsiteX7" fmla="*/ 327 w 1435280"/>
              <a:gd name="connsiteY7" fmla="*/ 0 h 3020878"/>
              <a:gd name="connsiteX0" fmla="*/ 0 w 1435280"/>
              <a:gd name="connsiteY0" fmla="*/ 3246 h 3020878"/>
              <a:gd name="connsiteX1" fmla="*/ 127426 w 1435280"/>
              <a:gd name="connsiteY1" fmla="*/ 730752 h 3020878"/>
              <a:gd name="connsiteX2" fmla="*/ 710531 w 1435280"/>
              <a:gd name="connsiteY2" fmla="*/ 1758236 h 3020878"/>
              <a:gd name="connsiteX3" fmla="*/ 1414416 w 1435280"/>
              <a:gd name="connsiteY3" fmla="*/ 2153596 h 3020878"/>
              <a:gd name="connsiteX4" fmla="*/ 1435280 w 1435280"/>
              <a:gd name="connsiteY4" fmla="*/ 3020878 h 3020878"/>
              <a:gd name="connsiteX5" fmla="*/ 1421265 w 1435280"/>
              <a:gd name="connsiteY5" fmla="*/ 3006347 h 3020878"/>
              <a:gd name="connsiteX6" fmla="*/ 16110 w 1435280"/>
              <a:gd name="connsiteY6" fmla="*/ 3006970 h 3020878"/>
              <a:gd name="connsiteX7" fmla="*/ 327 w 1435280"/>
              <a:gd name="connsiteY7" fmla="*/ 0 h 3020878"/>
              <a:gd name="connsiteX0" fmla="*/ 0 w 1435280"/>
              <a:gd name="connsiteY0" fmla="*/ 3246 h 3020878"/>
              <a:gd name="connsiteX1" fmla="*/ 144976 w 1435280"/>
              <a:gd name="connsiteY1" fmla="*/ 737705 h 3020878"/>
              <a:gd name="connsiteX2" fmla="*/ 710531 w 1435280"/>
              <a:gd name="connsiteY2" fmla="*/ 1758236 h 3020878"/>
              <a:gd name="connsiteX3" fmla="*/ 1414416 w 1435280"/>
              <a:gd name="connsiteY3" fmla="*/ 2153596 h 3020878"/>
              <a:gd name="connsiteX4" fmla="*/ 1435280 w 1435280"/>
              <a:gd name="connsiteY4" fmla="*/ 3020878 h 3020878"/>
              <a:gd name="connsiteX5" fmla="*/ 1421265 w 1435280"/>
              <a:gd name="connsiteY5" fmla="*/ 3006347 h 3020878"/>
              <a:gd name="connsiteX6" fmla="*/ 16110 w 1435280"/>
              <a:gd name="connsiteY6" fmla="*/ 3006970 h 3020878"/>
              <a:gd name="connsiteX7" fmla="*/ 327 w 1435280"/>
              <a:gd name="connsiteY7" fmla="*/ 0 h 3020878"/>
              <a:gd name="connsiteX0" fmla="*/ 0 w 1435280"/>
              <a:gd name="connsiteY0" fmla="*/ 3246 h 3020878"/>
              <a:gd name="connsiteX1" fmla="*/ 144976 w 1435280"/>
              <a:gd name="connsiteY1" fmla="*/ 737705 h 3020878"/>
              <a:gd name="connsiteX2" fmla="*/ 731383 w 1435280"/>
              <a:gd name="connsiteY2" fmla="*/ 1750026 h 3020878"/>
              <a:gd name="connsiteX3" fmla="*/ 1414416 w 1435280"/>
              <a:gd name="connsiteY3" fmla="*/ 2153596 h 3020878"/>
              <a:gd name="connsiteX4" fmla="*/ 1435280 w 1435280"/>
              <a:gd name="connsiteY4" fmla="*/ 3020878 h 3020878"/>
              <a:gd name="connsiteX5" fmla="*/ 1421265 w 1435280"/>
              <a:gd name="connsiteY5" fmla="*/ 3006347 h 3020878"/>
              <a:gd name="connsiteX6" fmla="*/ 16110 w 1435280"/>
              <a:gd name="connsiteY6" fmla="*/ 3006970 h 3020878"/>
              <a:gd name="connsiteX7" fmla="*/ 327 w 1435280"/>
              <a:gd name="connsiteY7" fmla="*/ 0 h 3020878"/>
              <a:gd name="connsiteX0" fmla="*/ 0 w 1431770"/>
              <a:gd name="connsiteY0" fmla="*/ 3246 h 3006971"/>
              <a:gd name="connsiteX1" fmla="*/ 144976 w 1431770"/>
              <a:gd name="connsiteY1" fmla="*/ 737705 h 3006971"/>
              <a:gd name="connsiteX2" fmla="*/ 731383 w 1431770"/>
              <a:gd name="connsiteY2" fmla="*/ 1750026 h 3006971"/>
              <a:gd name="connsiteX3" fmla="*/ 1414416 w 1431770"/>
              <a:gd name="connsiteY3" fmla="*/ 2153596 h 3006971"/>
              <a:gd name="connsiteX4" fmla="*/ 1431770 w 1431770"/>
              <a:gd name="connsiteY4" fmla="*/ 3006971 h 3006971"/>
              <a:gd name="connsiteX5" fmla="*/ 1421265 w 1431770"/>
              <a:gd name="connsiteY5" fmla="*/ 3006347 h 3006971"/>
              <a:gd name="connsiteX6" fmla="*/ 16110 w 1431770"/>
              <a:gd name="connsiteY6" fmla="*/ 3006970 h 3006971"/>
              <a:gd name="connsiteX7" fmla="*/ 327 w 1431770"/>
              <a:gd name="connsiteY7" fmla="*/ 0 h 3006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31770" h="3006971">
                <a:moveTo>
                  <a:pt x="0" y="3246"/>
                </a:moveTo>
                <a:lnTo>
                  <a:pt x="144976" y="737705"/>
                </a:lnTo>
                <a:lnTo>
                  <a:pt x="731383" y="1750026"/>
                </a:lnTo>
                <a:lnTo>
                  <a:pt x="1414416" y="2153596"/>
                </a:lnTo>
                <a:cubicBezTo>
                  <a:pt x="1416691" y="2431101"/>
                  <a:pt x="1429495" y="2729466"/>
                  <a:pt x="1431770" y="3006971"/>
                </a:cubicBezTo>
                <a:lnTo>
                  <a:pt x="1421265" y="3006347"/>
                </a:lnTo>
                <a:lnTo>
                  <a:pt x="16110" y="3006970"/>
                </a:lnTo>
                <a:cubicBezTo>
                  <a:pt x="11561" y="2008409"/>
                  <a:pt x="4876" y="998561"/>
                  <a:pt x="327" y="0"/>
                </a:cubicBezTo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0"/>
            <a:ext cx="27644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EXPERIMENTAL RESULTS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32" name="31 Rectángulo"/>
          <p:cNvSpPr/>
          <p:nvPr/>
        </p:nvSpPr>
        <p:spPr>
          <a:xfrm>
            <a:off x="4643438" y="6143644"/>
            <a:ext cx="2428892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27"/>
          <p:cNvSpPr>
            <a:spLocks noChangeArrowheads="1"/>
          </p:cNvSpPr>
          <p:nvPr/>
        </p:nvSpPr>
        <p:spPr bwMode="auto">
          <a:xfrm>
            <a:off x="6840742" y="785794"/>
            <a:ext cx="1785950" cy="142876"/>
          </a:xfrm>
          <a:prstGeom prst="roundRect">
            <a:avLst>
              <a:gd name="adj" fmla="val 13483"/>
            </a:avLst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600" b="1" dirty="0">
              <a:latin typeface="+mn-lt"/>
            </a:endParaRPr>
          </a:p>
        </p:txBody>
      </p:sp>
      <p:sp>
        <p:nvSpPr>
          <p:cNvPr id="97" name="Rectangle 11"/>
          <p:cNvSpPr>
            <a:spLocks noChangeArrowheads="1"/>
          </p:cNvSpPr>
          <p:nvPr/>
        </p:nvSpPr>
        <p:spPr bwMode="auto">
          <a:xfrm>
            <a:off x="6769304" y="928670"/>
            <a:ext cx="20067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rate/distortion estimates</a:t>
            </a:r>
          </a:p>
        </p:txBody>
      </p:sp>
      <p:graphicFrame>
        <p:nvGraphicFramePr>
          <p:cNvPr id="74759" name="Object 7"/>
          <p:cNvGraphicFramePr>
            <a:graphicFrameLocks noChangeAspect="1"/>
          </p:cNvGraphicFramePr>
          <p:nvPr/>
        </p:nvGraphicFramePr>
        <p:xfrm>
          <a:off x="8240932" y="1470234"/>
          <a:ext cx="671512" cy="195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90" name="Ecuación" r:id="rId5" imgW="609480" imgH="177480" progId="Equation.3">
                  <p:embed/>
                </p:oleObj>
              </mc:Choice>
              <mc:Fallback>
                <p:oleObj name="Ecuación" r:id="rId5" imgW="609480" imgH="17748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0932" y="1470234"/>
                        <a:ext cx="671512" cy="1950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" name="Rectangle 11"/>
          <p:cNvSpPr>
            <a:spLocks noChangeArrowheads="1"/>
          </p:cNvSpPr>
          <p:nvPr/>
        </p:nvSpPr>
        <p:spPr bwMode="auto">
          <a:xfrm>
            <a:off x="6762800" y="1192397"/>
            <a:ext cx="208294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Low-complexity algorithm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for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quantizers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with </a:t>
            </a:r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114300" y="466725"/>
            <a:ext cx="32755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CODING PERFORMANCE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pic>
        <p:nvPicPr>
          <p:cNvPr id="17" name="16 Imagen" descr="model-thresholds-optimal-targetBitrate_00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00166" y="2357430"/>
            <a:ext cx="5458996" cy="4103659"/>
          </a:xfrm>
          <a:prstGeom prst="rect">
            <a:avLst/>
          </a:prstGeom>
        </p:spPr>
      </p:pic>
      <p:pic>
        <p:nvPicPr>
          <p:cNvPr id="18" name="performanceEvaluation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5486" y="1912822"/>
            <a:ext cx="6694614" cy="4659450"/>
          </a:xfrm>
          <a:prstGeom prst="rect">
            <a:avLst/>
          </a:prstGeom>
        </p:spPr>
      </p:pic>
      <p:grpSp>
        <p:nvGrpSpPr>
          <p:cNvPr id="19" name="18 Grupo"/>
          <p:cNvGrpSpPr/>
          <p:nvPr/>
        </p:nvGrpSpPr>
        <p:grpSpPr>
          <a:xfrm>
            <a:off x="4838345" y="649742"/>
            <a:ext cx="1931387" cy="1143008"/>
            <a:chOff x="4838345" y="649742"/>
            <a:chExt cx="1931387" cy="1143008"/>
          </a:xfrm>
        </p:grpSpPr>
        <p:grpSp>
          <p:nvGrpSpPr>
            <p:cNvPr id="20" name="18 Grupo"/>
            <p:cNvGrpSpPr/>
            <p:nvPr/>
          </p:nvGrpSpPr>
          <p:grpSpPr>
            <a:xfrm>
              <a:off x="4838345" y="649742"/>
              <a:ext cx="1733919" cy="1143008"/>
              <a:chOff x="4838345" y="649742"/>
              <a:chExt cx="1733919" cy="1143008"/>
            </a:xfrm>
          </p:grpSpPr>
          <p:graphicFrame>
            <p:nvGraphicFramePr>
              <p:cNvPr id="23" name="Object 4"/>
              <p:cNvGraphicFramePr>
                <a:graphicFrameLocks noChangeAspect="1"/>
              </p:cNvGraphicFramePr>
              <p:nvPr/>
            </p:nvGraphicFramePr>
            <p:xfrm>
              <a:off x="5714055" y="1221246"/>
              <a:ext cx="746125" cy="2365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2991" name="Ecuación" r:id="rId9" imgW="558720" imgH="177480" progId="Equation.3">
                      <p:embed/>
                    </p:oleObj>
                  </mc:Choice>
                  <mc:Fallback>
                    <p:oleObj name="Ecuación" r:id="rId9" imgW="558720" imgH="177480" progId="Equation.3">
                      <p:embed/>
                      <p:pic>
                        <p:nvPicPr>
                          <p:cNvPr id="0" name="Picture 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714055" y="1221246"/>
                            <a:ext cx="746125" cy="23653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" name="Object 5"/>
              <p:cNvGraphicFramePr>
                <a:graphicFrameLocks noChangeAspect="1"/>
              </p:cNvGraphicFramePr>
              <p:nvPr/>
            </p:nvGraphicFramePr>
            <p:xfrm>
              <a:off x="5769600" y="1449862"/>
              <a:ext cx="455613" cy="222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2992" name="Ecuación" r:id="rId11" imgW="342720" imgH="164880" progId="Equation.3">
                      <p:embed/>
                    </p:oleObj>
                  </mc:Choice>
                  <mc:Fallback>
                    <p:oleObj name="Ecuación" r:id="rId11" imgW="342720" imgH="164880" progId="Equation.3">
                      <p:embed/>
                      <p:pic>
                        <p:nvPicPr>
                          <p:cNvPr id="0" name="Picture 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769600" y="1449862"/>
                            <a:ext cx="455613" cy="2222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1" name="30 Rectángulo"/>
              <p:cNvSpPr/>
              <p:nvPr/>
            </p:nvSpPr>
            <p:spPr>
              <a:xfrm>
                <a:off x="5643570" y="1221246"/>
                <a:ext cx="928694" cy="500066"/>
              </a:xfrm>
              <a:prstGeom prst="rect">
                <a:avLst/>
              </a:prstGeom>
              <a:solidFill>
                <a:srgbClr val="FFFFFF">
                  <a:alpha val="3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3" name="Picture 6" descr="n1_GRAY"/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4912344" y="935494"/>
                <a:ext cx="686027" cy="857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4" name="Rectangle 11"/>
              <p:cNvSpPr>
                <a:spLocks noChangeArrowheads="1"/>
              </p:cNvSpPr>
              <p:nvPr/>
            </p:nvSpPr>
            <p:spPr bwMode="auto">
              <a:xfrm>
                <a:off x="4838345" y="649742"/>
                <a:ext cx="138121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</a:rPr>
                  <a:t>“Portrait” image</a:t>
                </a:r>
              </a:p>
            </p:txBody>
          </p:sp>
        </p:grpSp>
        <p:sp>
          <p:nvSpPr>
            <p:cNvPr id="22" name="Rectangle 11"/>
            <p:cNvSpPr>
              <a:spLocks noChangeArrowheads="1"/>
            </p:cNvSpPr>
            <p:nvPr/>
          </p:nvSpPr>
          <p:spPr bwMode="auto">
            <a:xfrm>
              <a:off x="5636088" y="935494"/>
              <a:ext cx="113364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HL</a:t>
              </a:r>
              <a:r>
                <a:rPr lang="en-US" sz="1400" baseline="-25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1</a:t>
              </a: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 </a:t>
              </a:r>
              <a:r>
                <a:rPr lang="en-US" sz="14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subband</a:t>
              </a:r>
              <a:endPara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</p:grpSp>
      <p:sp>
        <p:nvSpPr>
          <p:cNvPr id="35" name="34 Rectángulo"/>
          <p:cNvSpPr/>
          <p:nvPr/>
        </p:nvSpPr>
        <p:spPr>
          <a:xfrm>
            <a:off x="8215338" y="1428736"/>
            <a:ext cx="714380" cy="285752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3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0"/>
            <a:ext cx="27644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EXPERIMENTAL RESULTS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32" name="31 Rectángulo"/>
          <p:cNvSpPr/>
          <p:nvPr/>
        </p:nvSpPr>
        <p:spPr>
          <a:xfrm>
            <a:off x="4643438" y="6143644"/>
            <a:ext cx="2428892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27"/>
          <p:cNvSpPr>
            <a:spLocks noChangeArrowheads="1"/>
          </p:cNvSpPr>
          <p:nvPr/>
        </p:nvSpPr>
        <p:spPr bwMode="auto">
          <a:xfrm>
            <a:off x="6840742" y="785794"/>
            <a:ext cx="1785950" cy="142876"/>
          </a:xfrm>
          <a:prstGeom prst="roundRect">
            <a:avLst>
              <a:gd name="adj" fmla="val 13483"/>
            </a:avLst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600" b="1" dirty="0">
              <a:latin typeface="+mn-lt"/>
            </a:endParaRPr>
          </a:p>
        </p:txBody>
      </p:sp>
      <p:sp>
        <p:nvSpPr>
          <p:cNvPr id="97" name="Rectangle 11"/>
          <p:cNvSpPr>
            <a:spLocks noChangeArrowheads="1"/>
          </p:cNvSpPr>
          <p:nvPr/>
        </p:nvSpPr>
        <p:spPr bwMode="auto">
          <a:xfrm>
            <a:off x="6769304" y="928670"/>
            <a:ext cx="20067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rate/distortion estimates</a:t>
            </a:r>
          </a:p>
        </p:txBody>
      </p:sp>
      <p:graphicFrame>
        <p:nvGraphicFramePr>
          <p:cNvPr id="74759" name="Object 7"/>
          <p:cNvGraphicFramePr>
            <a:graphicFrameLocks noChangeAspect="1"/>
          </p:cNvGraphicFramePr>
          <p:nvPr/>
        </p:nvGraphicFramePr>
        <p:xfrm>
          <a:off x="8240932" y="1470234"/>
          <a:ext cx="671512" cy="195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14" name="Ecuación" r:id="rId3" imgW="609480" imgH="177480" progId="Equation.3">
                  <p:embed/>
                </p:oleObj>
              </mc:Choice>
              <mc:Fallback>
                <p:oleObj name="Ecuación" r:id="rId3" imgW="609480" imgH="17748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0932" y="1470234"/>
                        <a:ext cx="671512" cy="1950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" name="Rectangle 11"/>
          <p:cNvSpPr>
            <a:spLocks noChangeArrowheads="1"/>
          </p:cNvSpPr>
          <p:nvPr/>
        </p:nvSpPr>
        <p:spPr bwMode="auto">
          <a:xfrm>
            <a:off x="6762800" y="1192397"/>
            <a:ext cx="208294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Low-complexity algorithm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for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quantizers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with </a:t>
            </a:r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114300" y="466725"/>
            <a:ext cx="32755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CODING PERFORMANCE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pic>
        <p:nvPicPr>
          <p:cNvPr id="17" name="16 Imagen" descr="model-thresholds-optimal-targetBitrate_0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80782" y="2130240"/>
            <a:ext cx="5485204" cy="4123360"/>
          </a:xfrm>
          <a:prstGeom prst="rect">
            <a:avLst/>
          </a:prstGeom>
        </p:spPr>
      </p:pic>
      <p:pic>
        <p:nvPicPr>
          <p:cNvPr id="18" name="17 Imagen" descr="model-thresholds-optimal-targetBitrate_73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33434" y="2044178"/>
            <a:ext cx="5477459" cy="4226551"/>
          </a:xfrm>
          <a:prstGeom prst="rect">
            <a:avLst/>
          </a:prstGeom>
        </p:spPr>
      </p:pic>
      <p:grpSp>
        <p:nvGrpSpPr>
          <p:cNvPr id="19" name="18 Grupo"/>
          <p:cNvGrpSpPr/>
          <p:nvPr/>
        </p:nvGrpSpPr>
        <p:grpSpPr>
          <a:xfrm>
            <a:off x="4838345" y="649742"/>
            <a:ext cx="1931387" cy="1143008"/>
            <a:chOff x="4838345" y="649742"/>
            <a:chExt cx="1931387" cy="1143008"/>
          </a:xfrm>
        </p:grpSpPr>
        <p:grpSp>
          <p:nvGrpSpPr>
            <p:cNvPr id="20" name="18 Grupo"/>
            <p:cNvGrpSpPr/>
            <p:nvPr/>
          </p:nvGrpSpPr>
          <p:grpSpPr>
            <a:xfrm>
              <a:off x="4838345" y="649742"/>
              <a:ext cx="1733919" cy="1143008"/>
              <a:chOff x="4838345" y="649742"/>
              <a:chExt cx="1733919" cy="1143008"/>
            </a:xfrm>
          </p:grpSpPr>
          <p:graphicFrame>
            <p:nvGraphicFramePr>
              <p:cNvPr id="23" name="Object 4"/>
              <p:cNvGraphicFramePr>
                <a:graphicFrameLocks noChangeAspect="1"/>
              </p:cNvGraphicFramePr>
              <p:nvPr/>
            </p:nvGraphicFramePr>
            <p:xfrm>
              <a:off x="5714055" y="1221246"/>
              <a:ext cx="746125" cy="2365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4015" name="Ecuación" r:id="rId7" imgW="558720" imgH="177480" progId="Equation.3">
                      <p:embed/>
                    </p:oleObj>
                  </mc:Choice>
                  <mc:Fallback>
                    <p:oleObj name="Ecuación" r:id="rId7" imgW="558720" imgH="177480" progId="Equation.3">
                      <p:embed/>
                      <p:pic>
                        <p:nvPicPr>
                          <p:cNvPr id="0" name="Picture 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714055" y="1221246"/>
                            <a:ext cx="746125" cy="23653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" name="Object 5"/>
              <p:cNvGraphicFramePr>
                <a:graphicFrameLocks noChangeAspect="1"/>
              </p:cNvGraphicFramePr>
              <p:nvPr/>
            </p:nvGraphicFramePr>
            <p:xfrm>
              <a:off x="5769600" y="1449862"/>
              <a:ext cx="455613" cy="222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4016" name="Ecuación" r:id="rId9" imgW="342720" imgH="164880" progId="Equation.3">
                      <p:embed/>
                    </p:oleObj>
                  </mc:Choice>
                  <mc:Fallback>
                    <p:oleObj name="Ecuación" r:id="rId9" imgW="342720" imgH="164880" progId="Equation.3">
                      <p:embed/>
                      <p:pic>
                        <p:nvPicPr>
                          <p:cNvPr id="0" name="Picture 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769600" y="1449862"/>
                            <a:ext cx="455613" cy="2222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1" name="30 Rectángulo"/>
              <p:cNvSpPr/>
              <p:nvPr/>
            </p:nvSpPr>
            <p:spPr>
              <a:xfrm>
                <a:off x="5643570" y="1221246"/>
                <a:ext cx="928694" cy="500066"/>
              </a:xfrm>
              <a:prstGeom prst="rect">
                <a:avLst/>
              </a:prstGeom>
              <a:solidFill>
                <a:srgbClr val="FFFFFF">
                  <a:alpha val="3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3" name="Picture 6" descr="n1_GRAY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4912344" y="935494"/>
                <a:ext cx="686027" cy="857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4" name="Rectangle 11"/>
              <p:cNvSpPr>
                <a:spLocks noChangeArrowheads="1"/>
              </p:cNvSpPr>
              <p:nvPr/>
            </p:nvSpPr>
            <p:spPr bwMode="auto">
              <a:xfrm>
                <a:off x="4838345" y="649742"/>
                <a:ext cx="138121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</a:rPr>
                  <a:t>“Portrait” image</a:t>
                </a:r>
              </a:p>
            </p:txBody>
          </p:sp>
        </p:grpSp>
        <p:sp>
          <p:nvSpPr>
            <p:cNvPr id="22" name="Rectangle 11"/>
            <p:cNvSpPr>
              <a:spLocks noChangeArrowheads="1"/>
            </p:cNvSpPr>
            <p:nvPr/>
          </p:nvSpPr>
          <p:spPr bwMode="auto">
            <a:xfrm>
              <a:off x="5636088" y="935494"/>
              <a:ext cx="113364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HL</a:t>
              </a:r>
              <a:r>
                <a:rPr lang="en-US" sz="1400" baseline="-25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1</a:t>
              </a: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 </a:t>
              </a:r>
              <a:r>
                <a:rPr lang="en-US" sz="14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subband</a:t>
              </a:r>
              <a:endPara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</p:grpSp>
      <p:sp>
        <p:nvSpPr>
          <p:cNvPr id="35" name="34 Rectángulo"/>
          <p:cNvSpPr/>
          <p:nvPr/>
        </p:nvSpPr>
        <p:spPr>
          <a:xfrm>
            <a:off x="8215338" y="1428736"/>
            <a:ext cx="714380" cy="285752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0" y="6580188"/>
            <a:ext cx="9144000" cy="28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0" y="0"/>
            <a:ext cx="23735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TABLE OF CONTENTS</a:t>
            </a:r>
            <a:endParaRPr lang="en-US" sz="2000" b="1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grpSp>
        <p:nvGrpSpPr>
          <p:cNvPr id="10" name="125 Grupo"/>
          <p:cNvGrpSpPr/>
          <p:nvPr/>
        </p:nvGrpSpPr>
        <p:grpSpPr>
          <a:xfrm>
            <a:off x="368824" y="1071546"/>
            <a:ext cx="2720713" cy="1150335"/>
            <a:chOff x="368824" y="1071546"/>
            <a:chExt cx="2720713" cy="1150335"/>
          </a:xfrm>
        </p:grpSpPr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368824" y="1071546"/>
              <a:ext cx="220291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glow rad="101600">
                      <a:schemeClr val="bg1">
                        <a:lumMod val="65000"/>
                        <a:alpha val="60000"/>
                      </a:schemeClr>
                    </a:glow>
                  </a:effectLst>
                  <a:latin typeface="+mn-lt"/>
                </a:rPr>
                <a:t>INTRODUCTION</a:t>
              </a:r>
              <a:endParaRPr lang="en-US" sz="24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+mn-lt"/>
              </a:endParaRPr>
            </a:p>
          </p:txBody>
        </p:sp>
        <p:grpSp>
          <p:nvGrpSpPr>
            <p:cNvPr id="12" name="110 Grupo"/>
            <p:cNvGrpSpPr/>
            <p:nvPr/>
          </p:nvGrpSpPr>
          <p:grpSpPr>
            <a:xfrm rot="690848">
              <a:off x="2375157" y="1436063"/>
              <a:ext cx="714380" cy="785818"/>
              <a:chOff x="3786182" y="922966"/>
              <a:chExt cx="1214446" cy="1434464"/>
            </a:xfrm>
          </p:grpSpPr>
          <p:pic>
            <p:nvPicPr>
              <p:cNvPr id="13" name="Picture 19" descr="HL"/>
              <p:cNvPicPr>
                <a:picLocks noChangeAspect="1" noChangeArrowheads="1"/>
              </p:cNvPicPr>
              <p:nvPr/>
            </p:nvPicPr>
            <p:blipFill>
              <a:blip r:embed="rId2">
                <a:lum bright="36000" contrast="42000"/>
              </a:blip>
              <a:srcRect/>
              <a:stretch>
                <a:fillRect/>
              </a:stretch>
            </p:blipFill>
            <p:spPr bwMode="auto">
              <a:xfrm>
                <a:off x="3786182" y="928670"/>
                <a:ext cx="1214446" cy="1428760"/>
              </a:xfrm>
              <a:prstGeom prst="rect">
                <a:avLst/>
              </a:prstGeom>
              <a:noFill/>
            </p:spPr>
          </p:pic>
          <p:grpSp>
            <p:nvGrpSpPr>
              <p:cNvPr id="14" name="10 Grupo"/>
              <p:cNvGrpSpPr/>
              <p:nvPr/>
            </p:nvGrpSpPr>
            <p:grpSpPr>
              <a:xfrm>
                <a:off x="3786182" y="922966"/>
                <a:ext cx="1214446" cy="1428760"/>
                <a:chOff x="7643834" y="2820178"/>
                <a:chExt cx="1214446" cy="1428760"/>
              </a:xfrm>
            </p:grpSpPr>
            <p:sp>
              <p:nvSpPr>
                <p:cNvPr id="15" name="14 Rectángulo"/>
                <p:cNvSpPr/>
                <p:nvPr/>
              </p:nvSpPr>
              <p:spPr>
                <a:xfrm>
                  <a:off x="7643834" y="282017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15 Rectángulo"/>
                <p:cNvSpPr/>
                <p:nvPr/>
              </p:nvSpPr>
              <p:spPr>
                <a:xfrm>
                  <a:off x="7715272" y="282017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16 Rectángulo"/>
                <p:cNvSpPr/>
                <p:nvPr/>
              </p:nvSpPr>
              <p:spPr>
                <a:xfrm>
                  <a:off x="7786710" y="282017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17 Rectángulo"/>
                <p:cNvSpPr/>
                <p:nvPr/>
              </p:nvSpPr>
              <p:spPr>
                <a:xfrm>
                  <a:off x="7858148" y="282017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18 Rectángulo"/>
                <p:cNvSpPr/>
                <p:nvPr/>
              </p:nvSpPr>
              <p:spPr>
                <a:xfrm>
                  <a:off x="7929586" y="282017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19 Rectángulo"/>
                <p:cNvSpPr/>
                <p:nvPr/>
              </p:nvSpPr>
              <p:spPr>
                <a:xfrm>
                  <a:off x="8001024" y="282017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20 Rectángulo"/>
                <p:cNvSpPr/>
                <p:nvPr/>
              </p:nvSpPr>
              <p:spPr>
                <a:xfrm>
                  <a:off x="8072462" y="282017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21 Rectángulo"/>
                <p:cNvSpPr/>
                <p:nvPr/>
              </p:nvSpPr>
              <p:spPr>
                <a:xfrm>
                  <a:off x="7643834" y="289161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22 Rectángulo"/>
                <p:cNvSpPr/>
                <p:nvPr/>
              </p:nvSpPr>
              <p:spPr>
                <a:xfrm>
                  <a:off x="7715272" y="289161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24 Rectángulo"/>
                <p:cNvSpPr/>
                <p:nvPr/>
              </p:nvSpPr>
              <p:spPr>
                <a:xfrm>
                  <a:off x="7786710" y="289161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25 Rectángulo"/>
                <p:cNvSpPr/>
                <p:nvPr/>
              </p:nvSpPr>
              <p:spPr>
                <a:xfrm>
                  <a:off x="7858148" y="289161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26 Rectángulo"/>
                <p:cNvSpPr/>
                <p:nvPr/>
              </p:nvSpPr>
              <p:spPr>
                <a:xfrm>
                  <a:off x="7929586" y="289161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27 Rectángulo"/>
                <p:cNvSpPr/>
                <p:nvPr/>
              </p:nvSpPr>
              <p:spPr>
                <a:xfrm>
                  <a:off x="8001024" y="289161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28 Rectángulo"/>
                <p:cNvSpPr/>
                <p:nvPr/>
              </p:nvSpPr>
              <p:spPr>
                <a:xfrm>
                  <a:off x="8072462" y="289161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29 Rectángulo"/>
                <p:cNvSpPr/>
                <p:nvPr/>
              </p:nvSpPr>
              <p:spPr>
                <a:xfrm>
                  <a:off x="8572528" y="289161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30 Rectángulo"/>
                <p:cNvSpPr/>
                <p:nvPr/>
              </p:nvSpPr>
              <p:spPr>
                <a:xfrm>
                  <a:off x="7643834" y="296305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31 Rectángulo"/>
                <p:cNvSpPr/>
                <p:nvPr/>
              </p:nvSpPr>
              <p:spPr>
                <a:xfrm>
                  <a:off x="7715272" y="296305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32 Rectángulo"/>
                <p:cNvSpPr/>
                <p:nvPr/>
              </p:nvSpPr>
              <p:spPr>
                <a:xfrm>
                  <a:off x="7786710" y="296305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33 Rectángulo"/>
                <p:cNvSpPr/>
                <p:nvPr/>
              </p:nvSpPr>
              <p:spPr>
                <a:xfrm>
                  <a:off x="7858148" y="296305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34 Rectángulo"/>
                <p:cNvSpPr/>
                <p:nvPr/>
              </p:nvSpPr>
              <p:spPr>
                <a:xfrm>
                  <a:off x="7929586" y="296305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35 Rectángulo"/>
                <p:cNvSpPr/>
                <p:nvPr/>
              </p:nvSpPr>
              <p:spPr>
                <a:xfrm>
                  <a:off x="8001024" y="296305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36 Rectángulo"/>
                <p:cNvSpPr/>
                <p:nvPr/>
              </p:nvSpPr>
              <p:spPr>
                <a:xfrm>
                  <a:off x="8072462" y="296305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37 Rectángulo"/>
                <p:cNvSpPr/>
                <p:nvPr/>
              </p:nvSpPr>
              <p:spPr>
                <a:xfrm>
                  <a:off x="8501090" y="296305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38 Rectángulo"/>
                <p:cNvSpPr/>
                <p:nvPr/>
              </p:nvSpPr>
              <p:spPr>
                <a:xfrm>
                  <a:off x="8572528" y="296305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39 Rectángulo"/>
                <p:cNvSpPr/>
                <p:nvPr/>
              </p:nvSpPr>
              <p:spPr>
                <a:xfrm>
                  <a:off x="8644716" y="296305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40 Rectángulo"/>
                <p:cNvSpPr/>
                <p:nvPr/>
              </p:nvSpPr>
              <p:spPr>
                <a:xfrm>
                  <a:off x="7643834" y="303449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41 Rectángulo"/>
                <p:cNvSpPr/>
                <p:nvPr/>
              </p:nvSpPr>
              <p:spPr>
                <a:xfrm>
                  <a:off x="7715272" y="303449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42 Rectángulo"/>
                <p:cNvSpPr/>
                <p:nvPr/>
              </p:nvSpPr>
              <p:spPr>
                <a:xfrm>
                  <a:off x="7786710" y="303449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43 Rectángulo"/>
                <p:cNvSpPr/>
                <p:nvPr/>
              </p:nvSpPr>
              <p:spPr>
                <a:xfrm>
                  <a:off x="7858148" y="303449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44 Rectángulo"/>
                <p:cNvSpPr/>
                <p:nvPr/>
              </p:nvSpPr>
              <p:spPr>
                <a:xfrm>
                  <a:off x="7929586" y="303449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45 Rectángulo"/>
                <p:cNvSpPr/>
                <p:nvPr/>
              </p:nvSpPr>
              <p:spPr>
                <a:xfrm>
                  <a:off x="8001024" y="303449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46 Rectángulo"/>
                <p:cNvSpPr/>
                <p:nvPr/>
              </p:nvSpPr>
              <p:spPr>
                <a:xfrm>
                  <a:off x="8072462" y="303449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47 Rectángulo"/>
                <p:cNvSpPr/>
                <p:nvPr/>
              </p:nvSpPr>
              <p:spPr>
                <a:xfrm>
                  <a:off x="8429652" y="303449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48 Rectángulo"/>
                <p:cNvSpPr/>
                <p:nvPr/>
              </p:nvSpPr>
              <p:spPr>
                <a:xfrm>
                  <a:off x="7643834" y="3105930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49 Rectángulo"/>
                <p:cNvSpPr/>
                <p:nvPr/>
              </p:nvSpPr>
              <p:spPr>
                <a:xfrm>
                  <a:off x="7715272" y="3105930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50 Rectángulo"/>
                <p:cNvSpPr/>
                <p:nvPr/>
              </p:nvSpPr>
              <p:spPr>
                <a:xfrm>
                  <a:off x="7643834" y="317736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51 Rectángulo"/>
                <p:cNvSpPr/>
                <p:nvPr/>
              </p:nvSpPr>
              <p:spPr>
                <a:xfrm>
                  <a:off x="7715272" y="317736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52 Rectángulo"/>
                <p:cNvSpPr/>
                <p:nvPr/>
              </p:nvSpPr>
              <p:spPr>
                <a:xfrm>
                  <a:off x="7643834" y="324880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53 Rectángulo"/>
                <p:cNvSpPr/>
                <p:nvPr/>
              </p:nvSpPr>
              <p:spPr>
                <a:xfrm>
                  <a:off x="7715272" y="324880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54 Rectángulo"/>
                <p:cNvSpPr/>
                <p:nvPr/>
              </p:nvSpPr>
              <p:spPr>
                <a:xfrm>
                  <a:off x="8001024" y="324880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55 Rectángulo"/>
                <p:cNvSpPr/>
                <p:nvPr/>
              </p:nvSpPr>
              <p:spPr>
                <a:xfrm>
                  <a:off x="8072462" y="324880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56 Rectángulo"/>
                <p:cNvSpPr/>
                <p:nvPr/>
              </p:nvSpPr>
              <p:spPr>
                <a:xfrm>
                  <a:off x="8001024" y="332024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57 Rectángulo"/>
                <p:cNvSpPr/>
                <p:nvPr/>
              </p:nvSpPr>
              <p:spPr>
                <a:xfrm>
                  <a:off x="8072462" y="332024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58 Rectángulo"/>
                <p:cNvSpPr/>
                <p:nvPr/>
              </p:nvSpPr>
              <p:spPr>
                <a:xfrm>
                  <a:off x="8072462" y="339168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59 Rectángulo"/>
                <p:cNvSpPr/>
                <p:nvPr/>
              </p:nvSpPr>
              <p:spPr>
                <a:xfrm>
                  <a:off x="8358214" y="339168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60 Rectángulo"/>
                <p:cNvSpPr/>
                <p:nvPr/>
              </p:nvSpPr>
              <p:spPr>
                <a:xfrm>
                  <a:off x="8501090" y="339168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61 Rectángulo"/>
                <p:cNvSpPr/>
                <p:nvPr/>
              </p:nvSpPr>
              <p:spPr>
                <a:xfrm>
                  <a:off x="8572528" y="339168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62 Rectángulo"/>
                <p:cNvSpPr/>
                <p:nvPr/>
              </p:nvSpPr>
              <p:spPr>
                <a:xfrm>
                  <a:off x="8644716" y="339168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63 Rectángulo"/>
                <p:cNvSpPr/>
                <p:nvPr/>
              </p:nvSpPr>
              <p:spPr>
                <a:xfrm>
                  <a:off x="8716154" y="339168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64 Rectángulo"/>
                <p:cNvSpPr/>
                <p:nvPr/>
              </p:nvSpPr>
              <p:spPr>
                <a:xfrm>
                  <a:off x="8358214" y="3463120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65 Rectángulo"/>
                <p:cNvSpPr/>
                <p:nvPr/>
              </p:nvSpPr>
              <p:spPr>
                <a:xfrm>
                  <a:off x="8429652" y="3463120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66 Rectángulo"/>
                <p:cNvSpPr/>
                <p:nvPr/>
              </p:nvSpPr>
              <p:spPr>
                <a:xfrm>
                  <a:off x="8572528" y="3463120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67 Rectángulo"/>
                <p:cNvSpPr/>
                <p:nvPr/>
              </p:nvSpPr>
              <p:spPr>
                <a:xfrm>
                  <a:off x="8286776" y="353455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68 Rectángulo"/>
                <p:cNvSpPr/>
                <p:nvPr/>
              </p:nvSpPr>
              <p:spPr>
                <a:xfrm>
                  <a:off x="8358214" y="353455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69 Rectángulo"/>
                <p:cNvSpPr/>
                <p:nvPr/>
              </p:nvSpPr>
              <p:spPr>
                <a:xfrm>
                  <a:off x="8429652" y="353455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70 Rectángulo"/>
                <p:cNvSpPr/>
                <p:nvPr/>
              </p:nvSpPr>
              <p:spPr>
                <a:xfrm>
                  <a:off x="7786710" y="360599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71 Rectángulo"/>
                <p:cNvSpPr/>
                <p:nvPr/>
              </p:nvSpPr>
              <p:spPr>
                <a:xfrm>
                  <a:off x="7858148" y="360599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72 Rectángulo"/>
                <p:cNvSpPr/>
                <p:nvPr/>
              </p:nvSpPr>
              <p:spPr>
                <a:xfrm>
                  <a:off x="8215338" y="360599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73 Rectángulo"/>
                <p:cNvSpPr/>
                <p:nvPr/>
              </p:nvSpPr>
              <p:spPr>
                <a:xfrm>
                  <a:off x="8286776" y="360599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74 Rectángulo"/>
                <p:cNvSpPr/>
                <p:nvPr/>
              </p:nvSpPr>
              <p:spPr>
                <a:xfrm>
                  <a:off x="8358214" y="360599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75 Rectángulo"/>
                <p:cNvSpPr/>
                <p:nvPr/>
              </p:nvSpPr>
              <p:spPr>
                <a:xfrm>
                  <a:off x="7786710" y="367743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76 Rectángulo"/>
                <p:cNvSpPr/>
                <p:nvPr/>
              </p:nvSpPr>
              <p:spPr>
                <a:xfrm>
                  <a:off x="8501090" y="374887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77 Rectángulo"/>
                <p:cNvSpPr/>
                <p:nvPr/>
              </p:nvSpPr>
              <p:spPr>
                <a:xfrm>
                  <a:off x="8572528" y="374887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78 Rectángulo"/>
                <p:cNvSpPr/>
                <p:nvPr/>
              </p:nvSpPr>
              <p:spPr>
                <a:xfrm>
                  <a:off x="8644716" y="374887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79 Rectángulo"/>
                <p:cNvSpPr/>
                <p:nvPr/>
              </p:nvSpPr>
              <p:spPr>
                <a:xfrm>
                  <a:off x="8716154" y="374887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80 Rectángulo"/>
                <p:cNvSpPr/>
                <p:nvPr/>
              </p:nvSpPr>
              <p:spPr>
                <a:xfrm>
                  <a:off x="8786842" y="374887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81 Rectángulo"/>
                <p:cNvSpPr/>
                <p:nvPr/>
              </p:nvSpPr>
              <p:spPr>
                <a:xfrm>
                  <a:off x="7786710" y="3820310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82 Rectángulo"/>
                <p:cNvSpPr/>
                <p:nvPr/>
              </p:nvSpPr>
              <p:spPr>
                <a:xfrm>
                  <a:off x="7858148" y="3820310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83 Rectángulo"/>
                <p:cNvSpPr/>
                <p:nvPr/>
              </p:nvSpPr>
              <p:spPr>
                <a:xfrm>
                  <a:off x="7929586" y="3820310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84 Rectángulo"/>
                <p:cNvSpPr/>
                <p:nvPr/>
              </p:nvSpPr>
              <p:spPr>
                <a:xfrm>
                  <a:off x="8001024" y="3820310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85 Rectángulo"/>
                <p:cNvSpPr/>
                <p:nvPr/>
              </p:nvSpPr>
              <p:spPr>
                <a:xfrm>
                  <a:off x="8429652" y="3820310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86 Rectángulo"/>
                <p:cNvSpPr/>
                <p:nvPr/>
              </p:nvSpPr>
              <p:spPr>
                <a:xfrm>
                  <a:off x="7715272" y="389174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87 Rectángulo"/>
                <p:cNvSpPr/>
                <p:nvPr/>
              </p:nvSpPr>
              <p:spPr>
                <a:xfrm>
                  <a:off x="7786710" y="389174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88 Rectángulo"/>
                <p:cNvSpPr/>
                <p:nvPr/>
              </p:nvSpPr>
              <p:spPr>
                <a:xfrm>
                  <a:off x="7858148" y="389174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89 Rectángulo"/>
                <p:cNvSpPr/>
                <p:nvPr/>
              </p:nvSpPr>
              <p:spPr>
                <a:xfrm>
                  <a:off x="8001024" y="389174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90 Rectángulo"/>
                <p:cNvSpPr/>
                <p:nvPr/>
              </p:nvSpPr>
              <p:spPr>
                <a:xfrm>
                  <a:off x="8358214" y="389174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91 Rectángulo"/>
                <p:cNvSpPr/>
                <p:nvPr/>
              </p:nvSpPr>
              <p:spPr>
                <a:xfrm>
                  <a:off x="8429652" y="3891748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92 Rectángulo"/>
                <p:cNvSpPr/>
                <p:nvPr/>
              </p:nvSpPr>
              <p:spPr>
                <a:xfrm>
                  <a:off x="7715272" y="396318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93 Rectángulo"/>
                <p:cNvSpPr/>
                <p:nvPr/>
              </p:nvSpPr>
              <p:spPr>
                <a:xfrm>
                  <a:off x="7858148" y="396318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94 Rectángulo"/>
                <p:cNvSpPr/>
                <p:nvPr/>
              </p:nvSpPr>
              <p:spPr>
                <a:xfrm>
                  <a:off x="7929586" y="396318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95 Rectángulo"/>
                <p:cNvSpPr/>
                <p:nvPr/>
              </p:nvSpPr>
              <p:spPr>
                <a:xfrm>
                  <a:off x="8001024" y="396318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96 Rectángulo"/>
                <p:cNvSpPr/>
                <p:nvPr/>
              </p:nvSpPr>
              <p:spPr>
                <a:xfrm>
                  <a:off x="8286776" y="396318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97 Rectángulo"/>
                <p:cNvSpPr/>
                <p:nvPr/>
              </p:nvSpPr>
              <p:spPr>
                <a:xfrm>
                  <a:off x="8358214" y="396318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98 Rectángulo"/>
                <p:cNvSpPr/>
                <p:nvPr/>
              </p:nvSpPr>
              <p:spPr>
                <a:xfrm>
                  <a:off x="8716154" y="396318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99 Rectángulo"/>
                <p:cNvSpPr/>
                <p:nvPr/>
              </p:nvSpPr>
              <p:spPr>
                <a:xfrm>
                  <a:off x="8786842" y="3963186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100 Rectángulo"/>
                <p:cNvSpPr/>
                <p:nvPr/>
              </p:nvSpPr>
              <p:spPr>
                <a:xfrm>
                  <a:off x="7786710" y="403462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101 Rectángulo"/>
                <p:cNvSpPr/>
                <p:nvPr/>
              </p:nvSpPr>
              <p:spPr>
                <a:xfrm>
                  <a:off x="7929586" y="403462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102 Rectángulo"/>
                <p:cNvSpPr/>
                <p:nvPr/>
              </p:nvSpPr>
              <p:spPr>
                <a:xfrm>
                  <a:off x="8286776" y="403462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103 Rectángulo"/>
                <p:cNvSpPr/>
                <p:nvPr/>
              </p:nvSpPr>
              <p:spPr>
                <a:xfrm>
                  <a:off x="8429652" y="403462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104 Rectángulo"/>
                <p:cNvSpPr/>
                <p:nvPr/>
              </p:nvSpPr>
              <p:spPr>
                <a:xfrm>
                  <a:off x="8644716" y="403462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105 Rectángulo"/>
                <p:cNvSpPr/>
                <p:nvPr/>
              </p:nvSpPr>
              <p:spPr>
                <a:xfrm>
                  <a:off x="8716154" y="403462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106 Rectángulo"/>
                <p:cNvSpPr/>
                <p:nvPr/>
              </p:nvSpPr>
              <p:spPr>
                <a:xfrm>
                  <a:off x="8786842" y="4034624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107 Rectángulo"/>
                <p:cNvSpPr/>
                <p:nvPr/>
              </p:nvSpPr>
              <p:spPr>
                <a:xfrm>
                  <a:off x="8644716" y="410606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108 Rectángulo"/>
                <p:cNvSpPr/>
                <p:nvPr/>
              </p:nvSpPr>
              <p:spPr>
                <a:xfrm>
                  <a:off x="8716154" y="410606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109 Rectángulo"/>
                <p:cNvSpPr/>
                <p:nvPr/>
              </p:nvSpPr>
              <p:spPr>
                <a:xfrm>
                  <a:off x="8786842" y="4106062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110 Rectángulo"/>
                <p:cNvSpPr/>
                <p:nvPr/>
              </p:nvSpPr>
              <p:spPr>
                <a:xfrm>
                  <a:off x="8644716" y="4177500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111 Rectángulo"/>
                <p:cNvSpPr/>
                <p:nvPr/>
              </p:nvSpPr>
              <p:spPr>
                <a:xfrm>
                  <a:off x="8716154" y="4177500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112 Rectángulo"/>
                <p:cNvSpPr/>
                <p:nvPr/>
              </p:nvSpPr>
              <p:spPr>
                <a:xfrm>
                  <a:off x="8786842" y="4177500"/>
                  <a:ext cx="71438" cy="71438"/>
                </a:xfrm>
                <a:prstGeom prst="rect">
                  <a:avLst/>
                </a:prstGeom>
                <a:solidFill>
                  <a:srgbClr val="E46C0A">
                    <a:alpha val="69804"/>
                  </a:srgb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14" name="126 Grupo"/>
          <p:cNvGrpSpPr/>
          <p:nvPr/>
        </p:nvGrpSpPr>
        <p:grpSpPr>
          <a:xfrm>
            <a:off x="1714480" y="2500306"/>
            <a:ext cx="4065464" cy="1234674"/>
            <a:chOff x="1714480" y="2500306"/>
            <a:chExt cx="4065464" cy="1234674"/>
          </a:xfrm>
        </p:grpSpPr>
        <p:sp>
          <p:nvSpPr>
            <p:cNvPr id="115" name="Rectangle 11"/>
            <p:cNvSpPr>
              <a:spLocks noChangeArrowheads="1"/>
            </p:cNvSpPr>
            <p:nvPr/>
          </p:nvSpPr>
          <p:spPr bwMode="auto">
            <a:xfrm>
              <a:off x="1714480" y="2500306"/>
              <a:ext cx="346691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glow rad="101600">
                      <a:schemeClr val="bg1">
                        <a:lumMod val="65000"/>
                        <a:alpha val="60000"/>
                      </a:schemeClr>
                    </a:glow>
                  </a:effectLst>
                  <a:latin typeface="+mn-lt"/>
                </a:rPr>
                <a:t>ANALYSIS  &amp;  ALGORITHM</a:t>
              </a:r>
              <a:endPara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+mn-lt"/>
              </a:endParaRPr>
            </a:p>
          </p:txBody>
        </p:sp>
        <p:pic>
          <p:nvPicPr>
            <p:cNvPr id="116" name="115 Imagen" descr="model-areas.L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21008793">
              <a:off x="4636936" y="2877534"/>
              <a:ext cx="1143008" cy="857446"/>
            </a:xfrm>
            <a:prstGeom prst="rect">
              <a:avLst/>
            </a:prstGeom>
          </p:spPr>
        </p:pic>
      </p:grpSp>
      <p:grpSp>
        <p:nvGrpSpPr>
          <p:cNvPr id="117" name="127 Grupo"/>
          <p:cNvGrpSpPr/>
          <p:nvPr/>
        </p:nvGrpSpPr>
        <p:grpSpPr>
          <a:xfrm>
            <a:off x="4006515" y="3967467"/>
            <a:ext cx="3657280" cy="1279667"/>
            <a:chOff x="4006515" y="3967467"/>
            <a:chExt cx="3657280" cy="1279667"/>
          </a:xfrm>
        </p:grpSpPr>
        <p:sp>
          <p:nvSpPr>
            <p:cNvPr id="118" name="Rectangle 11"/>
            <p:cNvSpPr>
              <a:spLocks noChangeArrowheads="1"/>
            </p:cNvSpPr>
            <p:nvPr/>
          </p:nvSpPr>
          <p:spPr bwMode="auto">
            <a:xfrm>
              <a:off x="4006515" y="3967467"/>
              <a:ext cx="328012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glow rad="101600">
                      <a:schemeClr val="bg1">
                        <a:lumMod val="65000"/>
                        <a:alpha val="60000"/>
                      </a:schemeClr>
                    </a:glow>
                  </a:effectLst>
                  <a:latin typeface="+mn-lt"/>
                </a:rPr>
                <a:t>EXPERIMENTAL RESULTS</a:t>
              </a:r>
              <a:endPara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+mn-lt"/>
              </a:endParaRPr>
            </a:p>
          </p:txBody>
        </p:sp>
        <p:pic>
          <p:nvPicPr>
            <p:cNvPr id="119" name="Picture 6" descr="n1_GRAY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98192">
              <a:off x="7023414" y="4446917"/>
              <a:ext cx="640381" cy="800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0" name="128 Grupo"/>
          <p:cNvGrpSpPr/>
          <p:nvPr/>
        </p:nvGrpSpPr>
        <p:grpSpPr>
          <a:xfrm>
            <a:off x="6474701" y="5396227"/>
            <a:ext cx="2463485" cy="939505"/>
            <a:chOff x="6474701" y="5396227"/>
            <a:chExt cx="2463485" cy="939505"/>
          </a:xfrm>
        </p:grpSpPr>
        <p:sp>
          <p:nvSpPr>
            <p:cNvPr id="121" name="Rectangle 11"/>
            <p:cNvSpPr>
              <a:spLocks noChangeArrowheads="1"/>
            </p:cNvSpPr>
            <p:nvPr/>
          </p:nvSpPr>
          <p:spPr bwMode="auto">
            <a:xfrm>
              <a:off x="6474701" y="5396227"/>
              <a:ext cx="202638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glow rad="101600">
                      <a:schemeClr val="bg1">
                        <a:lumMod val="65000"/>
                        <a:alpha val="60000"/>
                      </a:schemeClr>
                    </a:glow>
                  </a:effectLst>
                  <a:latin typeface="+mn-lt"/>
                </a:rPr>
                <a:t>CONCLUSIONS</a:t>
              </a:r>
              <a:endParaRPr lang="en-US" sz="24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+mn-lt"/>
              </a:endParaRPr>
            </a:p>
          </p:txBody>
        </p:sp>
        <p:grpSp>
          <p:nvGrpSpPr>
            <p:cNvPr id="122" name="123 Grupo"/>
            <p:cNvGrpSpPr/>
            <p:nvPr/>
          </p:nvGrpSpPr>
          <p:grpSpPr>
            <a:xfrm rot="21182229">
              <a:off x="7451976" y="5874838"/>
              <a:ext cx="1486210" cy="460894"/>
              <a:chOff x="1071538" y="5081598"/>
              <a:chExt cx="1486210" cy="460894"/>
            </a:xfrm>
          </p:grpSpPr>
          <p:sp>
            <p:nvSpPr>
              <p:cNvPr id="124" name="Rectangle 11"/>
              <p:cNvSpPr>
                <a:spLocks noChangeArrowheads="1"/>
              </p:cNvSpPr>
              <p:nvPr/>
            </p:nvSpPr>
            <p:spPr bwMode="auto">
              <a:xfrm>
                <a:off x="1081062" y="5081598"/>
                <a:ext cx="1476686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1) General embedded quantization (</a:t>
                </a:r>
                <a:r>
                  <a:rPr lang="en-US" sz="60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GEQ</a:t>
                </a:r>
                <a:r>
                  <a:rPr lang="en-US" sz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)</a:t>
                </a:r>
              </a:p>
            </p:txBody>
          </p:sp>
          <p:sp>
            <p:nvSpPr>
              <p:cNvPr id="125" name="Rectangle 11"/>
              <p:cNvSpPr>
                <a:spLocks noChangeArrowheads="1"/>
              </p:cNvSpPr>
              <p:nvPr/>
            </p:nvSpPr>
            <p:spPr bwMode="auto">
              <a:xfrm>
                <a:off x="1071538" y="5214950"/>
                <a:ext cx="822661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2) Exhaustive search</a:t>
                </a:r>
              </a:p>
            </p:txBody>
          </p:sp>
          <p:sp>
            <p:nvSpPr>
              <p:cNvPr id="126" name="Rectangle 11"/>
              <p:cNvSpPr>
                <a:spLocks noChangeArrowheads="1"/>
              </p:cNvSpPr>
              <p:nvPr/>
            </p:nvSpPr>
            <p:spPr bwMode="auto">
              <a:xfrm>
                <a:off x="1071538" y="5357826"/>
                <a:ext cx="1071127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3) Low complexity algorithm</a:t>
                </a:r>
              </a:p>
            </p:txBody>
          </p:sp>
        </p:grpSp>
        <p:sp>
          <p:nvSpPr>
            <p:cNvPr id="123" name="122 Rectángulo"/>
            <p:cNvSpPr/>
            <p:nvPr/>
          </p:nvSpPr>
          <p:spPr>
            <a:xfrm rot="21144759">
              <a:off x="7471153" y="5872730"/>
              <a:ext cx="1422700" cy="462246"/>
            </a:xfrm>
            <a:prstGeom prst="rect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7" name="126 Rectángulo"/>
          <p:cNvSpPr/>
          <p:nvPr/>
        </p:nvSpPr>
        <p:spPr>
          <a:xfrm>
            <a:off x="142844" y="785794"/>
            <a:ext cx="8358246" cy="4572032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0"/>
            <a:ext cx="172021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CONCLUSIONS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114300" y="466725"/>
            <a:ext cx="15831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SUMMARY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grpSp>
        <p:nvGrpSpPr>
          <p:cNvPr id="274" name="273 Grupo"/>
          <p:cNvGrpSpPr/>
          <p:nvPr/>
        </p:nvGrpSpPr>
        <p:grpSpPr>
          <a:xfrm>
            <a:off x="571472" y="1000108"/>
            <a:ext cx="7768883" cy="1285884"/>
            <a:chOff x="571472" y="1000108"/>
            <a:chExt cx="7768883" cy="1285884"/>
          </a:xfrm>
        </p:grpSpPr>
        <p:grpSp>
          <p:nvGrpSpPr>
            <p:cNvPr id="6" name="38 Grupo"/>
            <p:cNvGrpSpPr/>
            <p:nvPr/>
          </p:nvGrpSpPr>
          <p:grpSpPr>
            <a:xfrm>
              <a:off x="1514037" y="1340122"/>
              <a:ext cx="5701169" cy="430464"/>
              <a:chOff x="1500166" y="1069710"/>
              <a:chExt cx="5701169" cy="430464"/>
            </a:xfrm>
          </p:grpSpPr>
          <p:grpSp>
            <p:nvGrpSpPr>
              <p:cNvPr id="7" name="44 Grupo"/>
              <p:cNvGrpSpPr/>
              <p:nvPr/>
            </p:nvGrpSpPr>
            <p:grpSpPr>
              <a:xfrm>
                <a:off x="1643042" y="1357298"/>
                <a:ext cx="5359438" cy="142876"/>
                <a:chOff x="1643042" y="1357298"/>
                <a:chExt cx="5359438" cy="142876"/>
              </a:xfrm>
            </p:grpSpPr>
            <p:cxnSp>
              <p:nvCxnSpPr>
                <p:cNvPr id="10" name="9 Conector recto"/>
                <p:cNvCxnSpPr/>
                <p:nvPr/>
              </p:nvCxnSpPr>
              <p:spPr>
                <a:xfrm>
                  <a:off x="1643042" y="1428736"/>
                  <a:ext cx="5357850" cy="1588"/>
                </a:xfrm>
                <a:prstGeom prst="line">
                  <a:avLst/>
                </a:prstGeom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11 Conector recto"/>
                <p:cNvCxnSpPr/>
                <p:nvPr/>
              </p:nvCxnSpPr>
              <p:spPr>
                <a:xfrm rot="5400000">
                  <a:off x="1572398" y="1427942"/>
                  <a:ext cx="142876" cy="1588"/>
                </a:xfrm>
                <a:prstGeom prst="line">
                  <a:avLst/>
                </a:prstGeom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12 Conector recto"/>
                <p:cNvCxnSpPr/>
                <p:nvPr/>
              </p:nvCxnSpPr>
              <p:spPr>
                <a:xfrm rot="5400000">
                  <a:off x="6930248" y="1427942"/>
                  <a:ext cx="142876" cy="1588"/>
                </a:xfrm>
                <a:prstGeom prst="line">
                  <a:avLst/>
                </a:prstGeom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" name="Rectangle 11"/>
              <p:cNvSpPr>
                <a:spLocks noChangeArrowheads="1"/>
              </p:cNvSpPr>
              <p:nvPr/>
            </p:nvSpPr>
            <p:spPr bwMode="auto">
              <a:xfrm>
                <a:off x="1500166" y="1071546"/>
                <a:ext cx="288862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0</a:t>
                </a:r>
                <a:endParaRPr 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9" name="Rectangle 11"/>
              <p:cNvSpPr>
                <a:spLocks noChangeArrowheads="1"/>
              </p:cNvSpPr>
              <p:nvPr/>
            </p:nvSpPr>
            <p:spPr bwMode="auto">
              <a:xfrm>
                <a:off x="6830720" y="1069710"/>
                <a:ext cx="370615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b="1" i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W</a:t>
                </a:r>
                <a:endParaRPr lang="en-US" sz="16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4" name="13 Conector recto"/>
            <p:cNvCxnSpPr/>
            <p:nvPr/>
          </p:nvCxnSpPr>
          <p:spPr>
            <a:xfrm rot="5400000">
              <a:off x="3641136" y="1696755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3585739" y="1770586"/>
              <a:ext cx="41549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en-US" b="1" i="1" baseline="-25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cxnSp>
          <p:nvCxnSpPr>
            <p:cNvPr id="16" name="15 Conector recto"/>
            <p:cNvCxnSpPr/>
            <p:nvPr/>
          </p:nvCxnSpPr>
          <p:spPr>
            <a:xfrm rot="5400000">
              <a:off x="5757616" y="1699953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1"/>
            <p:cNvSpPr>
              <a:spLocks noChangeArrowheads="1"/>
            </p:cNvSpPr>
            <p:nvPr/>
          </p:nvSpPr>
          <p:spPr bwMode="auto">
            <a:xfrm>
              <a:off x="5709043" y="1773784"/>
              <a:ext cx="41549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en-US" b="1" i="1" baseline="-25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cxnSp>
          <p:nvCxnSpPr>
            <p:cNvPr id="25" name="24 Conector recto"/>
            <p:cNvCxnSpPr/>
            <p:nvPr/>
          </p:nvCxnSpPr>
          <p:spPr>
            <a:xfrm rot="5400000">
              <a:off x="2268233" y="1699953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11"/>
            <p:cNvSpPr>
              <a:spLocks noChangeArrowheads="1"/>
            </p:cNvSpPr>
            <p:nvPr/>
          </p:nvSpPr>
          <p:spPr bwMode="auto">
            <a:xfrm>
              <a:off x="2219660" y="1773784"/>
              <a:ext cx="41549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en-US" b="1" i="1" baseline="-25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pic>
          <p:nvPicPr>
            <p:cNvPr id="28" name="Picture 19" descr="HL"/>
            <p:cNvPicPr>
              <a:picLocks noChangeAspect="1" noChangeArrowheads="1"/>
            </p:cNvPicPr>
            <p:nvPr/>
          </p:nvPicPr>
          <p:blipFill>
            <a:blip r:embed="rId2">
              <a:lum bright="36000" contrast="42000"/>
            </a:blip>
            <a:srcRect/>
            <a:stretch>
              <a:fillRect/>
            </a:stretch>
          </p:blipFill>
          <p:spPr bwMode="auto">
            <a:xfrm>
              <a:off x="7429520" y="1214422"/>
              <a:ext cx="910835" cy="1071570"/>
            </a:xfrm>
            <a:prstGeom prst="rect">
              <a:avLst/>
            </a:prstGeom>
            <a:noFill/>
          </p:spPr>
        </p:pic>
        <p:grpSp>
          <p:nvGrpSpPr>
            <p:cNvPr id="29" name="28 Grupo"/>
            <p:cNvGrpSpPr/>
            <p:nvPr/>
          </p:nvGrpSpPr>
          <p:grpSpPr>
            <a:xfrm>
              <a:off x="7429520" y="1208718"/>
              <a:ext cx="910835" cy="1071570"/>
              <a:chOff x="7643834" y="2820178"/>
              <a:chExt cx="1214446" cy="1428760"/>
            </a:xfrm>
          </p:grpSpPr>
          <p:sp>
            <p:nvSpPr>
              <p:cNvPr id="30" name="29 Rectángulo"/>
              <p:cNvSpPr/>
              <p:nvPr/>
            </p:nvSpPr>
            <p:spPr>
              <a:xfrm>
                <a:off x="7643834" y="2820178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30 Rectángulo"/>
              <p:cNvSpPr/>
              <p:nvPr/>
            </p:nvSpPr>
            <p:spPr>
              <a:xfrm>
                <a:off x="7715272" y="2820178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31 Rectángulo"/>
              <p:cNvSpPr/>
              <p:nvPr/>
            </p:nvSpPr>
            <p:spPr>
              <a:xfrm>
                <a:off x="7786710" y="2820178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32 Rectángulo"/>
              <p:cNvSpPr/>
              <p:nvPr/>
            </p:nvSpPr>
            <p:spPr>
              <a:xfrm>
                <a:off x="7858148" y="2820178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33 Rectángulo"/>
              <p:cNvSpPr/>
              <p:nvPr/>
            </p:nvSpPr>
            <p:spPr>
              <a:xfrm>
                <a:off x="7929586" y="2820178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34 Rectángulo"/>
              <p:cNvSpPr/>
              <p:nvPr/>
            </p:nvSpPr>
            <p:spPr>
              <a:xfrm>
                <a:off x="8001024" y="2820178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35 Rectángulo"/>
              <p:cNvSpPr/>
              <p:nvPr/>
            </p:nvSpPr>
            <p:spPr>
              <a:xfrm>
                <a:off x="8072462" y="2820178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37 Rectángulo"/>
              <p:cNvSpPr/>
              <p:nvPr/>
            </p:nvSpPr>
            <p:spPr>
              <a:xfrm>
                <a:off x="7643834" y="2891616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38 Rectángulo"/>
              <p:cNvSpPr/>
              <p:nvPr/>
            </p:nvSpPr>
            <p:spPr>
              <a:xfrm>
                <a:off x="7715272" y="2891616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39 Rectángulo"/>
              <p:cNvSpPr/>
              <p:nvPr/>
            </p:nvSpPr>
            <p:spPr>
              <a:xfrm>
                <a:off x="7786710" y="2891616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40 Rectángulo"/>
              <p:cNvSpPr/>
              <p:nvPr/>
            </p:nvSpPr>
            <p:spPr>
              <a:xfrm>
                <a:off x="7858148" y="2891616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41 Rectángulo"/>
              <p:cNvSpPr/>
              <p:nvPr/>
            </p:nvSpPr>
            <p:spPr>
              <a:xfrm>
                <a:off x="7929586" y="2891616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42 Rectángulo"/>
              <p:cNvSpPr/>
              <p:nvPr/>
            </p:nvSpPr>
            <p:spPr>
              <a:xfrm>
                <a:off x="8001024" y="2891616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43 Rectángulo"/>
              <p:cNvSpPr/>
              <p:nvPr/>
            </p:nvSpPr>
            <p:spPr>
              <a:xfrm>
                <a:off x="8072462" y="2891616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44 Rectángulo"/>
              <p:cNvSpPr/>
              <p:nvPr/>
            </p:nvSpPr>
            <p:spPr>
              <a:xfrm>
                <a:off x="8572528" y="2891616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45 Rectángulo"/>
              <p:cNvSpPr/>
              <p:nvPr/>
            </p:nvSpPr>
            <p:spPr>
              <a:xfrm>
                <a:off x="7643834" y="2963054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46 Rectángulo"/>
              <p:cNvSpPr/>
              <p:nvPr/>
            </p:nvSpPr>
            <p:spPr>
              <a:xfrm>
                <a:off x="7715272" y="2963054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47 Rectángulo"/>
              <p:cNvSpPr/>
              <p:nvPr/>
            </p:nvSpPr>
            <p:spPr>
              <a:xfrm>
                <a:off x="7786710" y="2963054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48 Rectángulo"/>
              <p:cNvSpPr/>
              <p:nvPr/>
            </p:nvSpPr>
            <p:spPr>
              <a:xfrm>
                <a:off x="7858148" y="2963054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49 Rectángulo"/>
              <p:cNvSpPr/>
              <p:nvPr/>
            </p:nvSpPr>
            <p:spPr>
              <a:xfrm>
                <a:off x="7929586" y="2963054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50 Rectángulo"/>
              <p:cNvSpPr/>
              <p:nvPr/>
            </p:nvSpPr>
            <p:spPr>
              <a:xfrm>
                <a:off x="8001024" y="2963054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51 Rectángulo"/>
              <p:cNvSpPr/>
              <p:nvPr/>
            </p:nvSpPr>
            <p:spPr>
              <a:xfrm>
                <a:off x="8072462" y="2963054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52 Rectángulo"/>
              <p:cNvSpPr/>
              <p:nvPr/>
            </p:nvSpPr>
            <p:spPr>
              <a:xfrm>
                <a:off x="8501090" y="2963054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53 Rectángulo"/>
              <p:cNvSpPr/>
              <p:nvPr/>
            </p:nvSpPr>
            <p:spPr>
              <a:xfrm>
                <a:off x="8572528" y="2963054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54 Rectángulo"/>
              <p:cNvSpPr/>
              <p:nvPr/>
            </p:nvSpPr>
            <p:spPr>
              <a:xfrm>
                <a:off x="8644716" y="2963054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55 Rectángulo"/>
              <p:cNvSpPr/>
              <p:nvPr/>
            </p:nvSpPr>
            <p:spPr>
              <a:xfrm>
                <a:off x="7643834" y="3034492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56 Rectángulo"/>
              <p:cNvSpPr/>
              <p:nvPr/>
            </p:nvSpPr>
            <p:spPr>
              <a:xfrm>
                <a:off x="7715272" y="3034492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57 Rectángulo"/>
              <p:cNvSpPr/>
              <p:nvPr/>
            </p:nvSpPr>
            <p:spPr>
              <a:xfrm>
                <a:off x="7786710" y="3034492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58 Rectángulo"/>
              <p:cNvSpPr/>
              <p:nvPr/>
            </p:nvSpPr>
            <p:spPr>
              <a:xfrm>
                <a:off x="7858148" y="3034492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59 Rectángulo"/>
              <p:cNvSpPr/>
              <p:nvPr/>
            </p:nvSpPr>
            <p:spPr>
              <a:xfrm>
                <a:off x="7929586" y="3034492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60 Rectángulo"/>
              <p:cNvSpPr/>
              <p:nvPr/>
            </p:nvSpPr>
            <p:spPr>
              <a:xfrm>
                <a:off x="8001024" y="3034492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61 Rectángulo"/>
              <p:cNvSpPr/>
              <p:nvPr/>
            </p:nvSpPr>
            <p:spPr>
              <a:xfrm>
                <a:off x="8072462" y="3034492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62 Rectángulo"/>
              <p:cNvSpPr/>
              <p:nvPr/>
            </p:nvSpPr>
            <p:spPr>
              <a:xfrm>
                <a:off x="8429652" y="3034492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63 Rectángulo"/>
              <p:cNvSpPr/>
              <p:nvPr/>
            </p:nvSpPr>
            <p:spPr>
              <a:xfrm>
                <a:off x="7643834" y="3105930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64 Rectángulo"/>
              <p:cNvSpPr/>
              <p:nvPr/>
            </p:nvSpPr>
            <p:spPr>
              <a:xfrm>
                <a:off x="7715272" y="3105930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65 Rectángulo"/>
              <p:cNvSpPr/>
              <p:nvPr/>
            </p:nvSpPr>
            <p:spPr>
              <a:xfrm>
                <a:off x="7643834" y="3177368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66 Rectángulo"/>
              <p:cNvSpPr/>
              <p:nvPr/>
            </p:nvSpPr>
            <p:spPr>
              <a:xfrm>
                <a:off x="7715272" y="3177368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67 Rectángulo"/>
              <p:cNvSpPr/>
              <p:nvPr/>
            </p:nvSpPr>
            <p:spPr>
              <a:xfrm>
                <a:off x="7643834" y="3248806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68 Rectángulo"/>
              <p:cNvSpPr/>
              <p:nvPr/>
            </p:nvSpPr>
            <p:spPr>
              <a:xfrm>
                <a:off x="7715272" y="3248806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69 Rectángulo"/>
              <p:cNvSpPr/>
              <p:nvPr/>
            </p:nvSpPr>
            <p:spPr>
              <a:xfrm>
                <a:off x="8001024" y="3248806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70 Rectángulo"/>
              <p:cNvSpPr/>
              <p:nvPr/>
            </p:nvSpPr>
            <p:spPr>
              <a:xfrm>
                <a:off x="8072462" y="3248806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71 Rectángulo"/>
              <p:cNvSpPr/>
              <p:nvPr/>
            </p:nvSpPr>
            <p:spPr>
              <a:xfrm>
                <a:off x="8001024" y="3320244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72 Rectángulo"/>
              <p:cNvSpPr/>
              <p:nvPr/>
            </p:nvSpPr>
            <p:spPr>
              <a:xfrm>
                <a:off x="8072462" y="3320244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73 Rectángulo"/>
              <p:cNvSpPr/>
              <p:nvPr/>
            </p:nvSpPr>
            <p:spPr>
              <a:xfrm>
                <a:off x="8072462" y="3391682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74 Rectángulo"/>
              <p:cNvSpPr/>
              <p:nvPr/>
            </p:nvSpPr>
            <p:spPr>
              <a:xfrm>
                <a:off x="8358214" y="3391682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75 Rectángulo"/>
              <p:cNvSpPr/>
              <p:nvPr/>
            </p:nvSpPr>
            <p:spPr>
              <a:xfrm>
                <a:off x="8501090" y="3391682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76 Rectángulo"/>
              <p:cNvSpPr/>
              <p:nvPr/>
            </p:nvSpPr>
            <p:spPr>
              <a:xfrm>
                <a:off x="8572528" y="3391682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77 Rectángulo"/>
              <p:cNvSpPr/>
              <p:nvPr/>
            </p:nvSpPr>
            <p:spPr>
              <a:xfrm>
                <a:off x="8644716" y="3391682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78 Rectángulo"/>
              <p:cNvSpPr/>
              <p:nvPr/>
            </p:nvSpPr>
            <p:spPr>
              <a:xfrm>
                <a:off x="8716154" y="3391682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79 Rectángulo"/>
              <p:cNvSpPr/>
              <p:nvPr/>
            </p:nvSpPr>
            <p:spPr>
              <a:xfrm>
                <a:off x="8358214" y="3463120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80 Rectángulo"/>
              <p:cNvSpPr/>
              <p:nvPr/>
            </p:nvSpPr>
            <p:spPr>
              <a:xfrm>
                <a:off x="8429652" y="3463120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81 Rectángulo"/>
              <p:cNvSpPr/>
              <p:nvPr/>
            </p:nvSpPr>
            <p:spPr>
              <a:xfrm>
                <a:off x="8572528" y="3463120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82 Rectángulo"/>
              <p:cNvSpPr/>
              <p:nvPr/>
            </p:nvSpPr>
            <p:spPr>
              <a:xfrm>
                <a:off x="8286776" y="3534558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83 Rectángulo"/>
              <p:cNvSpPr/>
              <p:nvPr/>
            </p:nvSpPr>
            <p:spPr>
              <a:xfrm>
                <a:off x="8358214" y="3534558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84 Rectángulo"/>
              <p:cNvSpPr/>
              <p:nvPr/>
            </p:nvSpPr>
            <p:spPr>
              <a:xfrm>
                <a:off x="8429652" y="3534558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85 Rectángulo"/>
              <p:cNvSpPr/>
              <p:nvPr/>
            </p:nvSpPr>
            <p:spPr>
              <a:xfrm>
                <a:off x="7786710" y="3605996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86 Rectángulo"/>
              <p:cNvSpPr/>
              <p:nvPr/>
            </p:nvSpPr>
            <p:spPr>
              <a:xfrm>
                <a:off x="7858148" y="3605996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87 Rectángulo"/>
              <p:cNvSpPr/>
              <p:nvPr/>
            </p:nvSpPr>
            <p:spPr>
              <a:xfrm>
                <a:off x="8215338" y="3605996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88 Rectángulo"/>
              <p:cNvSpPr/>
              <p:nvPr/>
            </p:nvSpPr>
            <p:spPr>
              <a:xfrm>
                <a:off x="8286776" y="3605996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89 Rectángulo"/>
              <p:cNvSpPr/>
              <p:nvPr/>
            </p:nvSpPr>
            <p:spPr>
              <a:xfrm>
                <a:off x="8358214" y="3605996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90 Rectángulo"/>
              <p:cNvSpPr/>
              <p:nvPr/>
            </p:nvSpPr>
            <p:spPr>
              <a:xfrm>
                <a:off x="7786710" y="3677434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91 Rectángulo"/>
              <p:cNvSpPr/>
              <p:nvPr/>
            </p:nvSpPr>
            <p:spPr>
              <a:xfrm>
                <a:off x="8501090" y="3748872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92 Rectángulo"/>
              <p:cNvSpPr/>
              <p:nvPr/>
            </p:nvSpPr>
            <p:spPr>
              <a:xfrm>
                <a:off x="8572528" y="3748872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93 Rectángulo"/>
              <p:cNvSpPr/>
              <p:nvPr/>
            </p:nvSpPr>
            <p:spPr>
              <a:xfrm>
                <a:off x="8644716" y="3748872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94 Rectángulo"/>
              <p:cNvSpPr/>
              <p:nvPr/>
            </p:nvSpPr>
            <p:spPr>
              <a:xfrm>
                <a:off x="8716154" y="3748872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95 Rectángulo"/>
              <p:cNvSpPr/>
              <p:nvPr/>
            </p:nvSpPr>
            <p:spPr>
              <a:xfrm>
                <a:off x="8786842" y="3748872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96 Rectángulo"/>
              <p:cNvSpPr/>
              <p:nvPr/>
            </p:nvSpPr>
            <p:spPr>
              <a:xfrm>
                <a:off x="7786710" y="3820310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97 Rectángulo"/>
              <p:cNvSpPr/>
              <p:nvPr/>
            </p:nvSpPr>
            <p:spPr>
              <a:xfrm>
                <a:off x="7858148" y="3820310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98 Rectángulo"/>
              <p:cNvSpPr/>
              <p:nvPr/>
            </p:nvSpPr>
            <p:spPr>
              <a:xfrm>
                <a:off x="7929586" y="3820310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99 Rectángulo"/>
              <p:cNvSpPr/>
              <p:nvPr/>
            </p:nvSpPr>
            <p:spPr>
              <a:xfrm>
                <a:off x="8001024" y="3820310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100 Rectángulo"/>
              <p:cNvSpPr/>
              <p:nvPr/>
            </p:nvSpPr>
            <p:spPr>
              <a:xfrm>
                <a:off x="8429652" y="3820310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101 Rectángulo"/>
              <p:cNvSpPr/>
              <p:nvPr/>
            </p:nvSpPr>
            <p:spPr>
              <a:xfrm>
                <a:off x="7715272" y="3891748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102 Rectángulo"/>
              <p:cNvSpPr/>
              <p:nvPr/>
            </p:nvSpPr>
            <p:spPr>
              <a:xfrm>
                <a:off x="7786710" y="3891748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103 Rectángulo"/>
              <p:cNvSpPr/>
              <p:nvPr/>
            </p:nvSpPr>
            <p:spPr>
              <a:xfrm>
                <a:off x="7858148" y="3891748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104 Rectángulo"/>
              <p:cNvSpPr/>
              <p:nvPr/>
            </p:nvSpPr>
            <p:spPr>
              <a:xfrm>
                <a:off x="8001024" y="3891748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105 Rectángulo"/>
              <p:cNvSpPr/>
              <p:nvPr/>
            </p:nvSpPr>
            <p:spPr>
              <a:xfrm>
                <a:off x="8358214" y="3891748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106 Rectángulo"/>
              <p:cNvSpPr/>
              <p:nvPr/>
            </p:nvSpPr>
            <p:spPr>
              <a:xfrm>
                <a:off x="8429652" y="3891748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107 Rectángulo"/>
              <p:cNvSpPr/>
              <p:nvPr/>
            </p:nvSpPr>
            <p:spPr>
              <a:xfrm>
                <a:off x="7715272" y="3963186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108 Rectángulo"/>
              <p:cNvSpPr/>
              <p:nvPr/>
            </p:nvSpPr>
            <p:spPr>
              <a:xfrm>
                <a:off x="7858148" y="3963186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109 Rectángulo"/>
              <p:cNvSpPr/>
              <p:nvPr/>
            </p:nvSpPr>
            <p:spPr>
              <a:xfrm>
                <a:off x="7929586" y="3963186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110 Rectángulo"/>
              <p:cNvSpPr/>
              <p:nvPr/>
            </p:nvSpPr>
            <p:spPr>
              <a:xfrm>
                <a:off x="8001024" y="3963186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111 Rectángulo"/>
              <p:cNvSpPr/>
              <p:nvPr/>
            </p:nvSpPr>
            <p:spPr>
              <a:xfrm>
                <a:off x="8286776" y="3963186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112 Rectángulo"/>
              <p:cNvSpPr/>
              <p:nvPr/>
            </p:nvSpPr>
            <p:spPr>
              <a:xfrm>
                <a:off x="8358214" y="3963186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113 Rectángulo"/>
              <p:cNvSpPr/>
              <p:nvPr/>
            </p:nvSpPr>
            <p:spPr>
              <a:xfrm>
                <a:off x="8716154" y="3963186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114 Rectángulo"/>
              <p:cNvSpPr/>
              <p:nvPr/>
            </p:nvSpPr>
            <p:spPr>
              <a:xfrm>
                <a:off x="8786842" y="3963186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115 Rectángulo"/>
              <p:cNvSpPr/>
              <p:nvPr/>
            </p:nvSpPr>
            <p:spPr>
              <a:xfrm>
                <a:off x="7786710" y="4034624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116 Rectángulo"/>
              <p:cNvSpPr/>
              <p:nvPr/>
            </p:nvSpPr>
            <p:spPr>
              <a:xfrm>
                <a:off x="7929586" y="4034624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117 Rectángulo"/>
              <p:cNvSpPr/>
              <p:nvPr/>
            </p:nvSpPr>
            <p:spPr>
              <a:xfrm>
                <a:off x="8286776" y="4034624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118 Rectángulo"/>
              <p:cNvSpPr/>
              <p:nvPr/>
            </p:nvSpPr>
            <p:spPr>
              <a:xfrm>
                <a:off x="8429652" y="4034624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119 Rectángulo"/>
              <p:cNvSpPr/>
              <p:nvPr/>
            </p:nvSpPr>
            <p:spPr>
              <a:xfrm>
                <a:off x="8644716" y="4034624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120 Rectángulo"/>
              <p:cNvSpPr/>
              <p:nvPr/>
            </p:nvSpPr>
            <p:spPr>
              <a:xfrm>
                <a:off x="8716154" y="4034624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121 Rectángulo"/>
              <p:cNvSpPr/>
              <p:nvPr/>
            </p:nvSpPr>
            <p:spPr>
              <a:xfrm>
                <a:off x="8786842" y="4034624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122 Rectángulo"/>
              <p:cNvSpPr/>
              <p:nvPr/>
            </p:nvSpPr>
            <p:spPr>
              <a:xfrm>
                <a:off x="8644716" y="4106062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123 Rectángulo"/>
              <p:cNvSpPr/>
              <p:nvPr/>
            </p:nvSpPr>
            <p:spPr>
              <a:xfrm>
                <a:off x="8716154" y="4106062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124 Rectángulo"/>
              <p:cNvSpPr/>
              <p:nvPr/>
            </p:nvSpPr>
            <p:spPr>
              <a:xfrm>
                <a:off x="8786842" y="4106062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125 Rectángulo"/>
              <p:cNvSpPr/>
              <p:nvPr/>
            </p:nvSpPr>
            <p:spPr>
              <a:xfrm>
                <a:off x="8644716" y="4177500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126 Rectángulo"/>
              <p:cNvSpPr/>
              <p:nvPr/>
            </p:nvSpPr>
            <p:spPr>
              <a:xfrm>
                <a:off x="8716154" y="4177500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127 Rectángulo"/>
              <p:cNvSpPr/>
              <p:nvPr/>
            </p:nvSpPr>
            <p:spPr>
              <a:xfrm>
                <a:off x="8786842" y="4177500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9" name="Rectangle 11"/>
            <p:cNvSpPr>
              <a:spLocks noChangeArrowheads="1"/>
            </p:cNvSpPr>
            <p:nvPr/>
          </p:nvSpPr>
          <p:spPr bwMode="auto">
            <a:xfrm>
              <a:off x="571472" y="1000108"/>
              <a:ext cx="406694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1) General embedded quantization (</a:t>
              </a:r>
              <a:r>
                <a:rPr lang="en-US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GEQ</a:t>
              </a:r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)</a:t>
              </a:r>
            </a:p>
          </p:txBody>
        </p:sp>
      </p:grpSp>
      <p:grpSp>
        <p:nvGrpSpPr>
          <p:cNvPr id="275" name="274 Grupo"/>
          <p:cNvGrpSpPr/>
          <p:nvPr/>
        </p:nvGrpSpPr>
        <p:grpSpPr>
          <a:xfrm>
            <a:off x="571472" y="1928802"/>
            <a:ext cx="7143801" cy="2408010"/>
            <a:chOff x="571472" y="1928802"/>
            <a:chExt cx="7143801" cy="2408010"/>
          </a:xfrm>
        </p:grpSpPr>
        <p:grpSp>
          <p:nvGrpSpPr>
            <p:cNvPr id="130" name="129 Grupo"/>
            <p:cNvGrpSpPr/>
            <p:nvPr/>
          </p:nvGrpSpPr>
          <p:grpSpPr>
            <a:xfrm>
              <a:off x="1428728" y="1928802"/>
              <a:ext cx="3909383" cy="2299705"/>
              <a:chOff x="2142699" y="377638"/>
              <a:chExt cx="9865677" cy="5803509"/>
            </a:xfrm>
          </p:grpSpPr>
          <p:pic>
            <p:nvPicPr>
              <p:cNvPr id="131" name="130 Imagen" descr="model-areas.LR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142699" y="2286504"/>
                <a:ext cx="5191704" cy="3894643"/>
              </a:xfrm>
              <a:prstGeom prst="rect">
                <a:avLst/>
              </a:prstGeom>
            </p:spPr>
          </p:pic>
          <p:sp>
            <p:nvSpPr>
              <p:cNvPr id="132" name="131 Arco"/>
              <p:cNvSpPr/>
              <p:nvPr/>
            </p:nvSpPr>
            <p:spPr>
              <a:xfrm flipH="1" flipV="1">
                <a:off x="2935750" y="377638"/>
                <a:ext cx="9072626" cy="4857784"/>
              </a:xfrm>
              <a:prstGeom prst="arc">
                <a:avLst>
                  <a:gd name="adj1" fmla="val 16738591"/>
                  <a:gd name="adj2" fmla="val 0"/>
                </a:avLst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3" name="Rectangle 11"/>
            <p:cNvSpPr>
              <a:spLocks noChangeArrowheads="1"/>
            </p:cNvSpPr>
            <p:nvPr/>
          </p:nvSpPr>
          <p:spPr bwMode="auto">
            <a:xfrm>
              <a:off x="571472" y="2282567"/>
              <a:ext cx="209044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2) Exhaustive search</a:t>
              </a:r>
            </a:p>
          </p:txBody>
        </p:sp>
        <p:pic>
          <p:nvPicPr>
            <p:cNvPr id="134" name="Picture 4" descr="C:\DOCUME~1\cesc\LOCALS~1\Temp\VMwareDnD\ac70d630\model-thresholds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29257" y="2651899"/>
              <a:ext cx="2286016" cy="1684913"/>
            </a:xfrm>
            <a:prstGeom prst="rect">
              <a:avLst/>
            </a:prstGeom>
            <a:noFill/>
          </p:spPr>
        </p:pic>
        <p:cxnSp>
          <p:nvCxnSpPr>
            <p:cNvPr id="136" name="135 Conector recto de flecha"/>
            <p:cNvCxnSpPr/>
            <p:nvPr/>
          </p:nvCxnSpPr>
          <p:spPr>
            <a:xfrm>
              <a:off x="3857620" y="3366279"/>
              <a:ext cx="1357322" cy="1588"/>
            </a:xfrm>
            <a:prstGeom prst="straightConnector1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6" name="275 Grupo"/>
          <p:cNvGrpSpPr/>
          <p:nvPr/>
        </p:nvGrpSpPr>
        <p:grpSpPr>
          <a:xfrm>
            <a:off x="571472" y="4500570"/>
            <a:ext cx="7072362" cy="2071702"/>
            <a:chOff x="571472" y="4500570"/>
            <a:chExt cx="7072362" cy="2071702"/>
          </a:xfrm>
        </p:grpSpPr>
        <p:grpSp>
          <p:nvGrpSpPr>
            <p:cNvPr id="258" name="257 Grupo"/>
            <p:cNvGrpSpPr/>
            <p:nvPr/>
          </p:nvGrpSpPr>
          <p:grpSpPr>
            <a:xfrm>
              <a:off x="1643042" y="5000636"/>
              <a:ext cx="1658906" cy="1222700"/>
              <a:chOff x="1071538" y="2071678"/>
              <a:chExt cx="6020486" cy="4437410"/>
            </a:xfrm>
          </p:grpSpPr>
          <p:pic>
            <p:nvPicPr>
              <p:cNvPr id="197" name="Picture 4" descr="C:\DOCUME~1\cesc\LOCALS~1\Temp\VMwareDnD\ac70d630\model-thresholds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71538" y="2071678"/>
                <a:ext cx="6020486" cy="4437410"/>
              </a:xfrm>
              <a:prstGeom prst="rect">
                <a:avLst/>
              </a:prstGeom>
              <a:noFill/>
            </p:spPr>
          </p:pic>
          <p:sp>
            <p:nvSpPr>
              <p:cNvPr id="198" name="197 Rectángulo"/>
              <p:cNvSpPr/>
              <p:nvPr/>
            </p:nvSpPr>
            <p:spPr>
              <a:xfrm>
                <a:off x="2095339" y="2612687"/>
                <a:ext cx="4592064" cy="27860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198 Rectángulo"/>
              <p:cNvSpPr/>
              <p:nvPr/>
            </p:nvSpPr>
            <p:spPr>
              <a:xfrm>
                <a:off x="4643438" y="6143644"/>
                <a:ext cx="2428892" cy="2857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199 Elipse"/>
              <p:cNvSpPr/>
              <p:nvPr/>
            </p:nvSpPr>
            <p:spPr>
              <a:xfrm>
                <a:off x="2285984" y="2428868"/>
                <a:ext cx="71438" cy="71438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200 Elipse"/>
              <p:cNvSpPr/>
              <p:nvPr/>
            </p:nvSpPr>
            <p:spPr>
              <a:xfrm>
                <a:off x="2285984" y="2537754"/>
                <a:ext cx="71438" cy="71438"/>
              </a:xfrm>
              <a:prstGeom prst="ellipse">
                <a:avLst/>
              </a:prstGeom>
              <a:noFill/>
              <a:ln w="12700">
                <a:solidFill>
                  <a:srgbClr val="66FF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201 Elipse"/>
              <p:cNvSpPr/>
              <p:nvPr/>
            </p:nvSpPr>
            <p:spPr>
              <a:xfrm>
                <a:off x="2285984" y="2857496"/>
                <a:ext cx="71438" cy="71438"/>
              </a:xfrm>
              <a:prstGeom prst="ellipse">
                <a:avLst/>
              </a:prstGeom>
              <a:noFill/>
              <a:ln w="12700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202 Elipse"/>
              <p:cNvSpPr/>
              <p:nvPr/>
            </p:nvSpPr>
            <p:spPr>
              <a:xfrm>
                <a:off x="2428860" y="2428868"/>
                <a:ext cx="71438" cy="71438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203 Elipse"/>
              <p:cNvSpPr/>
              <p:nvPr/>
            </p:nvSpPr>
            <p:spPr>
              <a:xfrm>
                <a:off x="2428860" y="2749792"/>
                <a:ext cx="71438" cy="71438"/>
              </a:xfrm>
              <a:prstGeom prst="ellipse">
                <a:avLst/>
              </a:prstGeom>
              <a:noFill/>
              <a:ln w="12700">
                <a:solidFill>
                  <a:srgbClr val="66FF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204 Elipse"/>
              <p:cNvSpPr/>
              <p:nvPr/>
            </p:nvSpPr>
            <p:spPr>
              <a:xfrm>
                <a:off x="2428860" y="2857496"/>
                <a:ext cx="71438" cy="71438"/>
              </a:xfrm>
              <a:prstGeom prst="ellipse">
                <a:avLst/>
              </a:prstGeom>
              <a:noFill/>
              <a:ln w="12700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205 Elipse"/>
              <p:cNvSpPr/>
              <p:nvPr/>
            </p:nvSpPr>
            <p:spPr>
              <a:xfrm>
                <a:off x="2143108" y="2428868"/>
                <a:ext cx="71438" cy="71438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206 Elipse"/>
              <p:cNvSpPr/>
              <p:nvPr/>
            </p:nvSpPr>
            <p:spPr>
              <a:xfrm>
                <a:off x="2143108" y="2537754"/>
                <a:ext cx="71438" cy="71438"/>
              </a:xfrm>
              <a:prstGeom prst="ellipse">
                <a:avLst/>
              </a:prstGeom>
              <a:noFill/>
              <a:ln w="12700">
                <a:solidFill>
                  <a:srgbClr val="66FF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207 Elipse"/>
              <p:cNvSpPr/>
              <p:nvPr/>
            </p:nvSpPr>
            <p:spPr>
              <a:xfrm>
                <a:off x="2143108" y="2643182"/>
                <a:ext cx="71438" cy="71438"/>
              </a:xfrm>
              <a:prstGeom prst="ellipse">
                <a:avLst/>
              </a:prstGeom>
              <a:noFill/>
              <a:ln w="12700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208 Elipse"/>
              <p:cNvSpPr/>
              <p:nvPr/>
            </p:nvSpPr>
            <p:spPr>
              <a:xfrm>
                <a:off x="2571736" y="2428868"/>
                <a:ext cx="71438" cy="71438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209 Elipse"/>
              <p:cNvSpPr/>
              <p:nvPr/>
            </p:nvSpPr>
            <p:spPr>
              <a:xfrm>
                <a:off x="2571736" y="2749792"/>
                <a:ext cx="71438" cy="71438"/>
              </a:xfrm>
              <a:prstGeom prst="ellipse">
                <a:avLst/>
              </a:prstGeom>
              <a:noFill/>
              <a:ln w="12700">
                <a:solidFill>
                  <a:srgbClr val="66FF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210 Elipse"/>
              <p:cNvSpPr/>
              <p:nvPr/>
            </p:nvSpPr>
            <p:spPr>
              <a:xfrm>
                <a:off x="2571736" y="3062900"/>
                <a:ext cx="71438" cy="71438"/>
              </a:xfrm>
              <a:prstGeom prst="ellipse">
                <a:avLst/>
              </a:prstGeom>
              <a:noFill/>
              <a:ln w="12700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211 Elipse"/>
              <p:cNvSpPr/>
              <p:nvPr/>
            </p:nvSpPr>
            <p:spPr>
              <a:xfrm>
                <a:off x="2714612" y="2652092"/>
                <a:ext cx="71438" cy="71438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212 Elipse"/>
              <p:cNvSpPr/>
              <p:nvPr/>
            </p:nvSpPr>
            <p:spPr>
              <a:xfrm>
                <a:off x="2714612" y="2758702"/>
                <a:ext cx="71438" cy="71438"/>
              </a:xfrm>
              <a:prstGeom prst="ellipse">
                <a:avLst/>
              </a:prstGeom>
              <a:noFill/>
              <a:ln w="12700">
                <a:solidFill>
                  <a:srgbClr val="66FF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213 Elipse"/>
              <p:cNvSpPr/>
              <p:nvPr/>
            </p:nvSpPr>
            <p:spPr>
              <a:xfrm>
                <a:off x="2714612" y="3061180"/>
                <a:ext cx="71438" cy="71438"/>
              </a:xfrm>
              <a:prstGeom prst="ellipse">
                <a:avLst/>
              </a:prstGeom>
              <a:noFill/>
              <a:ln w="12700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15" name="94 Grupo"/>
              <p:cNvGrpSpPr/>
              <p:nvPr/>
            </p:nvGrpSpPr>
            <p:grpSpPr>
              <a:xfrm>
                <a:off x="2928926" y="2714620"/>
                <a:ext cx="3414152" cy="2669876"/>
                <a:chOff x="2928926" y="2714620"/>
                <a:chExt cx="3414152" cy="2669876"/>
              </a:xfrm>
            </p:grpSpPr>
            <p:sp>
              <p:nvSpPr>
                <p:cNvPr id="216" name="215 Elipse"/>
                <p:cNvSpPr/>
                <p:nvPr/>
              </p:nvSpPr>
              <p:spPr>
                <a:xfrm>
                  <a:off x="2928926" y="2714620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7" name="216 Elipse"/>
                <p:cNvSpPr/>
                <p:nvPr/>
              </p:nvSpPr>
              <p:spPr>
                <a:xfrm>
                  <a:off x="2928926" y="2928934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66FF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8" name="217 Elipse"/>
                <p:cNvSpPr/>
                <p:nvPr/>
              </p:nvSpPr>
              <p:spPr>
                <a:xfrm>
                  <a:off x="2928926" y="3286124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0033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9" name="218 Elipse"/>
                <p:cNvSpPr/>
                <p:nvPr/>
              </p:nvSpPr>
              <p:spPr>
                <a:xfrm>
                  <a:off x="3143240" y="2774334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0" name="219 Elipse"/>
                <p:cNvSpPr/>
                <p:nvPr/>
              </p:nvSpPr>
              <p:spPr>
                <a:xfrm>
                  <a:off x="3143240" y="3095258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66FF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1" name="220 Elipse"/>
                <p:cNvSpPr/>
                <p:nvPr/>
              </p:nvSpPr>
              <p:spPr>
                <a:xfrm>
                  <a:off x="3143240" y="3500438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0033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2" name="221 Elipse"/>
                <p:cNvSpPr/>
                <p:nvPr/>
              </p:nvSpPr>
              <p:spPr>
                <a:xfrm>
                  <a:off x="3369278" y="2837956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3" name="222 Elipse"/>
                <p:cNvSpPr/>
                <p:nvPr/>
              </p:nvSpPr>
              <p:spPr>
                <a:xfrm>
                  <a:off x="3369278" y="3252786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66FF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4" name="223 Elipse"/>
                <p:cNvSpPr/>
                <p:nvPr/>
              </p:nvSpPr>
              <p:spPr>
                <a:xfrm>
                  <a:off x="3369278" y="3714752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0033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5" name="224 Elipse"/>
                <p:cNvSpPr/>
                <p:nvPr/>
              </p:nvSpPr>
              <p:spPr>
                <a:xfrm>
                  <a:off x="3615950" y="2918304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6" name="225 Elipse"/>
                <p:cNvSpPr/>
                <p:nvPr/>
              </p:nvSpPr>
              <p:spPr>
                <a:xfrm>
                  <a:off x="3615950" y="3429000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66FF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7" name="226 Elipse"/>
                <p:cNvSpPr/>
                <p:nvPr/>
              </p:nvSpPr>
              <p:spPr>
                <a:xfrm>
                  <a:off x="3615950" y="3985264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0033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8" name="227 Elipse"/>
                <p:cNvSpPr/>
                <p:nvPr/>
              </p:nvSpPr>
              <p:spPr>
                <a:xfrm>
                  <a:off x="3836986" y="2992556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9" name="228 Elipse"/>
                <p:cNvSpPr/>
                <p:nvPr/>
              </p:nvSpPr>
              <p:spPr>
                <a:xfrm>
                  <a:off x="3836986" y="3571876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66FF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0" name="229 Elipse"/>
                <p:cNvSpPr/>
                <p:nvPr/>
              </p:nvSpPr>
              <p:spPr>
                <a:xfrm>
                  <a:off x="3836986" y="4191958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0033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1" name="230 Elipse"/>
                <p:cNvSpPr/>
                <p:nvPr/>
              </p:nvSpPr>
              <p:spPr>
                <a:xfrm>
                  <a:off x="4071934" y="3065088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2" name="231 Elipse"/>
                <p:cNvSpPr/>
                <p:nvPr/>
              </p:nvSpPr>
              <p:spPr>
                <a:xfrm>
                  <a:off x="4071934" y="3700464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66FF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3" name="232 Elipse"/>
                <p:cNvSpPr/>
                <p:nvPr/>
              </p:nvSpPr>
              <p:spPr>
                <a:xfrm>
                  <a:off x="4071934" y="4398652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0033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4" name="233 Elipse"/>
                <p:cNvSpPr/>
                <p:nvPr/>
              </p:nvSpPr>
              <p:spPr>
                <a:xfrm>
                  <a:off x="4357686" y="3144956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5" name="234 Elipse"/>
                <p:cNvSpPr/>
                <p:nvPr/>
              </p:nvSpPr>
              <p:spPr>
                <a:xfrm>
                  <a:off x="4357686" y="3846198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66FF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6" name="235 Elipse"/>
                <p:cNvSpPr/>
                <p:nvPr/>
              </p:nvSpPr>
              <p:spPr>
                <a:xfrm>
                  <a:off x="4357686" y="4624396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0033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7" name="236 Elipse"/>
                <p:cNvSpPr/>
                <p:nvPr/>
              </p:nvSpPr>
              <p:spPr>
                <a:xfrm>
                  <a:off x="4664072" y="3234226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8" name="237 Elipse"/>
                <p:cNvSpPr/>
                <p:nvPr/>
              </p:nvSpPr>
              <p:spPr>
                <a:xfrm>
                  <a:off x="4664072" y="3970976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66FF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9" name="238 Elipse"/>
                <p:cNvSpPr/>
                <p:nvPr/>
              </p:nvSpPr>
              <p:spPr>
                <a:xfrm>
                  <a:off x="4664072" y="4849944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0033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0" name="239 Elipse"/>
                <p:cNvSpPr/>
                <p:nvPr/>
              </p:nvSpPr>
              <p:spPr>
                <a:xfrm>
                  <a:off x="4960454" y="3318482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1" name="240 Elipse"/>
                <p:cNvSpPr/>
                <p:nvPr/>
              </p:nvSpPr>
              <p:spPr>
                <a:xfrm>
                  <a:off x="4960454" y="4075752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66FF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2" name="241 Elipse"/>
                <p:cNvSpPr/>
                <p:nvPr/>
              </p:nvSpPr>
              <p:spPr>
                <a:xfrm>
                  <a:off x="4960454" y="5000636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0033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3" name="242 Elipse"/>
                <p:cNvSpPr/>
                <p:nvPr/>
              </p:nvSpPr>
              <p:spPr>
                <a:xfrm>
                  <a:off x="5282472" y="3389920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4" name="243 Elipse"/>
                <p:cNvSpPr/>
                <p:nvPr/>
              </p:nvSpPr>
              <p:spPr>
                <a:xfrm>
                  <a:off x="5282472" y="4173860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66FF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5" name="244 Elipse"/>
                <p:cNvSpPr/>
                <p:nvPr/>
              </p:nvSpPr>
              <p:spPr>
                <a:xfrm>
                  <a:off x="5282472" y="5139702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0033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6" name="245 Elipse"/>
                <p:cNvSpPr/>
                <p:nvPr/>
              </p:nvSpPr>
              <p:spPr>
                <a:xfrm>
                  <a:off x="5599488" y="3452448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7" name="246 Elipse"/>
                <p:cNvSpPr/>
                <p:nvPr/>
              </p:nvSpPr>
              <p:spPr>
                <a:xfrm>
                  <a:off x="5599488" y="4260538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66FF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8" name="247 Elipse"/>
                <p:cNvSpPr/>
                <p:nvPr/>
              </p:nvSpPr>
              <p:spPr>
                <a:xfrm>
                  <a:off x="5599488" y="5226380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0033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9" name="248 Elipse"/>
                <p:cNvSpPr/>
                <p:nvPr/>
              </p:nvSpPr>
              <p:spPr>
                <a:xfrm>
                  <a:off x="5947288" y="3500438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0" name="249 Elipse"/>
                <p:cNvSpPr/>
                <p:nvPr/>
              </p:nvSpPr>
              <p:spPr>
                <a:xfrm>
                  <a:off x="5947288" y="4338644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66FF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1" name="250 Elipse"/>
                <p:cNvSpPr/>
                <p:nvPr/>
              </p:nvSpPr>
              <p:spPr>
                <a:xfrm>
                  <a:off x="5947288" y="5282578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0033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2" name="251 Elipse"/>
                <p:cNvSpPr/>
                <p:nvPr/>
              </p:nvSpPr>
              <p:spPr>
                <a:xfrm>
                  <a:off x="6271640" y="3527794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3" name="252 Elipse"/>
                <p:cNvSpPr/>
                <p:nvPr/>
              </p:nvSpPr>
              <p:spPr>
                <a:xfrm>
                  <a:off x="6271640" y="4410082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66FF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4" name="253 Elipse"/>
                <p:cNvSpPr/>
                <p:nvPr/>
              </p:nvSpPr>
              <p:spPr>
                <a:xfrm>
                  <a:off x="6271640" y="5313058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0033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55" name="254 Elipse"/>
              <p:cNvSpPr/>
              <p:nvPr/>
            </p:nvSpPr>
            <p:spPr>
              <a:xfrm>
                <a:off x="6534946" y="3551404"/>
                <a:ext cx="71438" cy="7143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6" name="255 Elipse"/>
              <p:cNvSpPr/>
              <p:nvPr/>
            </p:nvSpPr>
            <p:spPr>
              <a:xfrm>
                <a:off x="6551230" y="4472340"/>
                <a:ext cx="71438" cy="71438"/>
              </a:xfrm>
              <a:prstGeom prst="ellipse">
                <a:avLst/>
              </a:prstGeom>
              <a:solidFill>
                <a:srgbClr val="66FF33"/>
              </a:solidFill>
              <a:ln w="12700">
                <a:solidFill>
                  <a:srgbClr val="66FF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256 Elipse"/>
              <p:cNvSpPr/>
              <p:nvPr/>
            </p:nvSpPr>
            <p:spPr>
              <a:xfrm>
                <a:off x="6481693" y="5324954"/>
                <a:ext cx="71438" cy="71438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9" name="Rectangle 11"/>
            <p:cNvSpPr>
              <a:spLocks noChangeArrowheads="1"/>
            </p:cNvSpPr>
            <p:nvPr/>
          </p:nvSpPr>
          <p:spPr bwMode="auto">
            <a:xfrm>
              <a:off x="571472" y="4559866"/>
              <a:ext cx="284577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3) Low-complexity algorithm</a:t>
              </a:r>
            </a:p>
          </p:txBody>
        </p:sp>
        <p:pic>
          <p:nvPicPr>
            <p:cNvPr id="260" name="259 Imagen" descr="model-thresholds-optimal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00496" y="4500570"/>
              <a:ext cx="1427016" cy="1000132"/>
            </a:xfrm>
            <a:prstGeom prst="rect">
              <a:avLst/>
            </a:prstGeom>
          </p:spPr>
        </p:pic>
        <p:pic>
          <p:nvPicPr>
            <p:cNvPr id="261" name="260 Imagen" descr="model-thresholds-optimal-targetBitrate_737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72066" y="5749376"/>
              <a:ext cx="1066444" cy="822896"/>
            </a:xfrm>
            <a:prstGeom prst="rect">
              <a:avLst/>
            </a:prstGeom>
          </p:spPr>
        </p:pic>
        <p:grpSp>
          <p:nvGrpSpPr>
            <p:cNvPr id="262" name="261 Grupo"/>
            <p:cNvGrpSpPr/>
            <p:nvPr/>
          </p:nvGrpSpPr>
          <p:grpSpPr>
            <a:xfrm>
              <a:off x="6215074" y="4786322"/>
              <a:ext cx="1428760" cy="958291"/>
              <a:chOff x="1633923" y="2354240"/>
              <a:chExt cx="5210430" cy="4112050"/>
            </a:xfrm>
          </p:grpSpPr>
          <p:pic>
            <p:nvPicPr>
              <p:cNvPr id="263" name="262 Imagen" descr="model-areas-optimal.jpg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680787" y="2440184"/>
                <a:ext cx="5130613" cy="4026106"/>
              </a:xfrm>
              <a:prstGeom prst="rect">
                <a:avLst/>
              </a:prstGeom>
            </p:spPr>
          </p:pic>
          <p:pic>
            <p:nvPicPr>
              <p:cNvPr id="264" name="263 Imagen" descr="model-areas-optimal2.jpg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633923" y="2354240"/>
                <a:ext cx="5210430" cy="4030290"/>
              </a:xfrm>
              <a:prstGeom prst="rect">
                <a:avLst/>
              </a:prstGeom>
            </p:spPr>
          </p:pic>
        </p:grpSp>
        <p:cxnSp>
          <p:nvCxnSpPr>
            <p:cNvPr id="265" name="264 Conector recto de flecha"/>
            <p:cNvCxnSpPr>
              <a:stCxn id="197" idx="3"/>
              <a:endCxn id="260" idx="1"/>
            </p:cNvCxnSpPr>
            <p:nvPr/>
          </p:nvCxnSpPr>
          <p:spPr>
            <a:xfrm flipV="1">
              <a:off x="3301948" y="5000636"/>
              <a:ext cx="698548" cy="611350"/>
            </a:xfrm>
            <a:prstGeom prst="straightConnector1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266 Conector recto de flecha"/>
            <p:cNvCxnSpPr>
              <a:stCxn id="197" idx="3"/>
              <a:endCxn id="264" idx="1"/>
            </p:cNvCxnSpPr>
            <p:nvPr/>
          </p:nvCxnSpPr>
          <p:spPr>
            <a:xfrm flipV="1">
              <a:off x="3301948" y="5255941"/>
              <a:ext cx="2913126" cy="356045"/>
            </a:xfrm>
            <a:prstGeom prst="straightConnector1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269 Conector recto de flecha"/>
            <p:cNvCxnSpPr>
              <a:stCxn id="197" idx="3"/>
              <a:endCxn id="261" idx="1"/>
            </p:cNvCxnSpPr>
            <p:nvPr/>
          </p:nvCxnSpPr>
          <p:spPr>
            <a:xfrm>
              <a:off x="3301948" y="5611986"/>
              <a:ext cx="1770118" cy="548838"/>
            </a:xfrm>
            <a:prstGeom prst="straightConnector1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" name="261 Grupo"/>
          <p:cNvGrpSpPr/>
          <p:nvPr/>
        </p:nvGrpSpPr>
        <p:grpSpPr>
          <a:xfrm>
            <a:off x="571472" y="4500570"/>
            <a:ext cx="7072362" cy="2071702"/>
            <a:chOff x="571472" y="4500570"/>
            <a:chExt cx="7072362" cy="2071702"/>
          </a:xfrm>
        </p:grpSpPr>
        <p:grpSp>
          <p:nvGrpSpPr>
            <p:cNvPr id="266" name="257 Grupo"/>
            <p:cNvGrpSpPr/>
            <p:nvPr/>
          </p:nvGrpSpPr>
          <p:grpSpPr>
            <a:xfrm>
              <a:off x="1643042" y="5000636"/>
              <a:ext cx="1658906" cy="1222700"/>
              <a:chOff x="1071538" y="2071678"/>
              <a:chExt cx="6020486" cy="4437410"/>
            </a:xfrm>
          </p:grpSpPr>
          <p:pic>
            <p:nvPicPr>
              <p:cNvPr id="278" name="Picture 4" descr="C:\DOCUME~1\cesc\LOCALS~1\Temp\VMwareDnD\ac70d630\model-thresholds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071538" y="2071678"/>
                <a:ext cx="6020486" cy="4437410"/>
              </a:xfrm>
              <a:prstGeom prst="rect">
                <a:avLst/>
              </a:prstGeom>
              <a:noFill/>
            </p:spPr>
          </p:pic>
          <p:sp>
            <p:nvSpPr>
              <p:cNvPr id="279" name="278 Rectángulo"/>
              <p:cNvSpPr/>
              <p:nvPr/>
            </p:nvSpPr>
            <p:spPr>
              <a:xfrm>
                <a:off x="2095339" y="2612687"/>
                <a:ext cx="4592064" cy="27860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0" name="279 Rectángulo"/>
              <p:cNvSpPr/>
              <p:nvPr/>
            </p:nvSpPr>
            <p:spPr>
              <a:xfrm>
                <a:off x="4643438" y="6143644"/>
                <a:ext cx="2428892" cy="2857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1" name="280 Elipse"/>
              <p:cNvSpPr/>
              <p:nvPr/>
            </p:nvSpPr>
            <p:spPr>
              <a:xfrm>
                <a:off x="2285984" y="2428868"/>
                <a:ext cx="71438" cy="71438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2" name="281 Elipse"/>
              <p:cNvSpPr/>
              <p:nvPr/>
            </p:nvSpPr>
            <p:spPr>
              <a:xfrm>
                <a:off x="2285984" y="2537754"/>
                <a:ext cx="71438" cy="71438"/>
              </a:xfrm>
              <a:prstGeom prst="ellipse">
                <a:avLst/>
              </a:prstGeom>
              <a:noFill/>
              <a:ln w="12700">
                <a:solidFill>
                  <a:srgbClr val="66FF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3" name="282 Elipse"/>
              <p:cNvSpPr/>
              <p:nvPr/>
            </p:nvSpPr>
            <p:spPr>
              <a:xfrm>
                <a:off x="2285984" y="2857496"/>
                <a:ext cx="71438" cy="71438"/>
              </a:xfrm>
              <a:prstGeom prst="ellipse">
                <a:avLst/>
              </a:prstGeom>
              <a:noFill/>
              <a:ln w="12700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283 Elipse"/>
              <p:cNvSpPr/>
              <p:nvPr/>
            </p:nvSpPr>
            <p:spPr>
              <a:xfrm>
                <a:off x="2428860" y="2428868"/>
                <a:ext cx="71438" cy="71438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284 Elipse"/>
              <p:cNvSpPr/>
              <p:nvPr/>
            </p:nvSpPr>
            <p:spPr>
              <a:xfrm>
                <a:off x="2428860" y="2749792"/>
                <a:ext cx="71438" cy="71438"/>
              </a:xfrm>
              <a:prstGeom prst="ellipse">
                <a:avLst/>
              </a:prstGeom>
              <a:noFill/>
              <a:ln w="12700">
                <a:solidFill>
                  <a:srgbClr val="66FF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285 Elipse"/>
              <p:cNvSpPr/>
              <p:nvPr/>
            </p:nvSpPr>
            <p:spPr>
              <a:xfrm>
                <a:off x="2428860" y="2857496"/>
                <a:ext cx="71438" cy="71438"/>
              </a:xfrm>
              <a:prstGeom prst="ellipse">
                <a:avLst/>
              </a:prstGeom>
              <a:noFill/>
              <a:ln w="12700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286 Elipse"/>
              <p:cNvSpPr/>
              <p:nvPr/>
            </p:nvSpPr>
            <p:spPr>
              <a:xfrm>
                <a:off x="2143108" y="2428868"/>
                <a:ext cx="71438" cy="71438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287 Elipse"/>
              <p:cNvSpPr/>
              <p:nvPr/>
            </p:nvSpPr>
            <p:spPr>
              <a:xfrm>
                <a:off x="2143108" y="2537754"/>
                <a:ext cx="71438" cy="71438"/>
              </a:xfrm>
              <a:prstGeom prst="ellipse">
                <a:avLst/>
              </a:prstGeom>
              <a:noFill/>
              <a:ln w="12700">
                <a:solidFill>
                  <a:srgbClr val="66FF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288 Elipse"/>
              <p:cNvSpPr/>
              <p:nvPr/>
            </p:nvSpPr>
            <p:spPr>
              <a:xfrm>
                <a:off x="2143108" y="2643182"/>
                <a:ext cx="71438" cy="71438"/>
              </a:xfrm>
              <a:prstGeom prst="ellipse">
                <a:avLst/>
              </a:prstGeom>
              <a:noFill/>
              <a:ln w="12700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289 Elipse"/>
              <p:cNvSpPr/>
              <p:nvPr/>
            </p:nvSpPr>
            <p:spPr>
              <a:xfrm>
                <a:off x="2571736" y="2428868"/>
                <a:ext cx="71438" cy="71438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290 Elipse"/>
              <p:cNvSpPr/>
              <p:nvPr/>
            </p:nvSpPr>
            <p:spPr>
              <a:xfrm>
                <a:off x="2571736" y="2749792"/>
                <a:ext cx="71438" cy="71438"/>
              </a:xfrm>
              <a:prstGeom prst="ellipse">
                <a:avLst/>
              </a:prstGeom>
              <a:noFill/>
              <a:ln w="12700">
                <a:solidFill>
                  <a:srgbClr val="66FF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291 Elipse"/>
              <p:cNvSpPr/>
              <p:nvPr/>
            </p:nvSpPr>
            <p:spPr>
              <a:xfrm>
                <a:off x="2571736" y="3062900"/>
                <a:ext cx="71438" cy="71438"/>
              </a:xfrm>
              <a:prstGeom prst="ellipse">
                <a:avLst/>
              </a:prstGeom>
              <a:noFill/>
              <a:ln w="12700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292 Elipse"/>
              <p:cNvSpPr/>
              <p:nvPr/>
            </p:nvSpPr>
            <p:spPr>
              <a:xfrm>
                <a:off x="2714612" y="2652092"/>
                <a:ext cx="71438" cy="71438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293 Elipse"/>
              <p:cNvSpPr/>
              <p:nvPr/>
            </p:nvSpPr>
            <p:spPr>
              <a:xfrm>
                <a:off x="2714612" y="2758702"/>
                <a:ext cx="71438" cy="71438"/>
              </a:xfrm>
              <a:prstGeom prst="ellipse">
                <a:avLst/>
              </a:prstGeom>
              <a:noFill/>
              <a:ln w="12700">
                <a:solidFill>
                  <a:srgbClr val="66FF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294 Elipse"/>
              <p:cNvSpPr/>
              <p:nvPr/>
            </p:nvSpPr>
            <p:spPr>
              <a:xfrm>
                <a:off x="2714612" y="3061180"/>
                <a:ext cx="71438" cy="71438"/>
              </a:xfrm>
              <a:prstGeom prst="ellipse">
                <a:avLst/>
              </a:prstGeom>
              <a:noFill/>
              <a:ln w="12700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96" name="94 Grupo"/>
              <p:cNvGrpSpPr/>
              <p:nvPr/>
            </p:nvGrpSpPr>
            <p:grpSpPr>
              <a:xfrm>
                <a:off x="2928926" y="2714620"/>
                <a:ext cx="3414152" cy="2669876"/>
                <a:chOff x="2928926" y="2714620"/>
                <a:chExt cx="3414152" cy="2669876"/>
              </a:xfrm>
            </p:grpSpPr>
            <p:sp>
              <p:nvSpPr>
                <p:cNvPr id="300" name="299 Elipse"/>
                <p:cNvSpPr/>
                <p:nvPr/>
              </p:nvSpPr>
              <p:spPr>
                <a:xfrm>
                  <a:off x="2928926" y="2714620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1" name="300 Elipse"/>
                <p:cNvSpPr/>
                <p:nvPr/>
              </p:nvSpPr>
              <p:spPr>
                <a:xfrm>
                  <a:off x="2928926" y="2928934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66FF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2" name="301 Elipse"/>
                <p:cNvSpPr/>
                <p:nvPr/>
              </p:nvSpPr>
              <p:spPr>
                <a:xfrm>
                  <a:off x="2928926" y="3286124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0033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3" name="302 Elipse"/>
                <p:cNvSpPr/>
                <p:nvPr/>
              </p:nvSpPr>
              <p:spPr>
                <a:xfrm>
                  <a:off x="3143240" y="2774334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4" name="303 Elipse"/>
                <p:cNvSpPr/>
                <p:nvPr/>
              </p:nvSpPr>
              <p:spPr>
                <a:xfrm>
                  <a:off x="3143240" y="3095258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66FF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5" name="304 Elipse"/>
                <p:cNvSpPr/>
                <p:nvPr/>
              </p:nvSpPr>
              <p:spPr>
                <a:xfrm>
                  <a:off x="3143240" y="3500438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0033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6" name="305 Elipse"/>
                <p:cNvSpPr/>
                <p:nvPr/>
              </p:nvSpPr>
              <p:spPr>
                <a:xfrm>
                  <a:off x="3369278" y="2837956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7" name="306 Elipse"/>
                <p:cNvSpPr/>
                <p:nvPr/>
              </p:nvSpPr>
              <p:spPr>
                <a:xfrm>
                  <a:off x="3369278" y="3252786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66FF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8" name="307 Elipse"/>
                <p:cNvSpPr/>
                <p:nvPr/>
              </p:nvSpPr>
              <p:spPr>
                <a:xfrm>
                  <a:off x="3369278" y="3714752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0033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9" name="308 Elipse"/>
                <p:cNvSpPr/>
                <p:nvPr/>
              </p:nvSpPr>
              <p:spPr>
                <a:xfrm>
                  <a:off x="3615950" y="2918304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0" name="309 Elipse"/>
                <p:cNvSpPr/>
                <p:nvPr/>
              </p:nvSpPr>
              <p:spPr>
                <a:xfrm>
                  <a:off x="3615950" y="3429000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66FF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1" name="310 Elipse"/>
                <p:cNvSpPr/>
                <p:nvPr/>
              </p:nvSpPr>
              <p:spPr>
                <a:xfrm>
                  <a:off x="3615950" y="3985264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0033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2" name="311 Elipse"/>
                <p:cNvSpPr/>
                <p:nvPr/>
              </p:nvSpPr>
              <p:spPr>
                <a:xfrm>
                  <a:off x="3836986" y="2992556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3" name="312 Elipse"/>
                <p:cNvSpPr/>
                <p:nvPr/>
              </p:nvSpPr>
              <p:spPr>
                <a:xfrm>
                  <a:off x="3836986" y="3571876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66FF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4" name="313 Elipse"/>
                <p:cNvSpPr/>
                <p:nvPr/>
              </p:nvSpPr>
              <p:spPr>
                <a:xfrm>
                  <a:off x="3836986" y="4191958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0033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5" name="314 Elipse"/>
                <p:cNvSpPr/>
                <p:nvPr/>
              </p:nvSpPr>
              <p:spPr>
                <a:xfrm>
                  <a:off x="4071934" y="3065088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6" name="315 Elipse"/>
                <p:cNvSpPr/>
                <p:nvPr/>
              </p:nvSpPr>
              <p:spPr>
                <a:xfrm>
                  <a:off x="4071934" y="3700464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66FF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7" name="316 Elipse"/>
                <p:cNvSpPr/>
                <p:nvPr/>
              </p:nvSpPr>
              <p:spPr>
                <a:xfrm>
                  <a:off x="4071934" y="4398652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0033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8" name="317 Elipse"/>
                <p:cNvSpPr/>
                <p:nvPr/>
              </p:nvSpPr>
              <p:spPr>
                <a:xfrm>
                  <a:off x="4357686" y="3144956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9" name="318 Elipse"/>
                <p:cNvSpPr/>
                <p:nvPr/>
              </p:nvSpPr>
              <p:spPr>
                <a:xfrm>
                  <a:off x="4357686" y="3846198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66FF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0" name="319 Elipse"/>
                <p:cNvSpPr/>
                <p:nvPr/>
              </p:nvSpPr>
              <p:spPr>
                <a:xfrm>
                  <a:off x="4357686" y="4624396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0033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1" name="320 Elipse"/>
                <p:cNvSpPr/>
                <p:nvPr/>
              </p:nvSpPr>
              <p:spPr>
                <a:xfrm>
                  <a:off x="4664072" y="3234226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2" name="321 Elipse"/>
                <p:cNvSpPr/>
                <p:nvPr/>
              </p:nvSpPr>
              <p:spPr>
                <a:xfrm>
                  <a:off x="4664072" y="3970976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66FF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3" name="322 Elipse"/>
                <p:cNvSpPr/>
                <p:nvPr/>
              </p:nvSpPr>
              <p:spPr>
                <a:xfrm>
                  <a:off x="4664072" y="4849944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0033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4" name="323 Elipse"/>
                <p:cNvSpPr/>
                <p:nvPr/>
              </p:nvSpPr>
              <p:spPr>
                <a:xfrm>
                  <a:off x="4960454" y="3318482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5" name="324 Elipse"/>
                <p:cNvSpPr/>
                <p:nvPr/>
              </p:nvSpPr>
              <p:spPr>
                <a:xfrm>
                  <a:off x="4960454" y="4075752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66FF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6" name="325 Elipse"/>
                <p:cNvSpPr/>
                <p:nvPr/>
              </p:nvSpPr>
              <p:spPr>
                <a:xfrm>
                  <a:off x="4960454" y="5000636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0033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7" name="326 Elipse"/>
                <p:cNvSpPr/>
                <p:nvPr/>
              </p:nvSpPr>
              <p:spPr>
                <a:xfrm>
                  <a:off x="5282472" y="3389920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8" name="327 Elipse"/>
                <p:cNvSpPr/>
                <p:nvPr/>
              </p:nvSpPr>
              <p:spPr>
                <a:xfrm>
                  <a:off x="5282472" y="4173860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66FF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9" name="328 Elipse"/>
                <p:cNvSpPr/>
                <p:nvPr/>
              </p:nvSpPr>
              <p:spPr>
                <a:xfrm>
                  <a:off x="5282472" y="5139702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0033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0" name="329 Elipse"/>
                <p:cNvSpPr/>
                <p:nvPr/>
              </p:nvSpPr>
              <p:spPr>
                <a:xfrm>
                  <a:off x="5599488" y="3452448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1" name="330 Elipse"/>
                <p:cNvSpPr/>
                <p:nvPr/>
              </p:nvSpPr>
              <p:spPr>
                <a:xfrm>
                  <a:off x="5599488" y="4260538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66FF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2" name="331 Elipse"/>
                <p:cNvSpPr/>
                <p:nvPr/>
              </p:nvSpPr>
              <p:spPr>
                <a:xfrm>
                  <a:off x="5599488" y="5226380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0033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3" name="332 Elipse"/>
                <p:cNvSpPr/>
                <p:nvPr/>
              </p:nvSpPr>
              <p:spPr>
                <a:xfrm>
                  <a:off x="5947288" y="3500438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4" name="333 Elipse"/>
                <p:cNvSpPr/>
                <p:nvPr/>
              </p:nvSpPr>
              <p:spPr>
                <a:xfrm>
                  <a:off x="5947288" y="4338644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66FF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5" name="334 Elipse"/>
                <p:cNvSpPr/>
                <p:nvPr/>
              </p:nvSpPr>
              <p:spPr>
                <a:xfrm>
                  <a:off x="5947288" y="5282578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0033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6" name="335 Elipse"/>
                <p:cNvSpPr/>
                <p:nvPr/>
              </p:nvSpPr>
              <p:spPr>
                <a:xfrm>
                  <a:off x="6271640" y="3527794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7" name="336 Elipse"/>
                <p:cNvSpPr/>
                <p:nvPr/>
              </p:nvSpPr>
              <p:spPr>
                <a:xfrm>
                  <a:off x="6271640" y="4410082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66FF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8" name="337 Elipse"/>
                <p:cNvSpPr/>
                <p:nvPr/>
              </p:nvSpPr>
              <p:spPr>
                <a:xfrm>
                  <a:off x="6271640" y="5313058"/>
                  <a:ext cx="71438" cy="71438"/>
                </a:xfrm>
                <a:prstGeom prst="ellipse">
                  <a:avLst/>
                </a:prstGeom>
                <a:noFill/>
                <a:ln w="12700">
                  <a:solidFill>
                    <a:srgbClr val="0033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97" name="296 Elipse"/>
              <p:cNvSpPr/>
              <p:nvPr/>
            </p:nvSpPr>
            <p:spPr>
              <a:xfrm>
                <a:off x="6534946" y="3551404"/>
                <a:ext cx="71438" cy="7143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297 Elipse"/>
              <p:cNvSpPr/>
              <p:nvPr/>
            </p:nvSpPr>
            <p:spPr>
              <a:xfrm>
                <a:off x="6551230" y="4472340"/>
                <a:ext cx="71438" cy="71438"/>
              </a:xfrm>
              <a:prstGeom prst="ellipse">
                <a:avLst/>
              </a:prstGeom>
              <a:solidFill>
                <a:srgbClr val="66FF33"/>
              </a:solidFill>
              <a:ln w="12700">
                <a:solidFill>
                  <a:srgbClr val="66FF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298 Elipse"/>
              <p:cNvSpPr/>
              <p:nvPr/>
            </p:nvSpPr>
            <p:spPr>
              <a:xfrm>
                <a:off x="6481693" y="5324954"/>
                <a:ext cx="71438" cy="71438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8" name="Rectangle 11"/>
            <p:cNvSpPr>
              <a:spLocks noChangeArrowheads="1"/>
            </p:cNvSpPr>
            <p:nvPr/>
          </p:nvSpPr>
          <p:spPr bwMode="auto">
            <a:xfrm>
              <a:off x="571472" y="4559866"/>
              <a:ext cx="284577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3) Low-complexity algorithm</a:t>
              </a:r>
            </a:p>
          </p:txBody>
        </p:sp>
        <p:pic>
          <p:nvPicPr>
            <p:cNvPr id="269" name="268 Imagen" descr="model-thresholds-optima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00496" y="4500570"/>
              <a:ext cx="1427016" cy="1000132"/>
            </a:xfrm>
            <a:prstGeom prst="rect">
              <a:avLst/>
            </a:prstGeom>
          </p:spPr>
        </p:pic>
        <p:pic>
          <p:nvPicPr>
            <p:cNvPr id="271" name="270 Imagen" descr="model-thresholds-optimal-targetBitrate_737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72066" y="5749376"/>
              <a:ext cx="1066444" cy="822896"/>
            </a:xfrm>
            <a:prstGeom prst="rect">
              <a:avLst/>
            </a:prstGeom>
          </p:spPr>
        </p:pic>
        <p:grpSp>
          <p:nvGrpSpPr>
            <p:cNvPr id="272" name="261 Grupo"/>
            <p:cNvGrpSpPr/>
            <p:nvPr/>
          </p:nvGrpSpPr>
          <p:grpSpPr>
            <a:xfrm>
              <a:off x="6215074" y="4786322"/>
              <a:ext cx="1428760" cy="958291"/>
              <a:chOff x="1633923" y="2354240"/>
              <a:chExt cx="5210430" cy="4112050"/>
            </a:xfrm>
          </p:grpSpPr>
          <p:pic>
            <p:nvPicPr>
              <p:cNvPr id="276" name="275 Imagen" descr="model-areas-optimal.jp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680787" y="2440184"/>
                <a:ext cx="5130613" cy="4026106"/>
              </a:xfrm>
              <a:prstGeom prst="rect">
                <a:avLst/>
              </a:prstGeom>
            </p:spPr>
          </p:pic>
          <p:pic>
            <p:nvPicPr>
              <p:cNvPr id="277" name="276 Imagen" descr="model-areas-optimal2.jp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633923" y="2354240"/>
                <a:ext cx="5210430" cy="4030290"/>
              </a:xfrm>
              <a:prstGeom prst="rect">
                <a:avLst/>
              </a:prstGeom>
            </p:spPr>
          </p:pic>
        </p:grpSp>
        <p:cxnSp>
          <p:nvCxnSpPr>
            <p:cNvPr id="273" name="272 Conector recto de flecha"/>
            <p:cNvCxnSpPr>
              <a:stCxn id="278" idx="3"/>
              <a:endCxn id="269" idx="1"/>
            </p:cNvCxnSpPr>
            <p:nvPr/>
          </p:nvCxnSpPr>
          <p:spPr>
            <a:xfrm flipV="1">
              <a:off x="3301948" y="5000636"/>
              <a:ext cx="698548" cy="611350"/>
            </a:xfrm>
            <a:prstGeom prst="straightConnector1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273 Conector recto de flecha"/>
            <p:cNvCxnSpPr>
              <a:stCxn id="278" idx="3"/>
              <a:endCxn id="277" idx="1"/>
            </p:cNvCxnSpPr>
            <p:nvPr/>
          </p:nvCxnSpPr>
          <p:spPr>
            <a:xfrm flipV="1">
              <a:off x="3301948" y="5255941"/>
              <a:ext cx="2913126" cy="356045"/>
            </a:xfrm>
            <a:prstGeom prst="straightConnector1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274 Conector recto de flecha"/>
            <p:cNvCxnSpPr>
              <a:stCxn id="278" idx="3"/>
              <a:endCxn id="271" idx="1"/>
            </p:cNvCxnSpPr>
            <p:nvPr/>
          </p:nvCxnSpPr>
          <p:spPr>
            <a:xfrm>
              <a:off x="3301948" y="5611986"/>
              <a:ext cx="1770118" cy="548838"/>
            </a:xfrm>
            <a:prstGeom prst="straightConnector1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0"/>
            <a:ext cx="172021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CONCLUSIONS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114300" y="466725"/>
            <a:ext cx="15831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SUMMARY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grpSp>
        <p:nvGrpSpPr>
          <p:cNvPr id="2" name="273 Grupo"/>
          <p:cNvGrpSpPr/>
          <p:nvPr/>
        </p:nvGrpSpPr>
        <p:grpSpPr>
          <a:xfrm>
            <a:off x="571472" y="1000108"/>
            <a:ext cx="7768883" cy="1285884"/>
            <a:chOff x="571472" y="1000108"/>
            <a:chExt cx="7768883" cy="1285884"/>
          </a:xfrm>
        </p:grpSpPr>
        <p:grpSp>
          <p:nvGrpSpPr>
            <p:cNvPr id="3" name="38 Grupo"/>
            <p:cNvGrpSpPr/>
            <p:nvPr/>
          </p:nvGrpSpPr>
          <p:grpSpPr>
            <a:xfrm>
              <a:off x="1514037" y="1340122"/>
              <a:ext cx="5701169" cy="430464"/>
              <a:chOff x="1500166" y="1069710"/>
              <a:chExt cx="5701169" cy="430464"/>
            </a:xfrm>
          </p:grpSpPr>
          <p:grpSp>
            <p:nvGrpSpPr>
              <p:cNvPr id="4" name="44 Grupo"/>
              <p:cNvGrpSpPr/>
              <p:nvPr/>
            </p:nvGrpSpPr>
            <p:grpSpPr>
              <a:xfrm>
                <a:off x="1643042" y="1357298"/>
                <a:ext cx="5359438" cy="142876"/>
                <a:chOff x="1643042" y="1357298"/>
                <a:chExt cx="5359438" cy="142876"/>
              </a:xfrm>
            </p:grpSpPr>
            <p:cxnSp>
              <p:nvCxnSpPr>
                <p:cNvPr id="10" name="9 Conector recto"/>
                <p:cNvCxnSpPr/>
                <p:nvPr/>
              </p:nvCxnSpPr>
              <p:spPr>
                <a:xfrm>
                  <a:off x="1643042" y="1428736"/>
                  <a:ext cx="5357850" cy="1588"/>
                </a:xfrm>
                <a:prstGeom prst="line">
                  <a:avLst/>
                </a:prstGeom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11 Conector recto"/>
                <p:cNvCxnSpPr/>
                <p:nvPr/>
              </p:nvCxnSpPr>
              <p:spPr>
                <a:xfrm rot="5400000">
                  <a:off x="1572398" y="1427942"/>
                  <a:ext cx="142876" cy="1588"/>
                </a:xfrm>
                <a:prstGeom prst="line">
                  <a:avLst/>
                </a:prstGeom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12 Conector recto"/>
                <p:cNvCxnSpPr/>
                <p:nvPr/>
              </p:nvCxnSpPr>
              <p:spPr>
                <a:xfrm rot="5400000">
                  <a:off x="6930248" y="1427942"/>
                  <a:ext cx="142876" cy="1588"/>
                </a:xfrm>
                <a:prstGeom prst="line">
                  <a:avLst/>
                </a:prstGeom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" name="Rectangle 11"/>
              <p:cNvSpPr>
                <a:spLocks noChangeArrowheads="1"/>
              </p:cNvSpPr>
              <p:nvPr/>
            </p:nvSpPr>
            <p:spPr bwMode="auto">
              <a:xfrm>
                <a:off x="1500166" y="1071546"/>
                <a:ext cx="288862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0</a:t>
                </a:r>
                <a:endParaRPr 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9" name="Rectangle 11"/>
              <p:cNvSpPr>
                <a:spLocks noChangeArrowheads="1"/>
              </p:cNvSpPr>
              <p:nvPr/>
            </p:nvSpPr>
            <p:spPr bwMode="auto">
              <a:xfrm>
                <a:off x="6830720" y="1069710"/>
                <a:ext cx="370615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b="1" i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W</a:t>
                </a:r>
                <a:endParaRPr lang="en-US" sz="16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4" name="13 Conector recto"/>
            <p:cNvCxnSpPr/>
            <p:nvPr/>
          </p:nvCxnSpPr>
          <p:spPr>
            <a:xfrm rot="5400000">
              <a:off x="3641136" y="1696755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3585739" y="1770586"/>
              <a:ext cx="41549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en-US" b="1" i="1" baseline="-25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cxnSp>
          <p:nvCxnSpPr>
            <p:cNvPr id="16" name="15 Conector recto"/>
            <p:cNvCxnSpPr/>
            <p:nvPr/>
          </p:nvCxnSpPr>
          <p:spPr>
            <a:xfrm rot="5400000">
              <a:off x="5757616" y="1699953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1"/>
            <p:cNvSpPr>
              <a:spLocks noChangeArrowheads="1"/>
            </p:cNvSpPr>
            <p:nvPr/>
          </p:nvSpPr>
          <p:spPr bwMode="auto">
            <a:xfrm>
              <a:off x="5709043" y="1773784"/>
              <a:ext cx="41549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en-US" b="1" i="1" baseline="-25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cxnSp>
          <p:nvCxnSpPr>
            <p:cNvPr id="25" name="24 Conector recto"/>
            <p:cNvCxnSpPr/>
            <p:nvPr/>
          </p:nvCxnSpPr>
          <p:spPr>
            <a:xfrm rot="5400000">
              <a:off x="2268233" y="1699953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11"/>
            <p:cNvSpPr>
              <a:spLocks noChangeArrowheads="1"/>
            </p:cNvSpPr>
            <p:nvPr/>
          </p:nvSpPr>
          <p:spPr bwMode="auto">
            <a:xfrm>
              <a:off x="2219660" y="1773784"/>
              <a:ext cx="41549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en-US" b="1" i="1" baseline="-25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pic>
          <p:nvPicPr>
            <p:cNvPr id="28" name="Picture 19" descr="HL"/>
            <p:cNvPicPr>
              <a:picLocks noChangeAspect="1" noChangeArrowheads="1"/>
            </p:cNvPicPr>
            <p:nvPr/>
          </p:nvPicPr>
          <p:blipFill>
            <a:blip r:embed="rId7">
              <a:lum bright="36000" contrast="42000"/>
            </a:blip>
            <a:srcRect/>
            <a:stretch>
              <a:fillRect/>
            </a:stretch>
          </p:blipFill>
          <p:spPr bwMode="auto">
            <a:xfrm>
              <a:off x="7429520" y="1214422"/>
              <a:ext cx="910835" cy="1071570"/>
            </a:xfrm>
            <a:prstGeom prst="rect">
              <a:avLst/>
            </a:prstGeom>
            <a:noFill/>
          </p:spPr>
        </p:pic>
        <p:grpSp>
          <p:nvGrpSpPr>
            <p:cNvPr id="5" name="28 Grupo"/>
            <p:cNvGrpSpPr/>
            <p:nvPr/>
          </p:nvGrpSpPr>
          <p:grpSpPr>
            <a:xfrm>
              <a:off x="7429520" y="1208718"/>
              <a:ext cx="910835" cy="1071570"/>
              <a:chOff x="7643834" y="2820178"/>
              <a:chExt cx="1214446" cy="1428760"/>
            </a:xfrm>
          </p:grpSpPr>
          <p:sp>
            <p:nvSpPr>
              <p:cNvPr id="30" name="29 Rectángulo"/>
              <p:cNvSpPr/>
              <p:nvPr/>
            </p:nvSpPr>
            <p:spPr>
              <a:xfrm>
                <a:off x="7643834" y="2820178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30 Rectángulo"/>
              <p:cNvSpPr/>
              <p:nvPr/>
            </p:nvSpPr>
            <p:spPr>
              <a:xfrm>
                <a:off x="7715272" y="2820178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31 Rectángulo"/>
              <p:cNvSpPr/>
              <p:nvPr/>
            </p:nvSpPr>
            <p:spPr>
              <a:xfrm>
                <a:off x="7786710" y="2820178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32 Rectángulo"/>
              <p:cNvSpPr/>
              <p:nvPr/>
            </p:nvSpPr>
            <p:spPr>
              <a:xfrm>
                <a:off x="7858148" y="2820178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33 Rectángulo"/>
              <p:cNvSpPr/>
              <p:nvPr/>
            </p:nvSpPr>
            <p:spPr>
              <a:xfrm>
                <a:off x="7929586" y="2820178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34 Rectángulo"/>
              <p:cNvSpPr/>
              <p:nvPr/>
            </p:nvSpPr>
            <p:spPr>
              <a:xfrm>
                <a:off x="8001024" y="2820178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35 Rectángulo"/>
              <p:cNvSpPr/>
              <p:nvPr/>
            </p:nvSpPr>
            <p:spPr>
              <a:xfrm>
                <a:off x="8072462" y="2820178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37 Rectángulo"/>
              <p:cNvSpPr/>
              <p:nvPr/>
            </p:nvSpPr>
            <p:spPr>
              <a:xfrm>
                <a:off x="7643834" y="2891616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38 Rectángulo"/>
              <p:cNvSpPr/>
              <p:nvPr/>
            </p:nvSpPr>
            <p:spPr>
              <a:xfrm>
                <a:off x="7715272" y="2891616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39 Rectángulo"/>
              <p:cNvSpPr/>
              <p:nvPr/>
            </p:nvSpPr>
            <p:spPr>
              <a:xfrm>
                <a:off x="7786710" y="2891616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40 Rectángulo"/>
              <p:cNvSpPr/>
              <p:nvPr/>
            </p:nvSpPr>
            <p:spPr>
              <a:xfrm>
                <a:off x="7858148" y="2891616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41 Rectángulo"/>
              <p:cNvSpPr/>
              <p:nvPr/>
            </p:nvSpPr>
            <p:spPr>
              <a:xfrm>
                <a:off x="7929586" y="2891616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42 Rectángulo"/>
              <p:cNvSpPr/>
              <p:nvPr/>
            </p:nvSpPr>
            <p:spPr>
              <a:xfrm>
                <a:off x="8001024" y="2891616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43 Rectángulo"/>
              <p:cNvSpPr/>
              <p:nvPr/>
            </p:nvSpPr>
            <p:spPr>
              <a:xfrm>
                <a:off x="8072462" y="2891616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44 Rectángulo"/>
              <p:cNvSpPr/>
              <p:nvPr/>
            </p:nvSpPr>
            <p:spPr>
              <a:xfrm>
                <a:off x="8572528" y="2891616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45 Rectángulo"/>
              <p:cNvSpPr/>
              <p:nvPr/>
            </p:nvSpPr>
            <p:spPr>
              <a:xfrm>
                <a:off x="7643834" y="2963054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46 Rectángulo"/>
              <p:cNvSpPr/>
              <p:nvPr/>
            </p:nvSpPr>
            <p:spPr>
              <a:xfrm>
                <a:off x="7715272" y="2963054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47 Rectángulo"/>
              <p:cNvSpPr/>
              <p:nvPr/>
            </p:nvSpPr>
            <p:spPr>
              <a:xfrm>
                <a:off x="7786710" y="2963054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48 Rectángulo"/>
              <p:cNvSpPr/>
              <p:nvPr/>
            </p:nvSpPr>
            <p:spPr>
              <a:xfrm>
                <a:off x="7858148" y="2963054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49 Rectángulo"/>
              <p:cNvSpPr/>
              <p:nvPr/>
            </p:nvSpPr>
            <p:spPr>
              <a:xfrm>
                <a:off x="7929586" y="2963054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50 Rectángulo"/>
              <p:cNvSpPr/>
              <p:nvPr/>
            </p:nvSpPr>
            <p:spPr>
              <a:xfrm>
                <a:off x="8001024" y="2963054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51 Rectángulo"/>
              <p:cNvSpPr/>
              <p:nvPr/>
            </p:nvSpPr>
            <p:spPr>
              <a:xfrm>
                <a:off x="8072462" y="2963054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52 Rectángulo"/>
              <p:cNvSpPr/>
              <p:nvPr/>
            </p:nvSpPr>
            <p:spPr>
              <a:xfrm>
                <a:off x="8501090" y="2963054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53 Rectángulo"/>
              <p:cNvSpPr/>
              <p:nvPr/>
            </p:nvSpPr>
            <p:spPr>
              <a:xfrm>
                <a:off x="8572528" y="2963054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54 Rectángulo"/>
              <p:cNvSpPr/>
              <p:nvPr/>
            </p:nvSpPr>
            <p:spPr>
              <a:xfrm>
                <a:off x="8644716" y="2963054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55 Rectángulo"/>
              <p:cNvSpPr/>
              <p:nvPr/>
            </p:nvSpPr>
            <p:spPr>
              <a:xfrm>
                <a:off x="7643834" y="3034492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56 Rectángulo"/>
              <p:cNvSpPr/>
              <p:nvPr/>
            </p:nvSpPr>
            <p:spPr>
              <a:xfrm>
                <a:off x="7715272" y="3034492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57 Rectángulo"/>
              <p:cNvSpPr/>
              <p:nvPr/>
            </p:nvSpPr>
            <p:spPr>
              <a:xfrm>
                <a:off x="7786710" y="3034492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58 Rectángulo"/>
              <p:cNvSpPr/>
              <p:nvPr/>
            </p:nvSpPr>
            <p:spPr>
              <a:xfrm>
                <a:off x="7858148" y="3034492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59 Rectángulo"/>
              <p:cNvSpPr/>
              <p:nvPr/>
            </p:nvSpPr>
            <p:spPr>
              <a:xfrm>
                <a:off x="7929586" y="3034492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60 Rectángulo"/>
              <p:cNvSpPr/>
              <p:nvPr/>
            </p:nvSpPr>
            <p:spPr>
              <a:xfrm>
                <a:off x="8001024" y="3034492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61 Rectángulo"/>
              <p:cNvSpPr/>
              <p:nvPr/>
            </p:nvSpPr>
            <p:spPr>
              <a:xfrm>
                <a:off x="8072462" y="3034492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62 Rectángulo"/>
              <p:cNvSpPr/>
              <p:nvPr/>
            </p:nvSpPr>
            <p:spPr>
              <a:xfrm>
                <a:off x="8429652" y="3034492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63 Rectángulo"/>
              <p:cNvSpPr/>
              <p:nvPr/>
            </p:nvSpPr>
            <p:spPr>
              <a:xfrm>
                <a:off x="7643834" y="3105930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64 Rectángulo"/>
              <p:cNvSpPr/>
              <p:nvPr/>
            </p:nvSpPr>
            <p:spPr>
              <a:xfrm>
                <a:off x="7715272" y="3105930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65 Rectángulo"/>
              <p:cNvSpPr/>
              <p:nvPr/>
            </p:nvSpPr>
            <p:spPr>
              <a:xfrm>
                <a:off x="7643834" y="3177368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66 Rectángulo"/>
              <p:cNvSpPr/>
              <p:nvPr/>
            </p:nvSpPr>
            <p:spPr>
              <a:xfrm>
                <a:off x="7715272" y="3177368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67 Rectángulo"/>
              <p:cNvSpPr/>
              <p:nvPr/>
            </p:nvSpPr>
            <p:spPr>
              <a:xfrm>
                <a:off x="7643834" y="3248806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68 Rectángulo"/>
              <p:cNvSpPr/>
              <p:nvPr/>
            </p:nvSpPr>
            <p:spPr>
              <a:xfrm>
                <a:off x="7715272" y="3248806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69 Rectángulo"/>
              <p:cNvSpPr/>
              <p:nvPr/>
            </p:nvSpPr>
            <p:spPr>
              <a:xfrm>
                <a:off x="8001024" y="3248806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70 Rectángulo"/>
              <p:cNvSpPr/>
              <p:nvPr/>
            </p:nvSpPr>
            <p:spPr>
              <a:xfrm>
                <a:off x="8072462" y="3248806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71 Rectángulo"/>
              <p:cNvSpPr/>
              <p:nvPr/>
            </p:nvSpPr>
            <p:spPr>
              <a:xfrm>
                <a:off x="8001024" y="3320244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72 Rectángulo"/>
              <p:cNvSpPr/>
              <p:nvPr/>
            </p:nvSpPr>
            <p:spPr>
              <a:xfrm>
                <a:off x="8072462" y="3320244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73 Rectángulo"/>
              <p:cNvSpPr/>
              <p:nvPr/>
            </p:nvSpPr>
            <p:spPr>
              <a:xfrm>
                <a:off x="8072462" y="3391682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74 Rectángulo"/>
              <p:cNvSpPr/>
              <p:nvPr/>
            </p:nvSpPr>
            <p:spPr>
              <a:xfrm>
                <a:off x="8358214" y="3391682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75 Rectángulo"/>
              <p:cNvSpPr/>
              <p:nvPr/>
            </p:nvSpPr>
            <p:spPr>
              <a:xfrm>
                <a:off x="8501090" y="3391682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76 Rectángulo"/>
              <p:cNvSpPr/>
              <p:nvPr/>
            </p:nvSpPr>
            <p:spPr>
              <a:xfrm>
                <a:off x="8572528" y="3391682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77 Rectángulo"/>
              <p:cNvSpPr/>
              <p:nvPr/>
            </p:nvSpPr>
            <p:spPr>
              <a:xfrm>
                <a:off x="8644716" y="3391682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78 Rectángulo"/>
              <p:cNvSpPr/>
              <p:nvPr/>
            </p:nvSpPr>
            <p:spPr>
              <a:xfrm>
                <a:off x="8716154" y="3391682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79 Rectángulo"/>
              <p:cNvSpPr/>
              <p:nvPr/>
            </p:nvSpPr>
            <p:spPr>
              <a:xfrm>
                <a:off x="8358214" y="3463120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80 Rectángulo"/>
              <p:cNvSpPr/>
              <p:nvPr/>
            </p:nvSpPr>
            <p:spPr>
              <a:xfrm>
                <a:off x="8429652" y="3463120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81 Rectángulo"/>
              <p:cNvSpPr/>
              <p:nvPr/>
            </p:nvSpPr>
            <p:spPr>
              <a:xfrm>
                <a:off x="8572528" y="3463120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82 Rectángulo"/>
              <p:cNvSpPr/>
              <p:nvPr/>
            </p:nvSpPr>
            <p:spPr>
              <a:xfrm>
                <a:off x="8286776" y="3534558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83 Rectángulo"/>
              <p:cNvSpPr/>
              <p:nvPr/>
            </p:nvSpPr>
            <p:spPr>
              <a:xfrm>
                <a:off x="8358214" y="3534558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84 Rectángulo"/>
              <p:cNvSpPr/>
              <p:nvPr/>
            </p:nvSpPr>
            <p:spPr>
              <a:xfrm>
                <a:off x="8429652" y="3534558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85 Rectángulo"/>
              <p:cNvSpPr/>
              <p:nvPr/>
            </p:nvSpPr>
            <p:spPr>
              <a:xfrm>
                <a:off x="7786710" y="3605996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86 Rectángulo"/>
              <p:cNvSpPr/>
              <p:nvPr/>
            </p:nvSpPr>
            <p:spPr>
              <a:xfrm>
                <a:off x="7858148" y="3605996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87 Rectángulo"/>
              <p:cNvSpPr/>
              <p:nvPr/>
            </p:nvSpPr>
            <p:spPr>
              <a:xfrm>
                <a:off x="8215338" y="3605996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88 Rectángulo"/>
              <p:cNvSpPr/>
              <p:nvPr/>
            </p:nvSpPr>
            <p:spPr>
              <a:xfrm>
                <a:off x="8286776" y="3605996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89 Rectángulo"/>
              <p:cNvSpPr/>
              <p:nvPr/>
            </p:nvSpPr>
            <p:spPr>
              <a:xfrm>
                <a:off x="8358214" y="3605996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90 Rectángulo"/>
              <p:cNvSpPr/>
              <p:nvPr/>
            </p:nvSpPr>
            <p:spPr>
              <a:xfrm>
                <a:off x="7786710" y="3677434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91 Rectángulo"/>
              <p:cNvSpPr/>
              <p:nvPr/>
            </p:nvSpPr>
            <p:spPr>
              <a:xfrm>
                <a:off x="8501090" y="3748872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92 Rectángulo"/>
              <p:cNvSpPr/>
              <p:nvPr/>
            </p:nvSpPr>
            <p:spPr>
              <a:xfrm>
                <a:off x="8572528" y="3748872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93 Rectángulo"/>
              <p:cNvSpPr/>
              <p:nvPr/>
            </p:nvSpPr>
            <p:spPr>
              <a:xfrm>
                <a:off x="8644716" y="3748872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94 Rectángulo"/>
              <p:cNvSpPr/>
              <p:nvPr/>
            </p:nvSpPr>
            <p:spPr>
              <a:xfrm>
                <a:off x="8716154" y="3748872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95 Rectángulo"/>
              <p:cNvSpPr/>
              <p:nvPr/>
            </p:nvSpPr>
            <p:spPr>
              <a:xfrm>
                <a:off x="8786842" y="3748872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96 Rectángulo"/>
              <p:cNvSpPr/>
              <p:nvPr/>
            </p:nvSpPr>
            <p:spPr>
              <a:xfrm>
                <a:off x="7786710" y="3820310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97 Rectángulo"/>
              <p:cNvSpPr/>
              <p:nvPr/>
            </p:nvSpPr>
            <p:spPr>
              <a:xfrm>
                <a:off x="7858148" y="3820310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98 Rectángulo"/>
              <p:cNvSpPr/>
              <p:nvPr/>
            </p:nvSpPr>
            <p:spPr>
              <a:xfrm>
                <a:off x="7929586" y="3820310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99 Rectángulo"/>
              <p:cNvSpPr/>
              <p:nvPr/>
            </p:nvSpPr>
            <p:spPr>
              <a:xfrm>
                <a:off x="8001024" y="3820310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100 Rectángulo"/>
              <p:cNvSpPr/>
              <p:nvPr/>
            </p:nvSpPr>
            <p:spPr>
              <a:xfrm>
                <a:off x="8429652" y="3820310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101 Rectángulo"/>
              <p:cNvSpPr/>
              <p:nvPr/>
            </p:nvSpPr>
            <p:spPr>
              <a:xfrm>
                <a:off x="7715272" y="3891748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102 Rectángulo"/>
              <p:cNvSpPr/>
              <p:nvPr/>
            </p:nvSpPr>
            <p:spPr>
              <a:xfrm>
                <a:off x="7786710" y="3891748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103 Rectángulo"/>
              <p:cNvSpPr/>
              <p:nvPr/>
            </p:nvSpPr>
            <p:spPr>
              <a:xfrm>
                <a:off x="7858148" y="3891748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104 Rectángulo"/>
              <p:cNvSpPr/>
              <p:nvPr/>
            </p:nvSpPr>
            <p:spPr>
              <a:xfrm>
                <a:off x="8001024" y="3891748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105 Rectángulo"/>
              <p:cNvSpPr/>
              <p:nvPr/>
            </p:nvSpPr>
            <p:spPr>
              <a:xfrm>
                <a:off x="8358214" y="3891748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106 Rectángulo"/>
              <p:cNvSpPr/>
              <p:nvPr/>
            </p:nvSpPr>
            <p:spPr>
              <a:xfrm>
                <a:off x="8429652" y="3891748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107 Rectángulo"/>
              <p:cNvSpPr/>
              <p:nvPr/>
            </p:nvSpPr>
            <p:spPr>
              <a:xfrm>
                <a:off x="7715272" y="3963186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108 Rectángulo"/>
              <p:cNvSpPr/>
              <p:nvPr/>
            </p:nvSpPr>
            <p:spPr>
              <a:xfrm>
                <a:off x="7858148" y="3963186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109 Rectángulo"/>
              <p:cNvSpPr/>
              <p:nvPr/>
            </p:nvSpPr>
            <p:spPr>
              <a:xfrm>
                <a:off x="7929586" y="3963186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110 Rectángulo"/>
              <p:cNvSpPr/>
              <p:nvPr/>
            </p:nvSpPr>
            <p:spPr>
              <a:xfrm>
                <a:off x="8001024" y="3963186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111 Rectángulo"/>
              <p:cNvSpPr/>
              <p:nvPr/>
            </p:nvSpPr>
            <p:spPr>
              <a:xfrm>
                <a:off x="8286776" y="3963186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112 Rectángulo"/>
              <p:cNvSpPr/>
              <p:nvPr/>
            </p:nvSpPr>
            <p:spPr>
              <a:xfrm>
                <a:off x="8358214" y="3963186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113 Rectángulo"/>
              <p:cNvSpPr/>
              <p:nvPr/>
            </p:nvSpPr>
            <p:spPr>
              <a:xfrm>
                <a:off x="8716154" y="3963186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114 Rectángulo"/>
              <p:cNvSpPr/>
              <p:nvPr/>
            </p:nvSpPr>
            <p:spPr>
              <a:xfrm>
                <a:off x="8786842" y="3963186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115 Rectángulo"/>
              <p:cNvSpPr/>
              <p:nvPr/>
            </p:nvSpPr>
            <p:spPr>
              <a:xfrm>
                <a:off x="7786710" y="4034624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116 Rectángulo"/>
              <p:cNvSpPr/>
              <p:nvPr/>
            </p:nvSpPr>
            <p:spPr>
              <a:xfrm>
                <a:off x="7929586" y="4034624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117 Rectángulo"/>
              <p:cNvSpPr/>
              <p:nvPr/>
            </p:nvSpPr>
            <p:spPr>
              <a:xfrm>
                <a:off x="8286776" y="4034624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118 Rectángulo"/>
              <p:cNvSpPr/>
              <p:nvPr/>
            </p:nvSpPr>
            <p:spPr>
              <a:xfrm>
                <a:off x="8429652" y="4034624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119 Rectángulo"/>
              <p:cNvSpPr/>
              <p:nvPr/>
            </p:nvSpPr>
            <p:spPr>
              <a:xfrm>
                <a:off x="8644716" y="4034624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120 Rectángulo"/>
              <p:cNvSpPr/>
              <p:nvPr/>
            </p:nvSpPr>
            <p:spPr>
              <a:xfrm>
                <a:off x="8716154" y="4034624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121 Rectángulo"/>
              <p:cNvSpPr/>
              <p:nvPr/>
            </p:nvSpPr>
            <p:spPr>
              <a:xfrm>
                <a:off x="8786842" y="4034624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122 Rectángulo"/>
              <p:cNvSpPr/>
              <p:nvPr/>
            </p:nvSpPr>
            <p:spPr>
              <a:xfrm>
                <a:off x="8644716" y="4106062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123 Rectángulo"/>
              <p:cNvSpPr/>
              <p:nvPr/>
            </p:nvSpPr>
            <p:spPr>
              <a:xfrm>
                <a:off x="8716154" y="4106062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124 Rectángulo"/>
              <p:cNvSpPr/>
              <p:nvPr/>
            </p:nvSpPr>
            <p:spPr>
              <a:xfrm>
                <a:off x="8786842" y="4106062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125 Rectángulo"/>
              <p:cNvSpPr/>
              <p:nvPr/>
            </p:nvSpPr>
            <p:spPr>
              <a:xfrm>
                <a:off x="8644716" y="4177500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126 Rectángulo"/>
              <p:cNvSpPr/>
              <p:nvPr/>
            </p:nvSpPr>
            <p:spPr>
              <a:xfrm>
                <a:off x="8716154" y="4177500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127 Rectángulo"/>
              <p:cNvSpPr/>
              <p:nvPr/>
            </p:nvSpPr>
            <p:spPr>
              <a:xfrm>
                <a:off x="8786842" y="4177500"/>
                <a:ext cx="71438" cy="71438"/>
              </a:xfrm>
              <a:prstGeom prst="rect">
                <a:avLst/>
              </a:prstGeom>
              <a:solidFill>
                <a:srgbClr val="E46C0A">
                  <a:alpha val="69804"/>
                </a:srgb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9" name="Rectangle 11"/>
            <p:cNvSpPr>
              <a:spLocks noChangeArrowheads="1"/>
            </p:cNvSpPr>
            <p:nvPr/>
          </p:nvSpPr>
          <p:spPr bwMode="auto">
            <a:xfrm>
              <a:off x="571472" y="1000108"/>
              <a:ext cx="406694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1) General embedded quantization (</a:t>
              </a:r>
              <a:r>
                <a:rPr lang="en-US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GEQ</a:t>
              </a:r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)</a:t>
              </a:r>
            </a:p>
          </p:txBody>
        </p:sp>
      </p:grpSp>
      <p:grpSp>
        <p:nvGrpSpPr>
          <p:cNvPr id="6" name="274 Grupo"/>
          <p:cNvGrpSpPr/>
          <p:nvPr/>
        </p:nvGrpSpPr>
        <p:grpSpPr>
          <a:xfrm>
            <a:off x="571472" y="1928802"/>
            <a:ext cx="7143801" cy="2408010"/>
            <a:chOff x="571472" y="1928802"/>
            <a:chExt cx="7143801" cy="2408010"/>
          </a:xfrm>
        </p:grpSpPr>
        <p:grpSp>
          <p:nvGrpSpPr>
            <p:cNvPr id="7" name="129 Grupo"/>
            <p:cNvGrpSpPr/>
            <p:nvPr/>
          </p:nvGrpSpPr>
          <p:grpSpPr>
            <a:xfrm>
              <a:off x="1428728" y="1928802"/>
              <a:ext cx="3909383" cy="2299705"/>
              <a:chOff x="2142699" y="377638"/>
              <a:chExt cx="9865677" cy="5803509"/>
            </a:xfrm>
          </p:grpSpPr>
          <p:pic>
            <p:nvPicPr>
              <p:cNvPr id="131" name="130 Imagen" descr="model-areas.LR.jpg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142699" y="2286504"/>
                <a:ext cx="5191704" cy="3894643"/>
              </a:xfrm>
              <a:prstGeom prst="rect">
                <a:avLst/>
              </a:prstGeom>
            </p:spPr>
          </p:pic>
          <p:sp>
            <p:nvSpPr>
              <p:cNvPr id="132" name="131 Arco"/>
              <p:cNvSpPr/>
              <p:nvPr/>
            </p:nvSpPr>
            <p:spPr>
              <a:xfrm flipH="1" flipV="1">
                <a:off x="2935750" y="377638"/>
                <a:ext cx="9072626" cy="4857784"/>
              </a:xfrm>
              <a:prstGeom prst="arc">
                <a:avLst>
                  <a:gd name="adj1" fmla="val 16738591"/>
                  <a:gd name="adj2" fmla="val 0"/>
                </a:avLst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3" name="Rectangle 11"/>
            <p:cNvSpPr>
              <a:spLocks noChangeArrowheads="1"/>
            </p:cNvSpPr>
            <p:nvPr/>
          </p:nvSpPr>
          <p:spPr bwMode="auto">
            <a:xfrm>
              <a:off x="571472" y="2282567"/>
              <a:ext cx="209044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2) Exhaustive search</a:t>
              </a:r>
            </a:p>
          </p:txBody>
        </p:sp>
        <p:pic>
          <p:nvPicPr>
            <p:cNvPr id="134" name="Picture 4" descr="C:\DOCUME~1\cesc\LOCALS~1\Temp\VMwareDnD\ac70d630\model-thresholds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429257" y="2651899"/>
              <a:ext cx="2286016" cy="1684913"/>
            </a:xfrm>
            <a:prstGeom prst="rect">
              <a:avLst/>
            </a:prstGeom>
            <a:noFill/>
          </p:spPr>
        </p:pic>
        <p:cxnSp>
          <p:nvCxnSpPr>
            <p:cNvPr id="136" name="135 Conector recto de flecha"/>
            <p:cNvCxnSpPr/>
            <p:nvPr/>
          </p:nvCxnSpPr>
          <p:spPr>
            <a:xfrm>
              <a:off x="3857620" y="3366279"/>
              <a:ext cx="1357322" cy="1588"/>
            </a:xfrm>
            <a:prstGeom prst="straightConnector1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5" name="214 Rectángulo"/>
          <p:cNvSpPr/>
          <p:nvPr/>
        </p:nvSpPr>
        <p:spPr>
          <a:xfrm>
            <a:off x="142844" y="571480"/>
            <a:ext cx="8929750" cy="6000792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114300" y="466725"/>
            <a:ext cx="2802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USDQ+BPC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SCHEME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0"/>
            <a:ext cx="18666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INTRODUCTION</a:t>
            </a:r>
            <a:endParaRPr lang="en-US" sz="2000" b="1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26" name="Rectangle 11"/>
          <p:cNvSpPr>
            <a:spLocks noChangeArrowheads="1"/>
          </p:cNvSpPr>
          <p:nvPr/>
        </p:nvSpPr>
        <p:spPr bwMode="auto">
          <a:xfrm>
            <a:off x="2143108" y="1857364"/>
            <a:ext cx="44689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uniform scalar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deadzone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quantization (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USDQ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)</a:t>
            </a:r>
          </a:p>
        </p:txBody>
      </p:sp>
      <p:grpSp>
        <p:nvGrpSpPr>
          <p:cNvPr id="2" name="38 Grupo"/>
          <p:cNvGrpSpPr/>
          <p:nvPr/>
        </p:nvGrpSpPr>
        <p:grpSpPr>
          <a:xfrm>
            <a:off x="1500166" y="1069710"/>
            <a:ext cx="5701169" cy="430464"/>
            <a:chOff x="1500166" y="1069710"/>
            <a:chExt cx="5701169" cy="430464"/>
          </a:xfrm>
        </p:grpSpPr>
        <p:grpSp>
          <p:nvGrpSpPr>
            <p:cNvPr id="4" name="44 Grupo"/>
            <p:cNvGrpSpPr/>
            <p:nvPr/>
          </p:nvGrpSpPr>
          <p:grpSpPr>
            <a:xfrm>
              <a:off x="1643042" y="1357298"/>
              <a:ext cx="5359438" cy="142876"/>
              <a:chOff x="1643042" y="1357298"/>
              <a:chExt cx="5359438" cy="142876"/>
            </a:xfrm>
          </p:grpSpPr>
          <p:cxnSp>
            <p:nvCxnSpPr>
              <p:cNvPr id="46" name="45 Conector recto"/>
              <p:cNvCxnSpPr/>
              <p:nvPr/>
            </p:nvCxnSpPr>
            <p:spPr>
              <a:xfrm>
                <a:off x="1643042" y="1428736"/>
                <a:ext cx="5357850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46 Conector recto"/>
              <p:cNvCxnSpPr/>
              <p:nvPr/>
            </p:nvCxnSpPr>
            <p:spPr>
              <a:xfrm rot="5400000">
                <a:off x="157239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47 Conector recto"/>
              <p:cNvCxnSpPr/>
              <p:nvPr/>
            </p:nvCxnSpPr>
            <p:spPr>
              <a:xfrm rot="5400000">
                <a:off x="693024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11"/>
            <p:cNvSpPr>
              <a:spLocks noChangeArrowheads="1"/>
            </p:cNvSpPr>
            <p:nvPr/>
          </p:nvSpPr>
          <p:spPr bwMode="auto">
            <a:xfrm>
              <a:off x="1500166" y="1071546"/>
              <a:ext cx="2888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0</a:t>
              </a:r>
              <a:endPara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sp>
          <p:nvSpPr>
            <p:cNvPr id="45" name="Rectangle 11"/>
            <p:cNvSpPr>
              <a:spLocks noChangeArrowheads="1"/>
            </p:cNvSpPr>
            <p:nvPr/>
          </p:nvSpPr>
          <p:spPr bwMode="auto">
            <a:xfrm>
              <a:off x="6830720" y="1069710"/>
              <a:ext cx="37061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W</a:t>
              </a:r>
              <a:endParaRPr 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64 Grupo"/>
          <p:cNvGrpSpPr/>
          <p:nvPr/>
        </p:nvGrpSpPr>
        <p:grpSpPr>
          <a:xfrm>
            <a:off x="2312654" y="1319198"/>
            <a:ext cx="4018626" cy="214314"/>
            <a:chOff x="2312654" y="1357298"/>
            <a:chExt cx="4018626" cy="142876"/>
          </a:xfrm>
        </p:grpSpPr>
        <p:cxnSp>
          <p:nvCxnSpPr>
            <p:cNvPr id="49" name="48 Conector recto"/>
            <p:cNvCxnSpPr/>
            <p:nvPr/>
          </p:nvCxnSpPr>
          <p:spPr>
            <a:xfrm rot="5400000">
              <a:off x="4249894" y="1427942"/>
              <a:ext cx="142876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51 Conector recto"/>
            <p:cNvCxnSpPr/>
            <p:nvPr/>
          </p:nvCxnSpPr>
          <p:spPr>
            <a:xfrm rot="5400000">
              <a:off x="2909082" y="1427942"/>
              <a:ext cx="142876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52 Conector recto"/>
            <p:cNvCxnSpPr/>
            <p:nvPr/>
          </p:nvCxnSpPr>
          <p:spPr>
            <a:xfrm rot="5400000">
              <a:off x="5590388" y="1427942"/>
              <a:ext cx="142876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53 Conector recto"/>
            <p:cNvCxnSpPr/>
            <p:nvPr/>
          </p:nvCxnSpPr>
          <p:spPr>
            <a:xfrm rot="5400000">
              <a:off x="4920776" y="1427942"/>
              <a:ext cx="142876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56 Conector recto"/>
            <p:cNvCxnSpPr/>
            <p:nvPr/>
          </p:nvCxnSpPr>
          <p:spPr>
            <a:xfrm rot="5400000">
              <a:off x="6259048" y="1427942"/>
              <a:ext cx="142876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58 Conector recto"/>
            <p:cNvCxnSpPr/>
            <p:nvPr/>
          </p:nvCxnSpPr>
          <p:spPr>
            <a:xfrm rot="5400000">
              <a:off x="3574884" y="1427942"/>
              <a:ext cx="142876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62 Conector recto"/>
            <p:cNvCxnSpPr/>
            <p:nvPr/>
          </p:nvCxnSpPr>
          <p:spPr>
            <a:xfrm rot="5400000">
              <a:off x="2242010" y="1427942"/>
              <a:ext cx="142876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78 Grupo"/>
          <p:cNvGrpSpPr/>
          <p:nvPr/>
        </p:nvGrpSpPr>
        <p:grpSpPr>
          <a:xfrm>
            <a:off x="1894504" y="1571612"/>
            <a:ext cx="4847306" cy="142876"/>
            <a:chOff x="1894504" y="1571612"/>
            <a:chExt cx="4847306" cy="142876"/>
          </a:xfrm>
        </p:grpSpPr>
        <p:sp>
          <p:nvSpPr>
            <p:cNvPr id="67" name="66 Triángulo isósceles"/>
            <p:cNvSpPr/>
            <p:nvPr/>
          </p:nvSpPr>
          <p:spPr>
            <a:xfrm>
              <a:off x="1894504" y="1571612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71 Triángulo isósceles"/>
            <p:cNvSpPr/>
            <p:nvPr/>
          </p:nvSpPr>
          <p:spPr>
            <a:xfrm>
              <a:off x="2567926" y="1571612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72 Triángulo isósceles"/>
            <p:cNvSpPr/>
            <p:nvPr/>
          </p:nvSpPr>
          <p:spPr>
            <a:xfrm>
              <a:off x="3237538" y="1571612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73 Triángulo isósceles"/>
            <p:cNvSpPr/>
            <p:nvPr/>
          </p:nvSpPr>
          <p:spPr>
            <a:xfrm>
              <a:off x="3913818" y="1571612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74 Triángulo isósceles"/>
            <p:cNvSpPr/>
            <p:nvPr/>
          </p:nvSpPr>
          <p:spPr>
            <a:xfrm>
              <a:off x="4591050" y="1571612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75 Triángulo isósceles"/>
            <p:cNvSpPr/>
            <p:nvPr/>
          </p:nvSpPr>
          <p:spPr>
            <a:xfrm>
              <a:off x="5256852" y="1571612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76 Triángulo isósceles"/>
            <p:cNvSpPr/>
            <p:nvPr/>
          </p:nvSpPr>
          <p:spPr>
            <a:xfrm>
              <a:off x="5929322" y="1571612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77 Triángulo isósceles"/>
            <p:cNvSpPr/>
            <p:nvPr/>
          </p:nvSpPr>
          <p:spPr>
            <a:xfrm>
              <a:off x="6598934" y="1571612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3" name="Picture 19" descr="HL"/>
          <p:cNvPicPr>
            <a:picLocks noChangeAspect="1" noChangeArrowheads="1"/>
          </p:cNvPicPr>
          <p:nvPr/>
        </p:nvPicPr>
        <p:blipFill>
          <a:blip r:embed="rId2">
            <a:lum bright="36000" contrast="42000"/>
          </a:blip>
          <a:srcRect/>
          <a:stretch>
            <a:fillRect/>
          </a:stretch>
        </p:blipFill>
        <p:spPr bwMode="auto">
          <a:xfrm>
            <a:off x="7643834" y="785794"/>
            <a:ext cx="1214446" cy="1428760"/>
          </a:xfrm>
          <a:prstGeom prst="rect">
            <a:avLst/>
          </a:prstGeom>
          <a:noFill/>
        </p:spPr>
      </p:pic>
      <p:pic>
        <p:nvPicPr>
          <p:cNvPr id="404" name="Picture 19" descr="HL"/>
          <p:cNvPicPr>
            <a:picLocks noChangeAspect="1" noChangeArrowheads="1"/>
          </p:cNvPicPr>
          <p:nvPr/>
        </p:nvPicPr>
        <p:blipFill>
          <a:blip r:embed="rId2">
            <a:lum bright="36000" contrast="42000"/>
          </a:blip>
          <a:srcRect/>
          <a:stretch>
            <a:fillRect/>
          </a:stretch>
        </p:blipFill>
        <p:spPr bwMode="auto">
          <a:xfrm>
            <a:off x="3984634" y="2146444"/>
            <a:ext cx="1522884" cy="187325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decel="100000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decel="100000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114300" y="466725"/>
            <a:ext cx="2802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USDQ+BPC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SCHEME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0"/>
            <a:ext cx="18666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INTRODUCTION</a:t>
            </a:r>
            <a:endParaRPr lang="en-US" sz="2000" b="1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27" name="Rectangle 11"/>
          <p:cNvSpPr>
            <a:spLocks noChangeArrowheads="1"/>
          </p:cNvSpPr>
          <p:nvPr/>
        </p:nvSpPr>
        <p:spPr bwMode="auto">
          <a:xfrm>
            <a:off x="3143240" y="1857364"/>
            <a:ext cx="21961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bitplane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coding (BPC)</a:t>
            </a:r>
          </a:p>
        </p:txBody>
      </p:sp>
      <p:grpSp>
        <p:nvGrpSpPr>
          <p:cNvPr id="39" name="38 Grupo"/>
          <p:cNvGrpSpPr/>
          <p:nvPr/>
        </p:nvGrpSpPr>
        <p:grpSpPr>
          <a:xfrm>
            <a:off x="1500166" y="1069710"/>
            <a:ext cx="5701169" cy="430464"/>
            <a:chOff x="1500166" y="1069710"/>
            <a:chExt cx="5701169" cy="430464"/>
          </a:xfrm>
        </p:grpSpPr>
        <p:grpSp>
          <p:nvGrpSpPr>
            <p:cNvPr id="40" name="44 Grupo"/>
            <p:cNvGrpSpPr/>
            <p:nvPr/>
          </p:nvGrpSpPr>
          <p:grpSpPr>
            <a:xfrm>
              <a:off x="1643042" y="1357298"/>
              <a:ext cx="5359438" cy="142876"/>
              <a:chOff x="1643042" y="1357298"/>
              <a:chExt cx="5359438" cy="142876"/>
            </a:xfrm>
          </p:grpSpPr>
          <p:cxnSp>
            <p:nvCxnSpPr>
              <p:cNvPr id="46" name="45 Conector recto"/>
              <p:cNvCxnSpPr/>
              <p:nvPr/>
            </p:nvCxnSpPr>
            <p:spPr>
              <a:xfrm>
                <a:off x="1643042" y="1428736"/>
                <a:ext cx="5357850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46 Conector recto"/>
              <p:cNvCxnSpPr/>
              <p:nvPr/>
            </p:nvCxnSpPr>
            <p:spPr>
              <a:xfrm rot="5400000">
                <a:off x="157239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47 Conector recto"/>
              <p:cNvCxnSpPr/>
              <p:nvPr/>
            </p:nvCxnSpPr>
            <p:spPr>
              <a:xfrm rot="5400000">
                <a:off x="693024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11"/>
            <p:cNvSpPr>
              <a:spLocks noChangeArrowheads="1"/>
            </p:cNvSpPr>
            <p:nvPr/>
          </p:nvSpPr>
          <p:spPr bwMode="auto">
            <a:xfrm>
              <a:off x="1500166" y="1071546"/>
              <a:ext cx="2888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0</a:t>
              </a:r>
              <a:endPara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sp>
          <p:nvSpPr>
            <p:cNvPr id="45" name="Rectangle 11"/>
            <p:cNvSpPr>
              <a:spLocks noChangeArrowheads="1"/>
            </p:cNvSpPr>
            <p:nvPr/>
          </p:nvSpPr>
          <p:spPr bwMode="auto">
            <a:xfrm>
              <a:off x="6830720" y="1069710"/>
              <a:ext cx="37061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W</a:t>
              </a:r>
              <a:endParaRPr 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49" name="48 Conector recto"/>
          <p:cNvCxnSpPr/>
          <p:nvPr/>
        </p:nvCxnSpPr>
        <p:spPr>
          <a:xfrm rot="5400000">
            <a:off x="4214175" y="1425561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1" name="90 Grupo"/>
          <p:cNvGrpSpPr/>
          <p:nvPr/>
        </p:nvGrpSpPr>
        <p:grpSpPr>
          <a:xfrm>
            <a:off x="2500298" y="920010"/>
            <a:ext cx="3571900" cy="347214"/>
            <a:chOff x="2500298" y="920010"/>
            <a:chExt cx="3571900" cy="347214"/>
          </a:xfrm>
        </p:grpSpPr>
        <p:cxnSp>
          <p:nvCxnSpPr>
            <p:cNvPr id="82" name="81 Conector recto"/>
            <p:cNvCxnSpPr/>
            <p:nvPr/>
          </p:nvCxnSpPr>
          <p:spPr>
            <a:xfrm rot="10800000">
              <a:off x="2500298" y="1214422"/>
              <a:ext cx="1714512" cy="1588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Rectangle 11"/>
            <p:cNvSpPr>
              <a:spLocks noChangeArrowheads="1"/>
            </p:cNvSpPr>
            <p:nvPr/>
          </p:nvSpPr>
          <p:spPr bwMode="auto">
            <a:xfrm>
              <a:off x="3596269" y="920010"/>
              <a:ext cx="71045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i="1" dirty="0" smtClean="0">
                  <a:solidFill>
                    <a:srgbClr val="FF0000"/>
                  </a:solidFill>
                  <a:latin typeface="+mn-lt"/>
                </a:rPr>
                <a:t>emit 0</a:t>
              </a:r>
            </a:p>
          </p:txBody>
        </p:sp>
        <p:cxnSp>
          <p:nvCxnSpPr>
            <p:cNvPr id="88" name="87 Conector recto"/>
            <p:cNvCxnSpPr/>
            <p:nvPr/>
          </p:nvCxnSpPr>
          <p:spPr>
            <a:xfrm flipV="1">
              <a:off x="4429124" y="1214422"/>
              <a:ext cx="1643074" cy="1588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Rectangle 11"/>
            <p:cNvSpPr>
              <a:spLocks noChangeArrowheads="1"/>
            </p:cNvSpPr>
            <p:nvPr/>
          </p:nvSpPr>
          <p:spPr bwMode="auto">
            <a:xfrm>
              <a:off x="4357687" y="928670"/>
              <a:ext cx="71045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i="1" dirty="0" smtClean="0">
                  <a:solidFill>
                    <a:srgbClr val="FF0000"/>
                  </a:solidFill>
                  <a:latin typeface="+mn-lt"/>
                </a:rPr>
                <a:t>emit 1</a:t>
              </a:r>
            </a:p>
          </p:txBody>
        </p:sp>
      </p:grpSp>
      <p:pic>
        <p:nvPicPr>
          <p:cNvPr id="19" name="Picture 19" descr="HL"/>
          <p:cNvPicPr>
            <a:picLocks noChangeAspect="1" noChangeArrowheads="1"/>
          </p:cNvPicPr>
          <p:nvPr/>
        </p:nvPicPr>
        <p:blipFill>
          <a:blip r:embed="rId2">
            <a:lum bright="36000" contrast="42000"/>
          </a:blip>
          <a:srcRect/>
          <a:stretch>
            <a:fillRect/>
          </a:stretch>
        </p:blipFill>
        <p:spPr bwMode="auto">
          <a:xfrm>
            <a:off x="7643834" y="785794"/>
            <a:ext cx="1214446" cy="1428760"/>
          </a:xfrm>
          <a:prstGeom prst="rect">
            <a:avLst/>
          </a:prstGeom>
          <a:noFill/>
        </p:spPr>
      </p:pic>
      <p:grpSp>
        <p:nvGrpSpPr>
          <p:cNvPr id="20" name="19 Grupo"/>
          <p:cNvGrpSpPr/>
          <p:nvPr/>
        </p:nvGrpSpPr>
        <p:grpSpPr>
          <a:xfrm>
            <a:off x="7643834" y="785794"/>
            <a:ext cx="1214446" cy="1428760"/>
            <a:chOff x="7643834" y="785794"/>
            <a:chExt cx="1214446" cy="1428760"/>
          </a:xfrm>
        </p:grpSpPr>
        <p:sp>
          <p:nvSpPr>
            <p:cNvPr id="21" name="20 Rectángulo"/>
            <p:cNvSpPr/>
            <p:nvPr/>
          </p:nvSpPr>
          <p:spPr>
            <a:xfrm>
              <a:off x="7643834" y="78579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21 Rectángulo"/>
            <p:cNvSpPr/>
            <p:nvPr/>
          </p:nvSpPr>
          <p:spPr>
            <a:xfrm>
              <a:off x="7715272" y="78579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22 Rectángulo"/>
            <p:cNvSpPr/>
            <p:nvPr/>
          </p:nvSpPr>
          <p:spPr>
            <a:xfrm>
              <a:off x="7786710" y="78579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23 Rectángulo"/>
            <p:cNvSpPr/>
            <p:nvPr/>
          </p:nvSpPr>
          <p:spPr>
            <a:xfrm>
              <a:off x="7858148" y="78579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24 Rectángulo"/>
            <p:cNvSpPr/>
            <p:nvPr/>
          </p:nvSpPr>
          <p:spPr>
            <a:xfrm>
              <a:off x="7929586" y="78579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25 Rectángulo"/>
            <p:cNvSpPr/>
            <p:nvPr/>
          </p:nvSpPr>
          <p:spPr>
            <a:xfrm>
              <a:off x="8001024" y="78579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27 Rectángulo"/>
            <p:cNvSpPr/>
            <p:nvPr/>
          </p:nvSpPr>
          <p:spPr>
            <a:xfrm>
              <a:off x="8072462" y="78579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28 Rectángulo"/>
            <p:cNvSpPr/>
            <p:nvPr/>
          </p:nvSpPr>
          <p:spPr>
            <a:xfrm>
              <a:off x="8143900" y="78579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29 Rectángulo"/>
            <p:cNvSpPr/>
            <p:nvPr/>
          </p:nvSpPr>
          <p:spPr>
            <a:xfrm>
              <a:off x="8215338" y="78579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30 Rectángulo"/>
            <p:cNvSpPr/>
            <p:nvPr/>
          </p:nvSpPr>
          <p:spPr>
            <a:xfrm>
              <a:off x="8286776" y="78579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31 Rectángulo"/>
            <p:cNvSpPr/>
            <p:nvPr/>
          </p:nvSpPr>
          <p:spPr>
            <a:xfrm>
              <a:off x="8358214" y="78579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32 Rectángulo"/>
            <p:cNvSpPr/>
            <p:nvPr/>
          </p:nvSpPr>
          <p:spPr>
            <a:xfrm>
              <a:off x="8429652" y="78579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33 Rectángulo"/>
            <p:cNvSpPr/>
            <p:nvPr/>
          </p:nvSpPr>
          <p:spPr>
            <a:xfrm>
              <a:off x="8501090" y="78579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34 Rectángulo"/>
            <p:cNvSpPr/>
            <p:nvPr/>
          </p:nvSpPr>
          <p:spPr>
            <a:xfrm>
              <a:off x="8572528" y="78579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35 Rectángulo"/>
            <p:cNvSpPr/>
            <p:nvPr/>
          </p:nvSpPr>
          <p:spPr>
            <a:xfrm>
              <a:off x="8644716" y="78579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37 Rectángulo"/>
            <p:cNvSpPr/>
            <p:nvPr/>
          </p:nvSpPr>
          <p:spPr>
            <a:xfrm>
              <a:off x="8716154" y="78579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41 Rectángulo"/>
            <p:cNvSpPr/>
            <p:nvPr/>
          </p:nvSpPr>
          <p:spPr>
            <a:xfrm>
              <a:off x="8786842" y="78579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42 Rectángulo"/>
            <p:cNvSpPr/>
            <p:nvPr/>
          </p:nvSpPr>
          <p:spPr>
            <a:xfrm>
              <a:off x="7643834" y="85723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43 Rectángulo"/>
            <p:cNvSpPr/>
            <p:nvPr/>
          </p:nvSpPr>
          <p:spPr>
            <a:xfrm>
              <a:off x="7715272" y="85723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49 Rectángulo"/>
            <p:cNvSpPr/>
            <p:nvPr/>
          </p:nvSpPr>
          <p:spPr>
            <a:xfrm>
              <a:off x="7786710" y="85723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50 Rectángulo"/>
            <p:cNvSpPr/>
            <p:nvPr/>
          </p:nvSpPr>
          <p:spPr>
            <a:xfrm>
              <a:off x="7858148" y="85723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51 Rectángulo"/>
            <p:cNvSpPr/>
            <p:nvPr/>
          </p:nvSpPr>
          <p:spPr>
            <a:xfrm>
              <a:off x="7929586" y="85723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52 Rectángulo"/>
            <p:cNvSpPr/>
            <p:nvPr/>
          </p:nvSpPr>
          <p:spPr>
            <a:xfrm>
              <a:off x="8001024" y="85723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53 Rectángulo"/>
            <p:cNvSpPr/>
            <p:nvPr/>
          </p:nvSpPr>
          <p:spPr>
            <a:xfrm>
              <a:off x="8072462" y="85723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54 Rectángulo"/>
            <p:cNvSpPr/>
            <p:nvPr/>
          </p:nvSpPr>
          <p:spPr>
            <a:xfrm>
              <a:off x="8143900" y="85723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55 Rectángulo"/>
            <p:cNvSpPr/>
            <p:nvPr/>
          </p:nvSpPr>
          <p:spPr>
            <a:xfrm>
              <a:off x="8215338" y="85723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56 Rectángulo"/>
            <p:cNvSpPr/>
            <p:nvPr/>
          </p:nvSpPr>
          <p:spPr>
            <a:xfrm>
              <a:off x="8286776" y="85723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57 Rectángulo"/>
            <p:cNvSpPr/>
            <p:nvPr/>
          </p:nvSpPr>
          <p:spPr>
            <a:xfrm>
              <a:off x="8358214" y="85723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58 Rectángulo"/>
            <p:cNvSpPr/>
            <p:nvPr/>
          </p:nvSpPr>
          <p:spPr>
            <a:xfrm>
              <a:off x="8429652" y="85723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59 Rectángulo"/>
            <p:cNvSpPr/>
            <p:nvPr/>
          </p:nvSpPr>
          <p:spPr>
            <a:xfrm>
              <a:off x="8501090" y="85723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60 Rectángulo"/>
            <p:cNvSpPr/>
            <p:nvPr/>
          </p:nvSpPr>
          <p:spPr>
            <a:xfrm>
              <a:off x="8572528" y="85723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61 Rectángulo"/>
            <p:cNvSpPr/>
            <p:nvPr/>
          </p:nvSpPr>
          <p:spPr>
            <a:xfrm>
              <a:off x="8644716" y="85723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62 Rectángulo"/>
            <p:cNvSpPr/>
            <p:nvPr/>
          </p:nvSpPr>
          <p:spPr>
            <a:xfrm>
              <a:off x="8716154" y="85723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63 Rectángulo"/>
            <p:cNvSpPr/>
            <p:nvPr/>
          </p:nvSpPr>
          <p:spPr>
            <a:xfrm>
              <a:off x="8786842" y="85723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64 Rectángulo"/>
            <p:cNvSpPr/>
            <p:nvPr/>
          </p:nvSpPr>
          <p:spPr>
            <a:xfrm>
              <a:off x="7643834" y="92867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65 Rectángulo"/>
            <p:cNvSpPr/>
            <p:nvPr/>
          </p:nvSpPr>
          <p:spPr>
            <a:xfrm>
              <a:off x="7715272" y="92867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66 Rectángulo"/>
            <p:cNvSpPr/>
            <p:nvPr/>
          </p:nvSpPr>
          <p:spPr>
            <a:xfrm>
              <a:off x="7786710" y="92867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67 Rectángulo"/>
            <p:cNvSpPr/>
            <p:nvPr/>
          </p:nvSpPr>
          <p:spPr>
            <a:xfrm>
              <a:off x="7858148" y="92867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68 Rectángulo"/>
            <p:cNvSpPr/>
            <p:nvPr/>
          </p:nvSpPr>
          <p:spPr>
            <a:xfrm>
              <a:off x="7929586" y="92867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69 Rectángulo"/>
            <p:cNvSpPr/>
            <p:nvPr/>
          </p:nvSpPr>
          <p:spPr>
            <a:xfrm>
              <a:off x="8001024" y="92867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70 Rectángulo"/>
            <p:cNvSpPr/>
            <p:nvPr/>
          </p:nvSpPr>
          <p:spPr>
            <a:xfrm>
              <a:off x="8072462" y="92867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71 Rectángulo"/>
            <p:cNvSpPr/>
            <p:nvPr/>
          </p:nvSpPr>
          <p:spPr>
            <a:xfrm>
              <a:off x="8143900" y="92867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72 Rectángulo"/>
            <p:cNvSpPr/>
            <p:nvPr/>
          </p:nvSpPr>
          <p:spPr>
            <a:xfrm>
              <a:off x="8215338" y="92867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73 Rectángulo"/>
            <p:cNvSpPr/>
            <p:nvPr/>
          </p:nvSpPr>
          <p:spPr>
            <a:xfrm>
              <a:off x="8286776" y="92867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74 Rectángulo"/>
            <p:cNvSpPr/>
            <p:nvPr/>
          </p:nvSpPr>
          <p:spPr>
            <a:xfrm>
              <a:off x="8358214" y="92867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75 Rectángulo"/>
            <p:cNvSpPr/>
            <p:nvPr/>
          </p:nvSpPr>
          <p:spPr>
            <a:xfrm>
              <a:off x="8429652" y="92867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76 Rectángulo"/>
            <p:cNvSpPr/>
            <p:nvPr/>
          </p:nvSpPr>
          <p:spPr>
            <a:xfrm>
              <a:off x="8501090" y="92867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77 Rectángulo"/>
            <p:cNvSpPr/>
            <p:nvPr/>
          </p:nvSpPr>
          <p:spPr>
            <a:xfrm>
              <a:off x="8572528" y="92867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78 Rectángulo"/>
            <p:cNvSpPr/>
            <p:nvPr/>
          </p:nvSpPr>
          <p:spPr>
            <a:xfrm>
              <a:off x="8644716" y="92867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79 Rectángulo"/>
            <p:cNvSpPr/>
            <p:nvPr/>
          </p:nvSpPr>
          <p:spPr>
            <a:xfrm>
              <a:off x="8716154" y="92867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80 Rectángulo"/>
            <p:cNvSpPr/>
            <p:nvPr/>
          </p:nvSpPr>
          <p:spPr>
            <a:xfrm>
              <a:off x="8786842" y="92867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82 Rectángulo"/>
            <p:cNvSpPr/>
            <p:nvPr/>
          </p:nvSpPr>
          <p:spPr>
            <a:xfrm>
              <a:off x="7643834" y="100010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83 Rectángulo"/>
            <p:cNvSpPr/>
            <p:nvPr/>
          </p:nvSpPr>
          <p:spPr>
            <a:xfrm>
              <a:off x="7715272" y="100010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84 Rectángulo"/>
            <p:cNvSpPr/>
            <p:nvPr/>
          </p:nvSpPr>
          <p:spPr>
            <a:xfrm>
              <a:off x="7786710" y="100010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85 Rectángulo"/>
            <p:cNvSpPr/>
            <p:nvPr/>
          </p:nvSpPr>
          <p:spPr>
            <a:xfrm>
              <a:off x="7858148" y="100010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88 Rectángulo"/>
            <p:cNvSpPr/>
            <p:nvPr/>
          </p:nvSpPr>
          <p:spPr>
            <a:xfrm>
              <a:off x="7929586" y="100010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91 Rectángulo"/>
            <p:cNvSpPr/>
            <p:nvPr/>
          </p:nvSpPr>
          <p:spPr>
            <a:xfrm>
              <a:off x="8001024" y="100010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92 Rectángulo"/>
            <p:cNvSpPr/>
            <p:nvPr/>
          </p:nvSpPr>
          <p:spPr>
            <a:xfrm>
              <a:off x="8072462" y="100010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93 Rectángulo"/>
            <p:cNvSpPr/>
            <p:nvPr/>
          </p:nvSpPr>
          <p:spPr>
            <a:xfrm>
              <a:off x="8143900" y="100010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94 Rectángulo"/>
            <p:cNvSpPr/>
            <p:nvPr/>
          </p:nvSpPr>
          <p:spPr>
            <a:xfrm>
              <a:off x="8215338" y="100010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95 Rectángulo"/>
            <p:cNvSpPr/>
            <p:nvPr/>
          </p:nvSpPr>
          <p:spPr>
            <a:xfrm>
              <a:off x="8286776" y="100010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96 Rectángulo"/>
            <p:cNvSpPr/>
            <p:nvPr/>
          </p:nvSpPr>
          <p:spPr>
            <a:xfrm>
              <a:off x="8358214" y="100010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97 Rectángulo"/>
            <p:cNvSpPr/>
            <p:nvPr/>
          </p:nvSpPr>
          <p:spPr>
            <a:xfrm>
              <a:off x="8429652" y="100010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98 Rectángulo"/>
            <p:cNvSpPr/>
            <p:nvPr/>
          </p:nvSpPr>
          <p:spPr>
            <a:xfrm>
              <a:off x="8501090" y="100010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99 Rectángulo"/>
            <p:cNvSpPr/>
            <p:nvPr/>
          </p:nvSpPr>
          <p:spPr>
            <a:xfrm>
              <a:off x="8572528" y="100010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100 Rectángulo"/>
            <p:cNvSpPr/>
            <p:nvPr/>
          </p:nvSpPr>
          <p:spPr>
            <a:xfrm>
              <a:off x="8644716" y="100010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101 Rectángulo"/>
            <p:cNvSpPr/>
            <p:nvPr/>
          </p:nvSpPr>
          <p:spPr>
            <a:xfrm>
              <a:off x="8716154" y="100010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102 Rectángulo"/>
            <p:cNvSpPr/>
            <p:nvPr/>
          </p:nvSpPr>
          <p:spPr>
            <a:xfrm>
              <a:off x="8786842" y="100010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103 Rectángulo"/>
            <p:cNvSpPr/>
            <p:nvPr/>
          </p:nvSpPr>
          <p:spPr>
            <a:xfrm>
              <a:off x="7643834" y="107154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104 Rectángulo"/>
            <p:cNvSpPr/>
            <p:nvPr/>
          </p:nvSpPr>
          <p:spPr>
            <a:xfrm>
              <a:off x="7715272" y="107154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105 Rectángulo"/>
            <p:cNvSpPr/>
            <p:nvPr/>
          </p:nvSpPr>
          <p:spPr>
            <a:xfrm>
              <a:off x="7786710" y="107154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106 Rectángulo"/>
            <p:cNvSpPr/>
            <p:nvPr/>
          </p:nvSpPr>
          <p:spPr>
            <a:xfrm>
              <a:off x="7858148" y="107154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107 Rectángulo"/>
            <p:cNvSpPr/>
            <p:nvPr/>
          </p:nvSpPr>
          <p:spPr>
            <a:xfrm>
              <a:off x="7929586" y="107154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108 Rectángulo"/>
            <p:cNvSpPr/>
            <p:nvPr/>
          </p:nvSpPr>
          <p:spPr>
            <a:xfrm>
              <a:off x="8001024" y="107154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109 Rectángulo"/>
            <p:cNvSpPr/>
            <p:nvPr/>
          </p:nvSpPr>
          <p:spPr>
            <a:xfrm>
              <a:off x="8072462" y="107154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110 Rectángulo"/>
            <p:cNvSpPr/>
            <p:nvPr/>
          </p:nvSpPr>
          <p:spPr>
            <a:xfrm>
              <a:off x="8143900" y="107154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111 Rectángulo"/>
            <p:cNvSpPr/>
            <p:nvPr/>
          </p:nvSpPr>
          <p:spPr>
            <a:xfrm>
              <a:off x="8215338" y="107154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112 Rectángulo"/>
            <p:cNvSpPr/>
            <p:nvPr/>
          </p:nvSpPr>
          <p:spPr>
            <a:xfrm>
              <a:off x="8286776" y="107154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113 Rectángulo"/>
            <p:cNvSpPr/>
            <p:nvPr/>
          </p:nvSpPr>
          <p:spPr>
            <a:xfrm>
              <a:off x="8358214" y="107154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114 Rectángulo"/>
            <p:cNvSpPr/>
            <p:nvPr/>
          </p:nvSpPr>
          <p:spPr>
            <a:xfrm>
              <a:off x="8429652" y="107154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115 Rectángulo"/>
            <p:cNvSpPr/>
            <p:nvPr/>
          </p:nvSpPr>
          <p:spPr>
            <a:xfrm>
              <a:off x="8501090" y="107154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116 Rectángulo"/>
            <p:cNvSpPr/>
            <p:nvPr/>
          </p:nvSpPr>
          <p:spPr>
            <a:xfrm>
              <a:off x="8572528" y="107154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117 Rectángulo"/>
            <p:cNvSpPr/>
            <p:nvPr/>
          </p:nvSpPr>
          <p:spPr>
            <a:xfrm>
              <a:off x="8644716" y="107154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118 Rectángulo"/>
            <p:cNvSpPr/>
            <p:nvPr/>
          </p:nvSpPr>
          <p:spPr>
            <a:xfrm>
              <a:off x="8716154" y="107154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119 Rectángulo"/>
            <p:cNvSpPr/>
            <p:nvPr/>
          </p:nvSpPr>
          <p:spPr>
            <a:xfrm>
              <a:off x="8786842" y="107154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120 Rectángulo"/>
            <p:cNvSpPr/>
            <p:nvPr/>
          </p:nvSpPr>
          <p:spPr>
            <a:xfrm>
              <a:off x="7643834" y="114298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121 Rectángulo"/>
            <p:cNvSpPr/>
            <p:nvPr/>
          </p:nvSpPr>
          <p:spPr>
            <a:xfrm>
              <a:off x="7715272" y="114298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122 Rectángulo"/>
            <p:cNvSpPr/>
            <p:nvPr/>
          </p:nvSpPr>
          <p:spPr>
            <a:xfrm>
              <a:off x="7786710" y="114298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123 Rectángulo"/>
            <p:cNvSpPr/>
            <p:nvPr/>
          </p:nvSpPr>
          <p:spPr>
            <a:xfrm>
              <a:off x="7858148" y="114298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124 Rectángulo"/>
            <p:cNvSpPr/>
            <p:nvPr/>
          </p:nvSpPr>
          <p:spPr>
            <a:xfrm>
              <a:off x="7929586" y="114298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125 Rectángulo"/>
            <p:cNvSpPr/>
            <p:nvPr/>
          </p:nvSpPr>
          <p:spPr>
            <a:xfrm>
              <a:off x="8001024" y="114298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126 Rectángulo"/>
            <p:cNvSpPr/>
            <p:nvPr/>
          </p:nvSpPr>
          <p:spPr>
            <a:xfrm>
              <a:off x="8072462" y="114298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127 Rectángulo"/>
            <p:cNvSpPr/>
            <p:nvPr/>
          </p:nvSpPr>
          <p:spPr>
            <a:xfrm>
              <a:off x="8143900" y="114298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128 Rectángulo"/>
            <p:cNvSpPr/>
            <p:nvPr/>
          </p:nvSpPr>
          <p:spPr>
            <a:xfrm>
              <a:off x="8215338" y="114298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129 Rectángulo"/>
            <p:cNvSpPr/>
            <p:nvPr/>
          </p:nvSpPr>
          <p:spPr>
            <a:xfrm>
              <a:off x="8286776" y="114298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130 Rectángulo"/>
            <p:cNvSpPr/>
            <p:nvPr/>
          </p:nvSpPr>
          <p:spPr>
            <a:xfrm>
              <a:off x="8358214" y="114298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131 Rectángulo"/>
            <p:cNvSpPr/>
            <p:nvPr/>
          </p:nvSpPr>
          <p:spPr>
            <a:xfrm>
              <a:off x="8429652" y="114298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132 Rectángulo"/>
            <p:cNvSpPr/>
            <p:nvPr/>
          </p:nvSpPr>
          <p:spPr>
            <a:xfrm>
              <a:off x="8501090" y="114298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133 Rectángulo"/>
            <p:cNvSpPr/>
            <p:nvPr/>
          </p:nvSpPr>
          <p:spPr>
            <a:xfrm>
              <a:off x="8572528" y="114298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134 Rectángulo"/>
            <p:cNvSpPr/>
            <p:nvPr/>
          </p:nvSpPr>
          <p:spPr>
            <a:xfrm>
              <a:off x="8644716" y="114298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135 Rectángulo"/>
            <p:cNvSpPr/>
            <p:nvPr/>
          </p:nvSpPr>
          <p:spPr>
            <a:xfrm>
              <a:off x="8716154" y="114298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136 Rectángulo"/>
            <p:cNvSpPr/>
            <p:nvPr/>
          </p:nvSpPr>
          <p:spPr>
            <a:xfrm>
              <a:off x="8786842" y="114298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137 Rectángulo"/>
            <p:cNvSpPr/>
            <p:nvPr/>
          </p:nvSpPr>
          <p:spPr>
            <a:xfrm>
              <a:off x="7643834" y="121442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138 Rectángulo"/>
            <p:cNvSpPr/>
            <p:nvPr/>
          </p:nvSpPr>
          <p:spPr>
            <a:xfrm>
              <a:off x="7715272" y="121442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139 Rectángulo"/>
            <p:cNvSpPr/>
            <p:nvPr/>
          </p:nvSpPr>
          <p:spPr>
            <a:xfrm>
              <a:off x="7786710" y="121442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140 Rectángulo"/>
            <p:cNvSpPr/>
            <p:nvPr/>
          </p:nvSpPr>
          <p:spPr>
            <a:xfrm>
              <a:off x="7858148" y="121442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141 Rectángulo"/>
            <p:cNvSpPr/>
            <p:nvPr/>
          </p:nvSpPr>
          <p:spPr>
            <a:xfrm>
              <a:off x="7929586" y="121442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142 Rectángulo"/>
            <p:cNvSpPr/>
            <p:nvPr/>
          </p:nvSpPr>
          <p:spPr>
            <a:xfrm>
              <a:off x="8001024" y="121442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143 Rectángulo"/>
            <p:cNvSpPr/>
            <p:nvPr/>
          </p:nvSpPr>
          <p:spPr>
            <a:xfrm>
              <a:off x="8072462" y="121442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144 Rectángulo"/>
            <p:cNvSpPr/>
            <p:nvPr/>
          </p:nvSpPr>
          <p:spPr>
            <a:xfrm>
              <a:off x="8143900" y="121442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145 Rectángulo"/>
            <p:cNvSpPr/>
            <p:nvPr/>
          </p:nvSpPr>
          <p:spPr>
            <a:xfrm>
              <a:off x="8215338" y="121442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146 Rectángulo"/>
            <p:cNvSpPr/>
            <p:nvPr/>
          </p:nvSpPr>
          <p:spPr>
            <a:xfrm>
              <a:off x="8286776" y="121442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147 Rectángulo"/>
            <p:cNvSpPr/>
            <p:nvPr/>
          </p:nvSpPr>
          <p:spPr>
            <a:xfrm>
              <a:off x="8358214" y="121442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148 Rectángulo"/>
            <p:cNvSpPr/>
            <p:nvPr/>
          </p:nvSpPr>
          <p:spPr>
            <a:xfrm>
              <a:off x="8429652" y="121442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149 Rectángulo"/>
            <p:cNvSpPr/>
            <p:nvPr/>
          </p:nvSpPr>
          <p:spPr>
            <a:xfrm>
              <a:off x="8501090" y="121442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150 Rectángulo"/>
            <p:cNvSpPr/>
            <p:nvPr/>
          </p:nvSpPr>
          <p:spPr>
            <a:xfrm>
              <a:off x="8572528" y="121442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151 Rectángulo"/>
            <p:cNvSpPr/>
            <p:nvPr/>
          </p:nvSpPr>
          <p:spPr>
            <a:xfrm>
              <a:off x="8644716" y="121442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152 Rectángulo"/>
            <p:cNvSpPr/>
            <p:nvPr/>
          </p:nvSpPr>
          <p:spPr>
            <a:xfrm>
              <a:off x="8716154" y="121442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153 Rectángulo"/>
            <p:cNvSpPr/>
            <p:nvPr/>
          </p:nvSpPr>
          <p:spPr>
            <a:xfrm>
              <a:off x="8786842" y="121442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154 Rectángulo"/>
            <p:cNvSpPr/>
            <p:nvPr/>
          </p:nvSpPr>
          <p:spPr>
            <a:xfrm>
              <a:off x="7643834" y="128586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155 Rectángulo"/>
            <p:cNvSpPr/>
            <p:nvPr/>
          </p:nvSpPr>
          <p:spPr>
            <a:xfrm>
              <a:off x="7715272" y="128586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156 Rectángulo"/>
            <p:cNvSpPr/>
            <p:nvPr/>
          </p:nvSpPr>
          <p:spPr>
            <a:xfrm>
              <a:off x="7786710" y="128586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157 Rectángulo"/>
            <p:cNvSpPr/>
            <p:nvPr/>
          </p:nvSpPr>
          <p:spPr>
            <a:xfrm>
              <a:off x="7858148" y="128586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158 Rectángulo"/>
            <p:cNvSpPr/>
            <p:nvPr/>
          </p:nvSpPr>
          <p:spPr>
            <a:xfrm>
              <a:off x="7929586" y="128586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159 Rectángulo"/>
            <p:cNvSpPr/>
            <p:nvPr/>
          </p:nvSpPr>
          <p:spPr>
            <a:xfrm>
              <a:off x="8001024" y="128586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160 Rectángulo"/>
            <p:cNvSpPr/>
            <p:nvPr/>
          </p:nvSpPr>
          <p:spPr>
            <a:xfrm>
              <a:off x="8072462" y="128586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161 Rectángulo"/>
            <p:cNvSpPr/>
            <p:nvPr/>
          </p:nvSpPr>
          <p:spPr>
            <a:xfrm>
              <a:off x="8143900" y="128586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162 Rectángulo"/>
            <p:cNvSpPr/>
            <p:nvPr/>
          </p:nvSpPr>
          <p:spPr>
            <a:xfrm>
              <a:off x="8215338" y="128586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163 Rectángulo"/>
            <p:cNvSpPr/>
            <p:nvPr/>
          </p:nvSpPr>
          <p:spPr>
            <a:xfrm>
              <a:off x="8286776" y="128586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164 Rectángulo"/>
            <p:cNvSpPr/>
            <p:nvPr/>
          </p:nvSpPr>
          <p:spPr>
            <a:xfrm>
              <a:off x="8358214" y="128586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165 Rectángulo"/>
            <p:cNvSpPr/>
            <p:nvPr/>
          </p:nvSpPr>
          <p:spPr>
            <a:xfrm>
              <a:off x="8429652" y="128586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166 Rectángulo"/>
            <p:cNvSpPr/>
            <p:nvPr/>
          </p:nvSpPr>
          <p:spPr>
            <a:xfrm>
              <a:off x="8501090" y="128586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167 Rectángulo"/>
            <p:cNvSpPr/>
            <p:nvPr/>
          </p:nvSpPr>
          <p:spPr>
            <a:xfrm>
              <a:off x="8572528" y="128586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168 Rectángulo"/>
            <p:cNvSpPr/>
            <p:nvPr/>
          </p:nvSpPr>
          <p:spPr>
            <a:xfrm>
              <a:off x="8644716" y="128586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169 Rectángulo"/>
            <p:cNvSpPr/>
            <p:nvPr/>
          </p:nvSpPr>
          <p:spPr>
            <a:xfrm>
              <a:off x="8716154" y="128586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170 Rectángulo"/>
            <p:cNvSpPr/>
            <p:nvPr/>
          </p:nvSpPr>
          <p:spPr>
            <a:xfrm>
              <a:off x="8786842" y="128586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171 Rectángulo"/>
            <p:cNvSpPr/>
            <p:nvPr/>
          </p:nvSpPr>
          <p:spPr>
            <a:xfrm>
              <a:off x="7643834" y="135729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172 Rectángulo"/>
            <p:cNvSpPr/>
            <p:nvPr/>
          </p:nvSpPr>
          <p:spPr>
            <a:xfrm>
              <a:off x="7715272" y="135729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173 Rectángulo"/>
            <p:cNvSpPr/>
            <p:nvPr/>
          </p:nvSpPr>
          <p:spPr>
            <a:xfrm>
              <a:off x="7786710" y="135729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174 Rectángulo"/>
            <p:cNvSpPr/>
            <p:nvPr/>
          </p:nvSpPr>
          <p:spPr>
            <a:xfrm>
              <a:off x="7858148" y="135729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175 Rectángulo"/>
            <p:cNvSpPr/>
            <p:nvPr/>
          </p:nvSpPr>
          <p:spPr>
            <a:xfrm>
              <a:off x="7929586" y="135729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176 Rectángulo"/>
            <p:cNvSpPr/>
            <p:nvPr/>
          </p:nvSpPr>
          <p:spPr>
            <a:xfrm>
              <a:off x="8001024" y="135729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177 Rectángulo"/>
            <p:cNvSpPr/>
            <p:nvPr/>
          </p:nvSpPr>
          <p:spPr>
            <a:xfrm>
              <a:off x="8072462" y="135729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178 Rectángulo"/>
            <p:cNvSpPr/>
            <p:nvPr/>
          </p:nvSpPr>
          <p:spPr>
            <a:xfrm>
              <a:off x="8143900" y="135729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179 Rectángulo"/>
            <p:cNvSpPr/>
            <p:nvPr/>
          </p:nvSpPr>
          <p:spPr>
            <a:xfrm>
              <a:off x="8215338" y="135729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180 Rectángulo"/>
            <p:cNvSpPr/>
            <p:nvPr/>
          </p:nvSpPr>
          <p:spPr>
            <a:xfrm>
              <a:off x="8286776" y="135729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181 Rectángulo"/>
            <p:cNvSpPr/>
            <p:nvPr/>
          </p:nvSpPr>
          <p:spPr>
            <a:xfrm>
              <a:off x="8358214" y="135729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182 Rectángulo"/>
            <p:cNvSpPr/>
            <p:nvPr/>
          </p:nvSpPr>
          <p:spPr>
            <a:xfrm>
              <a:off x="8429652" y="135729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183 Rectángulo"/>
            <p:cNvSpPr/>
            <p:nvPr/>
          </p:nvSpPr>
          <p:spPr>
            <a:xfrm>
              <a:off x="8501090" y="135729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184 Rectángulo"/>
            <p:cNvSpPr/>
            <p:nvPr/>
          </p:nvSpPr>
          <p:spPr>
            <a:xfrm>
              <a:off x="8572528" y="135729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185 Rectángulo"/>
            <p:cNvSpPr/>
            <p:nvPr/>
          </p:nvSpPr>
          <p:spPr>
            <a:xfrm>
              <a:off x="8644716" y="135729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186 Rectángulo"/>
            <p:cNvSpPr/>
            <p:nvPr/>
          </p:nvSpPr>
          <p:spPr>
            <a:xfrm>
              <a:off x="8716154" y="135729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187 Rectángulo"/>
            <p:cNvSpPr/>
            <p:nvPr/>
          </p:nvSpPr>
          <p:spPr>
            <a:xfrm>
              <a:off x="8786842" y="135729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188 Rectángulo"/>
            <p:cNvSpPr/>
            <p:nvPr/>
          </p:nvSpPr>
          <p:spPr>
            <a:xfrm>
              <a:off x="7643834" y="142873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189 Rectángulo"/>
            <p:cNvSpPr/>
            <p:nvPr/>
          </p:nvSpPr>
          <p:spPr>
            <a:xfrm>
              <a:off x="7715272" y="142873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190 Rectángulo"/>
            <p:cNvSpPr/>
            <p:nvPr/>
          </p:nvSpPr>
          <p:spPr>
            <a:xfrm>
              <a:off x="7786710" y="142873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191 Rectángulo"/>
            <p:cNvSpPr/>
            <p:nvPr/>
          </p:nvSpPr>
          <p:spPr>
            <a:xfrm>
              <a:off x="7858148" y="142873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192 Rectángulo"/>
            <p:cNvSpPr/>
            <p:nvPr/>
          </p:nvSpPr>
          <p:spPr>
            <a:xfrm>
              <a:off x="7929586" y="142873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193 Rectángulo"/>
            <p:cNvSpPr/>
            <p:nvPr/>
          </p:nvSpPr>
          <p:spPr>
            <a:xfrm>
              <a:off x="8001024" y="142873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194 Rectángulo"/>
            <p:cNvSpPr/>
            <p:nvPr/>
          </p:nvSpPr>
          <p:spPr>
            <a:xfrm>
              <a:off x="8072462" y="142873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195 Rectángulo"/>
            <p:cNvSpPr/>
            <p:nvPr/>
          </p:nvSpPr>
          <p:spPr>
            <a:xfrm>
              <a:off x="8143900" y="142873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196 Rectángulo"/>
            <p:cNvSpPr/>
            <p:nvPr/>
          </p:nvSpPr>
          <p:spPr>
            <a:xfrm>
              <a:off x="8215338" y="142873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197 Rectángulo"/>
            <p:cNvSpPr/>
            <p:nvPr/>
          </p:nvSpPr>
          <p:spPr>
            <a:xfrm>
              <a:off x="8286776" y="142873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198 Rectángulo"/>
            <p:cNvSpPr/>
            <p:nvPr/>
          </p:nvSpPr>
          <p:spPr>
            <a:xfrm>
              <a:off x="8358214" y="142873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199 Rectángulo"/>
            <p:cNvSpPr/>
            <p:nvPr/>
          </p:nvSpPr>
          <p:spPr>
            <a:xfrm>
              <a:off x="8429652" y="142873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200 Rectángulo"/>
            <p:cNvSpPr/>
            <p:nvPr/>
          </p:nvSpPr>
          <p:spPr>
            <a:xfrm>
              <a:off x="8501090" y="142873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201 Rectángulo"/>
            <p:cNvSpPr/>
            <p:nvPr/>
          </p:nvSpPr>
          <p:spPr>
            <a:xfrm>
              <a:off x="8572528" y="142873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202 Rectángulo"/>
            <p:cNvSpPr/>
            <p:nvPr/>
          </p:nvSpPr>
          <p:spPr>
            <a:xfrm>
              <a:off x="8644716" y="142873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203 Rectángulo"/>
            <p:cNvSpPr/>
            <p:nvPr/>
          </p:nvSpPr>
          <p:spPr>
            <a:xfrm>
              <a:off x="8716154" y="142873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204 Rectángulo"/>
            <p:cNvSpPr/>
            <p:nvPr/>
          </p:nvSpPr>
          <p:spPr>
            <a:xfrm>
              <a:off x="8786842" y="142873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205 Rectángulo"/>
            <p:cNvSpPr/>
            <p:nvPr/>
          </p:nvSpPr>
          <p:spPr>
            <a:xfrm>
              <a:off x="7643834" y="150017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206 Rectángulo"/>
            <p:cNvSpPr/>
            <p:nvPr/>
          </p:nvSpPr>
          <p:spPr>
            <a:xfrm>
              <a:off x="7715272" y="150017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207 Rectángulo"/>
            <p:cNvSpPr/>
            <p:nvPr/>
          </p:nvSpPr>
          <p:spPr>
            <a:xfrm>
              <a:off x="7786710" y="150017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208 Rectángulo"/>
            <p:cNvSpPr/>
            <p:nvPr/>
          </p:nvSpPr>
          <p:spPr>
            <a:xfrm>
              <a:off x="7858148" y="150017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209 Rectángulo"/>
            <p:cNvSpPr/>
            <p:nvPr/>
          </p:nvSpPr>
          <p:spPr>
            <a:xfrm>
              <a:off x="7929586" y="150017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210 Rectángulo"/>
            <p:cNvSpPr/>
            <p:nvPr/>
          </p:nvSpPr>
          <p:spPr>
            <a:xfrm>
              <a:off x="8001024" y="150017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211 Rectángulo"/>
            <p:cNvSpPr/>
            <p:nvPr/>
          </p:nvSpPr>
          <p:spPr>
            <a:xfrm>
              <a:off x="8072462" y="150017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212 Rectángulo"/>
            <p:cNvSpPr/>
            <p:nvPr/>
          </p:nvSpPr>
          <p:spPr>
            <a:xfrm>
              <a:off x="8143900" y="150017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213 Rectángulo"/>
            <p:cNvSpPr/>
            <p:nvPr/>
          </p:nvSpPr>
          <p:spPr>
            <a:xfrm>
              <a:off x="8215338" y="150017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214 Rectángulo"/>
            <p:cNvSpPr/>
            <p:nvPr/>
          </p:nvSpPr>
          <p:spPr>
            <a:xfrm>
              <a:off x="8286776" y="150017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215 Rectángulo"/>
            <p:cNvSpPr/>
            <p:nvPr/>
          </p:nvSpPr>
          <p:spPr>
            <a:xfrm>
              <a:off x="8358214" y="150017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216 Rectángulo"/>
            <p:cNvSpPr/>
            <p:nvPr/>
          </p:nvSpPr>
          <p:spPr>
            <a:xfrm>
              <a:off x="8429652" y="150017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217 Rectángulo"/>
            <p:cNvSpPr/>
            <p:nvPr/>
          </p:nvSpPr>
          <p:spPr>
            <a:xfrm>
              <a:off x="8501090" y="150017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218 Rectángulo"/>
            <p:cNvSpPr/>
            <p:nvPr/>
          </p:nvSpPr>
          <p:spPr>
            <a:xfrm>
              <a:off x="8572528" y="150017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219 Rectángulo"/>
            <p:cNvSpPr/>
            <p:nvPr/>
          </p:nvSpPr>
          <p:spPr>
            <a:xfrm>
              <a:off x="8644716" y="150017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220 Rectángulo"/>
            <p:cNvSpPr/>
            <p:nvPr/>
          </p:nvSpPr>
          <p:spPr>
            <a:xfrm>
              <a:off x="8716154" y="150017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221 Rectángulo"/>
            <p:cNvSpPr/>
            <p:nvPr/>
          </p:nvSpPr>
          <p:spPr>
            <a:xfrm>
              <a:off x="8786842" y="150017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222 Rectángulo"/>
            <p:cNvSpPr/>
            <p:nvPr/>
          </p:nvSpPr>
          <p:spPr>
            <a:xfrm>
              <a:off x="7643834" y="157161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223 Rectángulo"/>
            <p:cNvSpPr/>
            <p:nvPr/>
          </p:nvSpPr>
          <p:spPr>
            <a:xfrm>
              <a:off x="7715272" y="157161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224 Rectángulo"/>
            <p:cNvSpPr/>
            <p:nvPr/>
          </p:nvSpPr>
          <p:spPr>
            <a:xfrm>
              <a:off x="7786710" y="157161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225 Rectángulo"/>
            <p:cNvSpPr/>
            <p:nvPr/>
          </p:nvSpPr>
          <p:spPr>
            <a:xfrm>
              <a:off x="7858148" y="157161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226 Rectángulo"/>
            <p:cNvSpPr/>
            <p:nvPr/>
          </p:nvSpPr>
          <p:spPr>
            <a:xfrm>
              <a:off x="7929586" y="157161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227 Rectángulo"/>
            <p:cNvSpPr/>
            <p:nvPr/>
          </p:nvSpPr>
          <p:spPr>
            <a:xfrm>
              <a:off x="8001024" y="157161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228 Rectángulo"/>
            <p:cNvSpPr/>
            <p:nvPr/>
          </p:nvSpPr>
          <p:spPr>
            <a:xfrm>
              <a:off x="8072462" y="157161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229 Rectángulo"/>
            <p:cNvSpPr/>
            <p:nvPr/>
          </p:nvSpPr>
          <p:spPr>
            <a:xfrm>
              <a:off x="8143900" y="157161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230 Rectángulo"/>
            <p:cNvSpPr/>
            <p:nvPr/>
          </p:nvSpPr>
          <p:spPr>
            <a:xfrm>
              <a:off x="8215338" y="157161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231 Rectángulo"/>
            <p:cNvSpPr/>
            <p:nvPr/>
          </p:nvSpPr>
          <p:spPr>
            <a:xfrm>
              <a:off x="8286776" y="157161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232 Rectángulo"/>
            <p:cNvSpPr/>
            <p:nvPr/>
          </p:nvSpPr>
          <p:spPr>
            <a:xfrm>
              <a:off x="8358214" y="157161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233 Rectángulo"/>
            <p:cNvSpPr/>
            <p:nvPr/>
          </p:nvSpPr>
          <p:spPr>
            <a:xfrm>
              <a:off x="8429652" y="157161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234 Rectángulo"/>
            <p:cNvSpPr/>
            <p:nvPr/>
          </p:nvSpPr>
          <p:spPr>
            <a:xfrm>
              <a:off x="8501090" y="157161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235 Rectángulo"/>
            <p:cNvSpPr/>
            <p:nvPr/>
          </p:nvSpPr>
          <p:spPr>
            <a:xfrm>
              <a:off x="8572528" y="157161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236 Rectángulo"/>
            <p:cNvSpPr/>
            <p:nvPr/>
          </p:nvSpPr>
          <p:spPr>
            <a:xfrm>
              <a:off x="8644716" y="157161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237 Rectángulo"/>
            <p:cNvSpPr/>
            <p:nvPr/>
          </p:nvSpPr>
          <p:spPr>
            <a:xfrm>
              <a:off x="8716154" y="157161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238 Rectángulo"/>
            <p:cNvSpPr/>
            <p:nvPr/>
          </p:nvSpPr>
          <p:spPr>
            <a:xfrm>
              <a:off x="8786842" y="157161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239 Rectángulo"/>
            <p:cNvSpPr/>
            <p:nvPr/>
          </p:nvSpPr>
          <p:spPr>
            <a:xfrm>
              <a:off x="7643834" y="164305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240 Rectángulo"/>
            <p:cNvSpPr/>
            <p:nvPr/>
          </p:nvSpPr>
          <p:spPr>
            <a:xfrm>
              <a:off x="7715272" y="164305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241 Rectángulo"/>
            <p:cNvSpPr/>
            <p:nvPr/>
          </p:nvSpPr>
          <p:spPr>
            <a:xfrm>
              <a:off x="7786710" y="164305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242 Rectángulo"/>
            <p:cNvSpPr/>
            <p:nvPr/>
          </p:nvSpPr>
          <p:spPr>
            <a:xfrm>
              <a:off x="7858148" y="164305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243 Rectángulo"/>
            <p:cNvSpPr/>
            <p:nvPr/>
          </p:nvSpPr>
          <p:spPr>
            <a:xfrm>
              <a:off x="7929586" y="164305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244 Rectángulo"/>
            <p:cNvSpPr/>
            <p:nvPr/>
          </p:nvSpPr>
          <p:spPr>
            <a:xfrm>
              <a:off x="8001024" y="164305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245 Rectángulo"/>
            <p:cNvSpPr/>
            <p:nvPr/>
          </p:nvSpPr>
          <p:spPr>
            <a:xfrm>
              <a:off x="8072462" y="164305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246 Rectángulo"/>
            <p:cNvSpPr/>
            <p:nvPr/>
          </p:nvSpPr>
          <p:spPr>
            <a:xfrm>
              <a:off x="8143900" y="164305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247 Rectángulo"/>
            <p:cNvSpPr/>
            <p:nvPr/>
          </p:nvSpPr>
          <p:spPr>
            <a:xfrm>
              <a:off x="8215338" y="164305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248 Rectángulo"/>
            <p:cNvSpPr/>
            <p:nvPr/>
          </p:nvSpPr>
          <p:spPr>
            <a:xfrm>
              <a:off x="8286776" y="164305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249 Rectángulo"/>
            <p:cNvSpPr/>
            <p:nvPr/>
          </p:nvSpPr>
          <p:spPr>
            <a:xfrm>
              <a:off x="8358214" y="164305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250 Rectángulo"/>
            <p:cNvSpPr/>
            <p:nvPr/>
          </p:nvSpPr>
          <p:spPr>
            <a:xfrm>
              <a:off x="8429652" y="164305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251 Rectángulo"/>
            <p:cNvSpPr/>
            <p:nvPr/>
          </p:nvSpPr>
          <p:spPr>
            <a:xfrm>
              <a:off x="8501090" y="164305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252 Rectángulo"/>
            <p:cNvSpPr/>
            <p:nvPr/>
          </p:nvSpPr>
          <p:spPr>
            <a:xfrm>
              <a:off x="8572528" y="164305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253 Rectángulo"/>
            <p:cNvSpPr/>
            <p:nvPr/>
          </p:nvSpPr>
          <p:spPr>
            <a:xfrm>
              <a:off x="8644716" y="164305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254 Rectángulo"/>
            <p:cNvSpPr/>
            <p:nvPr/>
          </p:nvSpPr>
          <p:spPr>
            <a:xfrm>
              <a:off x="8716154" y="164305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255 Rectángulo"/>
            <p:cNvSpPr/>
            <p:nvPr/>
          </p:nvSpPr>
          <p:spPr>
            <a:xfrm>
              <a:off x="8786842" y="164305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256 Rectángulo"/>
            <p:cNvSpPr/>
            <p:nvPr/>
          </p:nvSpPr>
          <p:spPr>
            <a:xfrm>
              <a:off x="7643834" y="171448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257 Rectángulo"/>
            <p:cNvSpPr/>
            <p:nvPr/>
          </p:nvSpPr>
          <p:spPr>
            <a:xfrm>
              <a:off x="7715272" y="171448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258 Rectángulo"/>
            <p:cNvSpPr/>
            <p:nvPr/>
          </p:nvSpPr>
          <p:spPr>
            <a:xfrm>
              <a:off x="7786710" y="171448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259 Rectángulo"/>
            <p:cNvSpPr/>
            <p:nvPr/>
          </p:nvSpPr>
          <p:spPr>
            <a:xfrm>
              <a:off x="7858148" y="171448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260 Rectángulo"/>
            <p:cNvSpPr/>
            <p:nvPr/>
          </p:nvSpPr>
          <p:spPr>
            <a:xfrm>
              <a:off x="7929586" y="171448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261 Rectángulo"/>
            <p:cNvSpPr/>
            <p:nvPr/>
          </p:nvSpPr>
          <p:spPr>
            <a:xfrm>
              <a:off x="8001024" y="171448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262 Rectángulo"/>
            <p:cNvSpPr/>
            <p:nvPr/>
          </p:nvSpPr>
          <p:spPr>
            <a:xfrm>
              <a:off x="8072462" y="171448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263 Rectángulo"/>
            <p:cNvSpPr/>
            <p:nvPr/>
          </p:nvSpPr>
          <p:spPr>
            <a:xfrm>
              <a:off x="8143900" y="171448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264 Rectángulo"/>
            <p:cNvSpPr/>
            <p:nvPr/>
          </p:nvSpPr>
          <p:spPr>
            <a:xfrm>
              <a:off x="8215338" y="171448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265 Rectángulo"/>
            <p:cNvSpPr/>
            <p:nvPr/>
          </p:nvSpPr>
          <p:spPr>
            <a:xfrm>
              <a:off x="8286776" y="171448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266 Rectángulo"/>
            <p:cNvSpPr/>
            <p:nvPr/>
          </p:nvSpPr>
          <p:spPr>
            <a:xfrm>
              <a:off x="8358214" y="171448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267 Rectángulo"/>
            <p:cNvSpPr/>
            <p:nvPr/>
          </p:nvSpPr>
          <p:spPr>
            <a:xfrm>
              <a:off x="8429652" y="171448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268 Rectángulo"/>
            <p:cNvSpPr/>
            <p:nvPr/>
          </p:nvSpPr>
          <p:spPr>
            <a:xfrm>
              <a:off x="8501090" y="171448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269 Rectángulo"/>
            <p:cNvSpPr/>
            <p:nvPr/>
          </p:nvSpPr>
          <p:spPr>
            <a:xfrm>
              <a:off x="8572528" y="171448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270 Rectángulo"/>
            <p:cNvSpPr/>
            <p:nvPr/>
          </p:nvSpPr>
          <p:spPr>
            <a:xfrm>
              <a:off x="8644716" y="171448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271 Rectángulo"/>
            <p:cNvSpPr/>
            <p:nvPr/>
          </p:nvSpPr>
          <p:spPr>
            <a:xfrm>
              <a:off x="8716154" y="171448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272 Rectángulo"/>
            <p:cNvSpPr/>
            <p:nvPr/>
          </p:nvSpPr>
          <p:spPr>
            <a:xfrm>
              <a:off x="8786842" y="171448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273 Rectángulo"/>
            <p:cNvSpPr/>
            <p:nvPr/>
          </p:nvSpPr>
          <p:spPr>
            <a:xfrm>
              <a:off x="7643834" y="178592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274 Rectángulo"/>
            <p:cNvSpPr/>
            <p:nvPr/>
          </p:nvSpPr>
          <p:spPr>
            <a:xfrm>
              <a:off x="7715272" y="178592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275 Rectángulo"/>
            <p:cNvSpPr/>
            <p:nvPr/>
          </p:nvSpPr>
          <p:spPr>
            <a:xfrm>
              <a:off x="7786710" y="178592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276 Rectángulo"/>
            <p:cNvSpPr/>
            <p:nvPr/>
          </p:nvSpPr>
          <p:spPr>
            <a:xfrm>
              <a:off x="7858148" y="178592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277 Rectángulo"/>
            <p:cNvSpPr/>
            <p:nvPr/>
          </p:nvSpPr>
          <p:spPr>
            <a:xfrm>
              <a:off x="7929586" y="178592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278 Rectángulo"/>
            <p:cNvSpPr/>
            <p:nvPr/>
          </p:nvSpPr>
          <p:spPr>
            <a:xfrm>
              <a:off x="8001024" y="178592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279 Rectángulo"/>
            <p:cNvSpPr/>
            <p:nvPr/>
          </p:nvSpPr>
          <p:spPr>
            <a:xfrm>
              <a:off x="8072462" y="178592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280 Rectángulo"/>
            <p:cNvSpPr/>
            <p:nvPr/>
          </p:nvSpPr>
          <p:spPr>
            <a:xfrm>
              <a:off x="8143900" y="178592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281 Rectángulo"/>
            <p:cNvSpPr/>
            <p:nvPr/>
          </p:nvSpPr>
          <p:spPr>
            <a:xfrm>
              <a:off x="8215338" y="178592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282 Rectángulo"/>
            <p:cNvSpPr/>
            <p:nvPr/>
          </p:nvSpPr>
          <p:spPr>
            <a:xfrm>
              <a:off x="8286776" y="178592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283 Rectángulo"/>
            <p:cNvSpPr/>
            <p:nvPr/>
          </p:nvSpPr>
          <p:spPr>
            <a:xfrm>
              <a:off x="8358214" y="178592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284 Rectángulo"/>
            <p:cNvSpPr/>
            <p:nvPr/>
          </p:nvSpPr>
          <p:spPr>
            <a:xfrm>
              <a:off x="8429652" y="178592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285 Rectángulo"/>
            <p:cNvSpPr/>
            <p:nvPr/>
          </p:nvSpPr>
          <p:spPr>
            <a:xfrm>
              <a:off x="8501090" y="178592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286 Rectángulo"/>
            <p:cNvSpPr/>
            <p:nvPr/>
          </p:nvSpPr>
          <p:spPr>
            <a:xfrm>
              <a:off x="8572528" y="178592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287 Rectángulo"/>
            <p:cNvSpPr/>
            <p:nvPr/>
          </p:nvSpPr>
          <p:spPr>
            <a:xfrm>
              <a:off x="8644716" y="178592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288 Rectángulo"/>
            <p:cNvSpPr/>
            <p:nvPr/>
          </p:nvSpPr>
          <p:spPr>
            <a:xfrm>
              <a:off x="8716154" y="178592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289 Rectángulo"/>
            <p:cNvSpPr/>
            <p:nvPr/>
          </p:nvSpPr>
          <p:spPr>
            <a:xfrm>
              <a:off x="8786842" y="178592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290 Rectángulo"/>
            <p:cNvSpPr/>
            <p:nvPr/>
          </p:nvSpPr>
          <p:spPr>
            <a:xfrm>
              <a:off x="7643834" y="185736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291 Rectángulo"/>
            <p:cNvSpPr/>
            <p:nvPr/>
          </p:nvSpPr>
          <p:spPr>
            <a:xfrm>
              <a:off x="7715272" y="185736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292 Rectángulo"/>
            <p:cNvSpPr/>
            <p:nvPr/>
          </p:nvSpPr>
          <p:spPr>
            <a:xfrm>
              <a:off x="7786710" y="185736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293 Rectángulo"/>
            <p:cNvSpPr/>
            <p:nvPr/>
          </p:nvSpPr>
          <p:spPr>
            <a:xfrm>
              <a:off x="7858148" y="185736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294 Rectángulo"/>
            <p:cNvSpPr/>
            <p:nvPr/>
          </p:nvSpPr>
          <p:spPr>
            <a:xfrm>
              <a:off x="7929586" y="185736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295 Rectángulo"/>
            <p:cNvSpPr/>
            <p:nvPr/>
          </p:nvSpPr>
          <p:spPr>
            <a:xfrm>
              <a:off x="8001024" y="185736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296 Rectángulo"/>
            <p:cNvSpPr/>
            <p:nvPr/>
          </p:nvSpPr>
          <p:spPr>
            <a:xfrm>
              <a:off x="8072462" y="185736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297 Rectángulo"/>
            <p:cNvSpPr/>
            <p:nvPr/>
          </p:nvSpPr>
          <p:spPr>
            <a:xfrm>
              <a:off x="8143900" y="185736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298 Rectángulo"/>
            <p:cNvSpPr/>
            <p:nvPr/>
          </p:nvSpPr>
          <p:spPr>
            <a:xfrm>
              <a:off x="8215338" y="185736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299 Rectángulo"/>
            <p:cNvSpPr/>
            <p:nvPr/>
          </p:nvSpPr>
          <p:spPr>
            <a:xfrm>
              <a:off x="8286776" y="185736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300 Rectángulo"/>
            <p:cNvSpPr/>
            <p:nvPr/>
          </p:nvSpPr>
          <p:spPr>
            <a:xfrm>
              <a:off x="8358214" y="185736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301 Rectángulo"/>
            <p:cNvSpPr/>
            <p:nvPr/>
          </p:nvSpPr>
          <p:spPr>
            <a:xfrm>
              <a:off x="8429652" y="185736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302 Rectángulo"/>
            <p:cNvSpPr/>
            <p:nvPr/>
          </p:nvSpPr>
          <p:spPr>
            <a:xfrm>
              <a:off x="8501090" y="185736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303 Rectángulo"/>
            <p:cNvSpPr/>
            <p:nvPr/>
          </p:nvSpPr>
          <p:spPr>
            <a:xfrm>
              <a:off x="8572528" y="185736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304 Rectángulo"/>
            <p:cNvSpPr/>
            <p:nvPr/>
          </p:nvSpPr>
          <p:spPr>
            <a:xfrm>
              <a:off x="8644716" y="185736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305 Rectángulo"/>
            <p:cNvSpPr/>
            <p:nvPr/>
          </p:nvSpPr>
          <p:spPr>
            <a:xfrm>
              <a:off x="8716154" y="185736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306 Rectángulo"/>
            <p:cNvSpPr/>
            <p:nvPr/>
          </p:nvSpPr>
          <p:spPr>
            <a:xfrm>
              <a:off x="8786842" y="185736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307 Rectángulo"/>
            <p:cNvSpPr/>
            <p:nvPr/>
          </p:nvSpPr>
          <p:spPr>
            <a:xfrm>
              <a:off x="7643834" y="192880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308 Rectángulo"/>
            <p:cNvSpPr/>
            <p:nvPr/>
          </p:nvSpPr>
          <p:spPr>
            <a:xfrm>
              <a:off x="7715272" y="192880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309 Rectángulo"/>
            <p:cNvSpPr/>
            <p:nvPr/>
          </p:nvSpPr>
          <p:spPr>
            <a:xfrm>
              <a:off x="7786710" y="192880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310 Rectángulo"/>
            <p:cNvSpPr/>
            <p:nvPr/>
          </p:nvSpPr>
          <p:spPr>
            <a:xfrm>
              <a:off x="7858148" y="192880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311 Rectángulo"/>
            <p:cNvSpPr/>
            <p:nvPr/>
          </p:nvSpPr>
          <p:spPr>
            <a:xfrm>
              <a:off x="7929586" y="192880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312 Rectángulo"/>
            <p:cNvSpPr/>
            <p:nvPr/>
          </p:nvSpPr>
          <p:spPr>
            <a:xfrm>
              <a:off x="8001024" y="192880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313 Rectángulo"/>
            <p:cNvSpPr/>
            <p:nvPr/>
          </p:nvSpPr>
          <p:spPr>
            <a:xfrm>
              <a:off x="8072462" y="192880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314 Rectángulo"/>
            <p:cNvSpPr/>
            <p:nvPr/>
          </p:nvSpPr>
          <p:spPr>
            <a:xfrm>
              <a:off x="8143900" y="192880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315 Rectángulo"/>
            <p:cNvSpPr/>
            <p:nvPr/>
          </p:nvSpPr>
          <p:spPr>
            <a:xfrm>
              <a:off x="8215338" y="192880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316 Rectángulo"/>
            <p:cNvSpPr/>
            <p:nvPr/>
          </p:nvSpPr>
          <p:spPr>
            <a:xfrm>
              <a:off x="8286776" y="192880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317 Rectángulo"/>
            <p:cNvSpPr/>
            <p:nvPr/>
          </p:nvSpPr>
          <p:spPr>
            <a:xfrm>
              <a:off x="8358214" y="192880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318 Rectángulo"/>
            <p:cNvSpPr/>
            <p:nvPr/>
          </p:nvSpPr>
          <p:spPr>
            <a:xfrm>
              <a:off x="8429652" y="192880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319 Rectángulo"/>
            <p:cNvSpPr/>
            <p:nvPr/>
          </p:nvSpPr>
          <p:spPr>
            <a:xfrm>
              <a:off x="8501090" y="192880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320 Rectángulo"/>
            <p:cNvSpPr/>
            <p:nvPr/>
          </p:nvSpPr>
          <p:spPr>
            <a:xfrm>
              <a:off x="8572528" y="192880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321 Rectángulo"/>
            <p:cNvSpPr/>
            <p:nvPr/>
          </p:nvSpPr>
          <p:spPr>
            <a:xfrm>
              <a:off x="8644716" y="192880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322 Rectángulo"/>
            <p:cNvSpPr/>
            <p:nvPr/>
          </p:nvSpPr>
          <p:spPr>
            <a:xfrm>
              <a:off x="8716154" y="192880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323 Rectángulo"/>
            <p:cNvSpPr/>
            <p:nvPr/>
          </p:nvSpPr>
          <p:spPr>
            <a:xfrm>
              <a:off x="8786842" y="192880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324 Rectángulo"/>
            <p:cNvSpPr/>
            <p:nvPr/>
          </p:nvSpPr>
          <p:spPr>
            <a:xfrm>
              <a:off x="7643834" y="200024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325 Rectángulo"/>
            <p:cNvSpPr/>
            <p:nvPr/>
          </p:nvSpPr>
          <p:spPr>
            <a:xfrm>
              <a:off x="7715272" y="200024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326 Rectángulo"/>
            <p:cNvSpPr/>
            <p:nvPr/>
          </p:nvSpPr>
          <p:spPr>
            <a:xfrm>
              <a:off x="7786710" y="200024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327 Rectángulo"/>
            <p:cNvSpPr/>
            <p:nvPr/>
          </p:nvSpPr>
          <p:spPr>
            <a:xfrm>
              <a:off x="7858148" y="200024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328 Rectángulo"/>
            <p:cNvSpPr/>
            <p:nvPr/>
          </p:nvSpPr>
          <p:spPr>
            <a:xfrm>
              <a:off x="7929586" y="200024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329 Rectángulo"/>
            <p:cNvSpPr/>
            <p:nvPr/>
          </p:nvSpPr>
          <p:spPr>
            <a:xfrm>
              <a:off x="8001024" y="200024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330 Rectángulo"/>
            <p:cNvSpPr/>
            <p:nvPr/>
          </p:nvSpPr>
          <p:spPr>
            <a:xfrm>
              <a:off x="8072462" y="200024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331 Rectángulo"/>
            <p:cNvSpPr/>
            <p:nvPr/>
          </p:nvSpPr>
          <p:spPr>
            <a:xfrm>
              <a:off x="8143900" y="200024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332 Rectángulo"/>
            <p:cNvSpPr/>
            <p:nvPr/>
          </p:nvSpPr>
          <p:spPr>
            <a:xfrm>
              <a:off x="8215338" y="200024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333 Rectángulo"/>
            <p:cNvSpPr/>
            <p:nvPr/>
          </p:nvSpPr>
          <p:spPr>
            <a:xfrm>
              <a:off x="8286776" y="200024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334 Rectángulo"/>
            <p:cNvSpPr/>
            <p:nvPr/>
          </p:nvSpPr>
          <p:spPr>
            <a:xfrm>
              <a:off x="8358214" y="200024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335 Rectángulo"/>
            <p:cNvSpPr/>
            <p:nvPr/>
          </p:nvSpPr>
          <p:spPr>
            <a:xfrm>
              <a:off x="8429652" y="200024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336 Rectángulo"/>
            <p:cNvSpPr/>
            <p:nvPr/>
          </p:nvSpPr>
          <p:spPr>
            <a:xfrm>
              <a:off x="8501090" y="200024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337 Rectángulo"/>
            <p:cNvSpPr/>
            <p:nvPr/>
          </p:nvSpPr>
          <p:spPr>
            <a:xfrm>
              <a:off x="8572528" y="200024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338 Rectángulo"/>
            <p:cNvSpPr/>
            <p:nvPr/>
          </p:nvSpPr>
          <p:spPr>
            <a:xfrm>
              <a:off x="8644716" y="200024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339 Rectángulo"/>
            <p:cNvSpPr/>
            <p:nvPr/>
          </p:nvSpPr>
          <p:spPr>
            <a:xfrm>
              <a:off x="8716154" y="200024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340 Rectángulo"/>
            <p:cNvSpPr/>
            <p:nvPr/>
          </p:nvSpPr>
          <p:spPr>
            <a:xfrm>
              <a:off x="8786842" y="200024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341 Rectángulo"/>
            <p:cNvSpPr/>
            <p:nvPr/>
          </p:nvSpPr>
          <p:spPr>
            <a:xfrm>
              <a:off x="7643834" y="207167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342 Rectángulo"/>
            <p:cNvSpPr/>
            <p:nvPr/>
          </p:nvSpPr>
          <p:spPr>
            <a:xfrm>
              <a:off x="7715272" y="207167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343 Rectángulo"/>
            <p:cNvSpPr/>
            <p:nvPr/>
          </p:nvSpPr>
          <p:spPr>
            <a:xfrm>
              <a:off x="7786710" y="207167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344 Rectángulo"/>
            <p:cNvSpPr/>
            <p:nvPr/>
          </p:nvSpPr>
          <p:spPr>
            <a:xfrm>
              <a:off x="7858148" y="207167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345 Rectángulo"/>
            <p:cNvSpPr/>
            <p:nvPr/>
          </p:nvSpPr>
          <p:spPr>
            <a:xfrm>
              <a:off x="7929586" y="207167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346 Rectángulo"/>
            <p:cNvSpPr/>
            <p:nvPr/>
          </p:nvSpPr>
          <p:spPr>
            <a:xfrm>
              <a:off x="8001024" y="207167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347 Rectángulo"/>
            <p:cNvSpPr/>
            <p:nvPr/>
          </p:nvSpPr>
          <p:spPr>
            <a:xfrm>
              <a:off x="8072462" y="207167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348 Rectángulo"/>
            <p:cNvSpPr/>
            <p:nvPr/>
          </p:nvSpPr>
          <p:spPr>
            <a:xfrm>
              <a:off x="8143900" y="207167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349 Rectángulo"/>
            <p:cNvSpPr/>
            <p:nvPr/>
          </p:nvSpPr>
          <p:spPr>
            <a:xfrm>
              <a:off x="8215338" y="207167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350 Rectángulo"/>
            <p:cNvSpPr/>
            <p:nvPr/>
          </p:nvSpPr>
          <p:spPr>
            <a:xfrm>
              <a:off x="8286776" y="207167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351 Rectángulo"/>
            <p:cNvSpPr/>
            <p:nvPr/>
          </p:nvSpPr>
          <p:spPr>
            <a:xfrm>
              <a:off x="8358214" y="207167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352 Rectángulo"/>
            <p:cNvSpPr/>
            <p:nvPr/>
          </p:nvSpPr>
          <p:spPr>
            <a:xfrm>
              <a:off x="8429652" y="207167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353 Rectángulo"/>
            <p:cNvSpPr/>
            <p:nvPr/>
          </p:nvSpPr>
          <p:spPr>
            <a:xfrm>
              <a:off x="8501090" y="207167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354 Rectángulo"/>
            <p:cNvSpPr/>
            <p:nvPr/>
          </p:nvSpPr>
          <p:spPr>
            <a:xfrm>
              <a:off x="8572528" y="207167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355 Rectángulo"/>
            <p:cNvSpPr/>
            <p:nvPr/>
          </p:nvSpPr>
          <p:spPr>
            <a:xfrm>
              <a:off x="8644716" y="207167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356 Rectángulo"/>
            <p:cNvSpPr/>
            <p:nvPr/>
          </p:nvSpPr>
          <p:spPr>
            <a:xfrm>
              <a:off x="8716154" y="207167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357 Rectángulo"/>
            <p:cNvSpPr/>
            <p:nvPr/>
          </p:nvSpPr>
          <p:spPr>
            <a:xfrm>
              <a:off x="8786842" y="207167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358 Rectángulo"/>
            <p:cNvSpPr/>
            <p:nvPr/>
          </p:nvSpPr>
          <p:spPr>
            <a:xfrm>
              <a:off x="7643834" y="214311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359 Rectángulo"/>
            <p:cNvSpPr/>
            <p:nvPr/>
          </p:nvSpPr>
          <p:spPr>
            <a:xfrm>
              <a:off x="7715272" y="214311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360 Rectángulo"/>
            <p:cNvSpPr/>
            <p:nvPr/>
          </p:nvSpPr>
          <p:spPr>
            <a:xfrm>
              <a:off x="7786710" y="214311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361 Rectángulo"/>
            <p:cNvSpPr/>
            <p:nvPr/>
          </p:nvSpPr>
          <p:spPr>
            <a:xfrm>
              <a:off x="7858148" y="214311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362 Rectángulo"/>
            <p:cNvSpPr/>
            <p:nvPr/>
          </p:nvSpPr>
          <p:spPr>
            <a:xfrm>
              <a:off x="7929586" y="214311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363 Rectángulo"/>
            <p:cNvSpPr/>
            <p:nvPr/>
          </p:nvSpPr>
          <p:spPr>
            <a:xfrm>
              <a:off x="8001024" y="214311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364 Rectángulo"/>
            <p:cNvSpPr/>
            <p:nvPr/>
          </p:nvSpPr>
          <p:spPr>
            <a:xfrm>
              <a:off x="8072462" y="214311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365 Rectángulo"/>
            <p:cNvSpPr/>
            <p:nvPr/>
          </p:nvSpPr>
          <p:spPr>
            <a:xfrm>
              <a:off x="8143900" y="214311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366 Rectángulo"/>
            <p:cNvSpPr/>
            <p:nvPr/>
          </p:nvSpPr>
          <p:spPr>
            <a:xfrm>
              <a:off x="8215338" y="214311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367 Rectángulo"/>
            <p:cNvSpPr/>
            <p:nvPr/>
          </p:nvSpPr>
          <p:spPr>
            <a:xfrm>
              <a:off x="8286776" y="214311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368 Rectángulo"/>
            <p:cNvSpPr/>
            <p:nvPr/>
          </p:nvSpPr>
          <p:spPr>
            <a:xfrm>
              <a:off x="8358214" y="214311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369 Rectángulo"/>
            <p:cNvSpPr/>
            <p:nvPr/>
          </p:nvSpPr>
          <p:spPr>
            <a:xfrm>
              <a:off x="8429652" y="214311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370 Rectángulo"/>
            <p:cNvSpPr/>
            <p:nvPr/>
          </p:nvSpPr>
          <p:spPr>
            <a:xfrm>
              <a:off x="8501090" y="214311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371 Rectángulo"/>
            <p:cNvSpPr/>
            <p:nvPr/>
          </p:nvSpPr>
          <p:spPr>
            <a:xfrm>
              <a:off x="8572528" y="214311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372 Rectángulo"/>
            <p:cNvSpPr/>
            <p:nvPr/>
          </p:nvSpPr>
          <p:spPr>
            <a:xfrm>
              <a:off x="8644716" y="214311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373 Rectángulo"/>
            <p:cNvSpPr/>
            <p:nvPr/>
          </p:nvSpPr>
          <p:spPr>
            <a:xfrm>
              <a:off x="8716154" y="214311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374 Rectángulo"/>
            <p:cNvSpPr/>
            <p:nvPr/>
          </p:nvSpPr>
          <p:spPr>
            <a:xfrm>
              <a:off x="8786842" y="214311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114300" y="466725"/>
            <a:ext cx="2802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USDQ+BPC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SCHEME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0"/>
            <a:ext cx="18666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INTRODUCTION</a:t>
            </a:r>
            <a:endParaRPr lang="en-US" sz="2000" b="1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27" name="Rectangle 11"/>
          <p:cNvSpPr>
            <a:spLocks noChangeArrowheads="1"/>
          </p:cNvSpPr>
          <p:nvPr/>
        </p:nvSpPr>
        <p:spPr bwMode="auto">
          <a:xfrm>
            <a:off x="3143240" y="1857364"/>
            <a:ext cx="21961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bitplane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coding (BPC)</a:t>
            </a:r>
          </a:p>
        </p:txBody>
      </p:sp>
      <p:grpSp>
        <p:nvGrpSpPr>
          <p:cNvPr id="2" name="38 Grupo"/>
          <p:cNvGrpSpPr/>
          <p:nvPr/>
        </p:nvGrpSpPr>
        <p:grpSpPr>
          <a:xfrm>
            <a:off x="1500166" y="1069710"/>
            <a:ext cx="5701169" cy="430464"/>
            <a:chOff x="1500166" y="1069710"/>
            <a:chExt cx="5701169" cy="430464"/>
          </a:xfrm>
        </p:grpSpPr>
        <p:grpSp>
          <p:nvGrpSpPr>
            <p:cNvPr id="4" name="44 Grupo"/>
            <p:cNvGrpSpPr/>
            <p:nvPr/>
          </p:nvGrpSpPr>
          <p:grpSpPr>
            <a:xfrm>
              <a:off x="1643042" y="1357298"/>
              <a:ext cx="5359438" cy="142876"/>
              <a:chOff x="1643042" y="1357298"/>
              <a:chExt cx="5359438" cy="142876"/>
            </a:xfrm>
          </p:grpSpPr>
          <p:cxnSp>
            <p:nvCxnSpPr>
              <p:cNvPr id="46" name="45 Conector recto"/>
              <p:cNvCxnSpPr/>
              <p:nvPr/>
            </p:nvCxnSpPr>
            <p:spPr>
              <a:xfrm>
                <a:off x="1643042" y="1428736"/>
                <a:ext cx="5357850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46 Conector recto"/>
              <p:cNvCxnSpPr/>
              <p:nvPr/>
            </p:nvCxnSpPr>
            <p:spPr>
              <a:xfrm rot="5400000">
                <a:off x="157239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47 Conector recto"/>
              <p:cNvCxnSpPr/>
              <p:nvPr/>
            </p:nvCxnSpPr>
            <p:spPr>
              <a:xfrm rot="5400000">
                <a:off x="693024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11"/>
            <p:cNvSpPr>
              <a:spLocks noChangeArrowheads="1"/>
            </p:cNvSpPr>
            <p:nvPr/>
          </p:nvSpPr>
          <p:spPr bwMode="auto">
            <a:xfrm>
              <a:off x="1500166" y="1071546"/>
              <a:ext cx="2888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0</a:t>
              </a:r>
              <a:endPara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sp>
          <p:nvSpPr>
            <p:cNvPr id="45" name="Rectangle 11"/>
            <p:cNvSpPr>
              <a:spLocks noChangeArrowheads="1"/>
            </p:cNvSpPr>
            <p:nvPr/>
          </p:nvSpPr>
          <p:spPr bwMode="auto">
            <a:xfrm>
              <a:off x="6830720" y="1069710"/>
              <a:ext cx="37061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W</a:t>
              </a:r>
              <a:endParaRPr 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49" name="48 Conector recto"/>
          <p:cNvCxnSpPr/>
          <p:nvPr/>
        </p:nvCxnSpPr>
        <p:spPr>
          <a:xfrm rot="5400000">
            <a:off x="4214175" y="1425561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90 Grupo"/>
          <p:cNvGrpSpPr/>
          <p:nvPr/>
        </p:nvGrpSpPr>
        <p:grpSpPr>
          <a:xfrm>
            <a:off x="2357422" y="1000108"/>
            <a:ext cx="1214446" cy="347214"/>
            <a:chOff x="3714744" y="920010"/>
            <a:chExt cx="1214446" cy="347214"/>
          </a:xfrm>
        </p:grpSpPr>
        <p:cxnSp>
          <p:nvCxnSpPr>
            <p:cNvPr id="82" name="81 Conector recto"/>
            <p:cNvCxnSpPr/>
            <p:nvPr/>
          </p:nvCxnSpPr>
          <p:spPr>
            <a:xfrm rot="10800000">
              <a:off x="3714744" y="1205762"/>
              <a:ext cx="500066" cy="10248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Rectangle 11"/>
            <p:cNvSpPr>
              <a:spLocks noChangeArrowheads="1"/>
            </p:cNvSpPr>
            <p:nvPr/>
          </p:nvSpPr>
          <p:spPr bwMode="auto">
            <a:xfrm>
              <a:off x="4017861" y="920010"/>
              <a:ext cx="28886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i="1" dirty="0" smtClean="0">
                  <a:solidFill>
                    <a:srgbClr val="FF0000"/>
                  </a:solidFill>
                  <a:latin typeface="+mn-lt"/>
                </a:rPr>
                <a:t>0</a:t>
              </a:r>
            </a:p>
          </p:txBody>
        </p:sp>
        <p:cxnSp>
          <p:nvCxnSpPr>
            <p:cNvPr id="88" name="87 Conector recto"/>
            <p:cNvCxnSpPr/>
            <p:nvPr/>
          </p:nvCxnSpPr>
          <p:spPr>
            <a:xfrm flipV="1">
              <a:off x="4429124" y="1205762"/>
              <a:ext cx="500066" cy="10248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Rectangle 11"/>
            <p:cNvSpPr>
              <a:spLocks noChangeArrowheads="1"/>
            </p:cNvSpPr>
            <p:nvPr/>
          </p:nvSpPr>
          <p:spPr bwMode="auto">
            <a:xfrm>
              <a:off x="4357687" y="928670"/>
              <a:ext cx="2888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i="1" dirty="0" smtClean="0">
                  <a:solidFill>
                    <a:srgbClr val="FF0000"/>
                  </a:solidFill>
                  <a:latin typeface="+mn-lt"/>
                </a:rPr>
                <a:t>1</a:t>
              </a:r>
            </a:p>
          </p:txBody>
        </p:sp>
      </p:grpSp>
      <p:grpSp>
        <p:nvGrpSpPr>
          <p:cNvPr id="29" name="28 Grupo"/>
          <p:cNvGrpSpPr/>
          <p:nvPr/>
        </p:nvGrpSpPr>
        <p:grpSpPr>
          <a:xfrm>
            <a:off x="2979726" y="1319198"/>
            <a:ext cx="2682894" cy="214314"/>
            <a:chOff x="2979726" y="1319198"/>
            <a:chExt cx="2682894" cy="214314"/>
          </a:xfrm>
        </p:grpSpPr>
        <p:cxnSp>
          <p:nvCxnSpPr>
            <p:cNvPr id="22" name="21 Conector recto"/>
            <p:cNvCxnSpPr/>
            <p:nvPr/>
          </p:nvCxnSpPr>
          <p:spPr>
            <a:xfrm rot="5400000">
              <a:off x="2873363" y="1425561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22 Conector recto"/>
            <p:cNvCxnSpPr/>
            <p:nvPr/>
          </p:nvCxnSpPr>
          <p:spPr>
            <a:xfrm rot="5400000">
              <a:off x="5554669" y="1425561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90 Grupo"/>
          <p:cNvGrpSpPr/>
          <p:nvPr/>
        </p:nvGrpSpPr>
        <p:grpSpPr>
          <a:xfrm>
            <a:off x="5072066" y="1000108"/>
            <a:ext cx="1214446" cy="347214"/>
            <a:chOff x="3735216" y="920010"/>
            <a:chExt cx="1214446" cy="347214"/>
          </a:xfrm>
        </p:grpSpPr>
        <p:cxnSp>
          <p:nvCxnSpPr>
            <p:cNvPr id="33" name="32 Conector recto"/>
            <p:cNvCxnSpPr/>
            <p:nvPr/>
          </p:nvCxnSpPr>
          <p:spPr>
            <a:xfrm rot="10800000">
              <a:off x="3735216" y="1205762"/>
              <a:ext cx="479594" cy="10248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11"/>
            <p:cNvSpPr>
              <a:spLocks noChangeArrowheads="1"/>
            </p:cNvSpPr>
            <p:nvPr/>
          </p:nvSpPr>
          <p:spPr bwMode="auto">
            <a:xfrm>
              <a:off x="4017861" y="920010"/>
              <a:ext cx="28886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i="1" dirty="0" smtClean="0">
                  <a:solidFill>
                    <a:srgbClr val="FF0000"/>
                  </a:solidFill>
                  <a:latin typeface="+mn-lt"/>
                </a:rPr>
                <a:t>0</a:t>
              </a:r>
            </a:p>
          </p:txBody>
        </p:sp>
        <p:cxnSp>
          <p:nvCxnSpPr>
            <p:cNvPr id="35" name="34 Conector recto"/>
            <p:cNvCxnSpPr/>
            <p:nvPr/>
          </p:nvCxnSpPr>
          <p:spPr>
            <a:xfrm flipV="1">
              <a:off x="4429124" y="1205762"/>
              <a:ext cx="520538" cy="10248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11"/>
            <p:cNvSpPr>
              <a:spLocks noChangeArrowheads="1"/>
            </p:cNvSpPr>
            <p:nvPr/>
          </p:nvSpPr>
          <p:spPr bwMode="auto">
            <a:xfrm>
              <a:off x="4357687" y="928670"/>
              <a:ext cx="2888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i="1" dirty="0" smtClean="0">
                  <a:solidFill>
                    <a:srgbClr val="FF0000"/>
                  </a:solidFill>
                  <a:latin typeface="+mn-lt"/>
                </a:rPr>
                <a:t>1</a:t>
              </a:r>
            </a:p>
          </p:txBody>
        </p:sp>
      </p:grpSp>
      <p:pic>
        <p:nvPicPr>
          <p:cNvPr id="28" name="Picture 19" descr="HL"/>
          <p:cNvPicPr>
            <a:picLocks noChangeAspect="1" noChangeArrowheads="1"/>
          </p:cNvPicPr>
          <p:nvPr/>
        </p:nvPicPr>
        <p:blipFill>
          <a:blip r:embed="rId2">
            <a:lum bright="36000" contrast="42000"/>
          </a:blip>
          <a:srcRect/>
          <a:stretch>
            <a:fillRect/>
          </a:stretch>
        </p:blipFill>
        <p:spPr bwMode="auto">
          <a:xfrm>
            <a:off x="7643834" y="785794"/>
            <a:ext cx="1214446" cy="1428760"/>
          </a:xfrm>
          <a:prstGeom prst="rect">
            <a:avLst/>
          </a:prstGeom>
          <a:noFill/>
        </p:spPr>
      </p:pic>
      <p:grpSp>
        <p:nvGrpSpPr>
          <p:cNvPr id="30" name="29 Grupo"/>
          <p:cNvGrpSpPr/>
          <p:nvPr/>
        </p:nvGrpSpPr>
        <p:grpSpPr>
          <a:xfrm>
            <a:off x="7643834" y="785794"/>
            <a:ext cx="1214446" cy="1428760"/>
            <a:chOff x="7643834" y="785794"/>
            <a:chExt cx="1214446" cy="1428760"/>
          </a:xfrm>
        </p:grpSpPr>
        <p:sp>
          <p:nvSpPr>
            <p:cNvPr id="31" name="30 Rectángulo"/>
            <p:cNvSpPr/>
            <p:nvPr/>
          </p:nvSpPr>
          <p:spPr>
            <a:xfrm>
              <a:off x="7643834" y="78579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37 Rectángulo"/>
            <p:cNvSpPr/>
            <p:nvPr/>
          </p:nvSpPr>
          <p:spPr>
            <a:xfrm>
              <a:off x="7715272" y="78579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38 Rectángulo"/>
            <p:cNvSpPr/>
            <p:nvPr/>
          </p:nvSpPr>
          <p:spPr>
            <a:xfrm>
              <a:off x="7786710" y="78579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39 Rectángulo"/>
            <p:cNvSpPr/>
            <p:nvPr/>
          </p:nvSpPr>
          <p:spPr>
            <a:xfrm>
              <a:off x="7858148" y="78579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41 Rectángulo"/>
            <p:cNvSpPr/>
            <p:nvPr/>
          </p:nvSpPr>
          <p:spPr>
            <a:xfrm>
              <a:off x="7929586" y="78579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42 Rectángulo"/>
            <p:cNvSpPr/>
            <p:nvPr/>
          </p:nvSpPr>
          <p:spPr>
            <a:xfrm>
              <a:off x="8001024" y="78579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43 Rectángulo"/>
            <p:cNvSpPr/>
            <p:nvPr/>
          </p:nvSpPr>
          <p:spPr>
            <a:xfrm>
              <a:off x="8072462" y="78579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49 Rectángulo"/>
            <p:cNvSpPr/>
            <p:nvPr/>
          </p:nvSpPr>
          <p:spPr>
            <a:xfrm>
              <a:off x="8143900" y="78579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50 Rectángulo"/>
            <p:cNvSpPr/>
            <p:nvPr/>
          </p:nvSpPr>
          <p:spPr>
            <a:xfrm>
              <a:off x="8215338" y="78579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51 Rectángulo"/>
            <p:cNvSpPr/>
            <p:nvPr/>
          </p:nvSpPr>
          <p:spPr>
            <a:xfrm>
              <a:off x="8286776" y="78579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52 Rectángulo"/>
            <p:cNvSpPr/>
            <p:nvPr/>
          </p:nvSpPr>
          <p:spPr>
            <a:xfrm>
              <a:off x="8358214" y="78579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53 Rectángulo"/>
            <p:cNvSpPr/>
            <p:nvPr/>
          </p:nvSpPr>
          <p:spPr>
            <a:xfrm>
              <a:off x="8429652" y="78579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54 Rectángulo"/>
            <p:cNvSpPr/>
            <p:nvPr/>
          </p:nvSpPr>
          <p:spPr>
            <a:xfrm>
              <a:off x="8501090" y="78579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55 Rectángulo"/>
            <p:cNvSpPr/>
            <p:nvPr/>
          </p:nvSpPr>
          <p:spPr>
            <a:xfrm>
              <a:off x="8572528" y="78579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56 Rectángulo"/>
            <p:cNvSpPr/>
            <p:nvPr/>
          </p:nvSpPr>
          <p:spPr>
            <a:xfrm>
              <a:off x="8644716" y="78579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57 Rectángulo"/>
            <p:cNvSpPr/>
            <p:nvPr/>
          </p:nvSpPr>
          <p:spPr>
            <a:xfrm>
              <a:off x="8716154" y="78579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58 Rectángulo"/>
            <p:cNvSpPr/>
            <p:nvPr/>
          </p:nvSpPr>
          <p:spPr>
            <a:xfrm>
              <a:off x="8786842" y="78579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59 Rectángulo"/>
            <p:cNvSpPr/>
            <p:nvPr/>
          </p:nvSpPr>
          <p:spPr>
            <a:xfrm>
              <a:off x="7643834" y="85723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60 Rectángulo"/>
            <p:cNvSpPr/>
            <p:nvPr/>
          </p:nvSpPr>
          <p:spPr>
            <a:xfrm>
              <a:off x="7715272" y="85723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61 Rectángulo"/>
            <p:cNvSpPr/>
            <p:nvPr/>
          </p:nvSpPr>
          <p:spPr>
            <a:xfrm>
              <a:off x="7786710" y="85723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62 Rectángulo"/>
            <p:cNvSpPr/>
            <p:nvPr/>
          </p:nvSpPr>
          <p:spPr>
            <a:xfrm>
              <a:off x="7858148" y="85723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63 Rectángulo"/>
            <p:cNvSpPr/>
            <p:nvPr/>
          </p:nvSpPr>
          <p:spPr>
            <a:xfrm>
              <a:off x="7929586" y="85723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64 Rectángulo"/>
            <p:cNvSpPr/>
            <p:nvPr/>
          </p:nvSpPr>
          <p:spPr>
            <a:xfrm>
              <a:off x="8001024" y="85723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65 Rectángulo"/>
            <p:cNvSpPr/>
            <p:nvPr/>
          </p:nvSpPr>
          <p:spPr>
            <a:xfrm>
              <a:off x="8072462" y="85723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66 Rectángulo"/>
            <p:cNvSpPr/>
            <p:nvPr/>
          </p:nvSpPr>
          <p:spPr>
            <a:xfrm>
              <a:off x="8143900" y="85723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67 Rectángulo"/>
            <p:cNvSpPr/>
            <p:nvPr/>
          </p:nvSpPr>
          <p:spPr>
            <a:xfrm>
              <a:off x="8215338" y="85723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68 Rectángulo"/>
            <p:cNvSpPr/>
            <p:nvPr/>
          </p:nvSpPr>
          <p:spPr>
            <a:xfrm>
              <a:off x="8286776" y="85723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69 Rectángulo"/>
            <p:cNvSpPr/>
            <p:nvPr/>
          </p:nvSpPr>
          <p:spPr>
            <a:xfrm>
              <a:off x="8358214" y="85723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70 Rectángulo"/>
            <p:cNvSpPr/>
            <p:nvPr/>
          </p:nvSpPr>
          <p:spPr>
            <a:xfrm>
              <a:off x="8429652" y="85723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71 Rectángulo"/>
            <p:cNvSpPr/>
            <p:nvPr/>
          </p:nvSpPr>
          <p:spPr>
            <a:xfrm>
              <a:off x="8501090" y="85723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72 Rectángulo"/>
            <p:cNvSpPr/>
            <p:nvPr/>
          </p:nvSpPr>
          <p:spPr>
            <a:xfrm>
              <a:off x="8572528" y="85723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73 Rectángulo"/>
            <p:cNvSpPr/>
            <p:nvPr/>
          </p:nvSpPr>
          <p:spPr>
            <a:xfrm>
              <a:off x="8644716" y="85723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74 Rectángulo"/>
            <p:cNvSpPr/>
            <p:nvPr/>
          </p:nvSpPr>
          <p:spPr>
            <a:xfrm>
              <a:off x="8716154" y="85723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75 Rectángulo"/>
            <p:cNvSpPr/>
            <p:nvPr/>
          </p:nvSpPr>
          <p:spPr>
            <a:xfrm>
              <a:off x="8786842" y="85723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76 Rectángulo"/>
            <p:cNvSpPr/>
            <p:nvPr/>
          </p:nvSpPr>
          <p:spPr>
            <a:xfrm>
              <a:off x="7643834" y="92867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77 Rectángulo"/>
            <p:cNvSpPr/>
            <p:nvPr/>
          </p:nvSpPr>
          <p:spPr>
            <a:xfrm>
              <a:off x="7715272" y="92867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78 Rectángulo"/>
            <p:cNvSpPr/>
            <p:nvPr/>
          </p:nvSpPr>
          <p:spPr>
            <a:xfrm>
              <a:off x="7786710" y="92867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79 Rectángulo"/>
            <p:cNvSpPr/>
            <p:nvPr/>
          </p:nvSpPr>
          <p:spPr>
            <a:xfrm>
              <a:off x="7858148" y="92867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80 Rectángulo"/>
            <p:cNvSpPr/>
            <p:nvPr/>
          </p:nvSpPr>
          <p:spPr>
            <a:xfrm>
              <a:off x="7929586" y="92867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82 Rectángulo"/>
            <p:cNvSpPr/>
            <p:nvPr/>
          </p:nvSpPr>
          <p:spPr>
            <a:xfrm>
              <a:off x="8001024" y="92867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83 Rectángulo"/>
            <p:cNvSpPr/>
            <p:nvPr/>
          </p:nvSpPr>
          <p:spPr>
            <a:xfrm>
              <a:off x="8072462" y="92867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84 Rectángulo"/>
            <p:cNvSpPr/>
            <p:nvPr/>
          </p:nvSpPr>
          <p:spPr>
            <a:xfrm>
              <a:off x="8143900" y="92867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85 Rectángulo"/>
            <p:cNvSpPr/>
            <p:nvPr/>
          </p:nvSpPr>
          <p:spPr>
            <a:xfrm>
              <a:off x="8215338" y="92867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88 Rectángulo"/>
            <p:cNvSpPr/>
            <p:nvPr/>
          </p:nvSpPr>
          <p:spPr>
            <a:xfrm>
              <a:off x="8286776" y="92867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90 Rectángulo"/>
            <p:cNvSpPr/>
            <p:nvPr/>
          </p:nvSpPr>
          <p:spPr>
            <a:xfrm>
              <a:off x="8358214" y="92867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91 Rectángulo"/>
            <p:cNvSpPr/>
            <p:nvPr/>
          </p:nvSpPr>
          <p:spPr>
            <a:xfrm>
              <a:off x="8429652" y="92867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92 Rectángulo"/>
            <p:cNvSpPr/>
            <p:nvPr/>
          </p:nvSpPr>
          <p:spPr>
            <a:xfrm>
              <a:off x="8501090" y="92867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93 Rectángulo"/>
            <p:cNvSpPr/>
            <p:nvPr/>
          </p:nvSpPr>
          <p:spPr>
            <a:xfrm>
              <a:off x="8572528" y="92867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94 Rectángulo"/>
            <p:cNvSpPr/>
            <p:nvPr/>
          </p:nvSpPr>
          <p:spPr>
            <a:xfrm>
              <a:off x="8644716" y="92867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95 Rectángulo"/>
            <p:cNvSpPr/>
            <p:nvPr/>
          </p:nvSpPr>
          <p:spPr>
            <a:xfrm>
              <a:off x="8716154" y="92867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96 Rectángulo"/>
            <p:cNvSpPr/>
            <p:nvPr/>
          </p:nvSpPr>
          <p:spPr>
            <a:xfrm>
              <a:off x="8786842" y="92867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97 Rectángulo"/>
            <p:cNvSpPr/>
            <p:nvPr/>
          </p:nvSpPr>
          <p:spPr>
            <a:xfrm>
              <a:off x="7643834" y="100010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98 Rectángulo"/>
            <p:cNvSpPr/>
            <p:nvPr/>
          </p:nvSpPr>
          <p:spPr>
            <a:xfrm>
              <a:off x="7715272" y="100010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99 Rectángulo"/>
            <p:cNvSpPr/>
            <p:nvPr/>
          </p:nvSpPr>
          <p:spPr>
            <a:xfrm>
              <a:off x="7786710" y="100010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100 Rectángulo"/>
            <p:cNvSpPr/>
            <p:nvPr/>
          </p:nvSpPr>
          <p:spPr>
            <a:xfrm>
              <a:off x="7858148" y="100010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101 Rectángulo"/>
            <p:cNvSpPr/>
            <p:nvPr/>
          </p:nvSpPr>
          <p:spPr>
            <a:xfrm>
              <a:off x="7929586" y="100010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102 Rectángulo"/>
            <p:cNvSpPr/>
            <p:nvPr/>
          </p:nvSpPr>
          <p:spPr>
            <a:xfrm>
              <a:off x="8001024" y="100010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103 Rectángulo"/>
            <p:cNvSpPr/>
            <p:nvPr/>
          </p:nvSpPr>
          <p:spPr>
            <a:xfrm>
              <a:off x="8072462" y="100010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104 Rectángulo"/>
            <p:cNvSpPr/>
            <p:nvPr/>
          </p:nvSpPr>
          <p:spPr>
            <a:xfrm>
              <a:off x="8143900" y="100010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105 Rectángulo"/>
            <p:cNvSpPr/>
            <p:nvPr/>
          </p:nvSpPr>
          <p:spPr>
            <a:xfrm>
              <a:off x="8215338" y="100010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106 Rectángulo"/>
            <p:cNvSpPr/>
            <p:nvPr/>
          </p:nvSpPr>
          <p:spPr>
            <a:xfrm>
              <a:off x="8286776" y="100010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107 Rectángulo"/>
            <p:cNvSpPr/>
            <p:nvPr/>
          </p:nvSpPr>
          <p:spPr>
            <a:xfrm>
              <a:off x="8358214" y="100010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108 Rectángulo"/>
            <p:cNvSpPr/>
            <p:nvPr/>
          </p:nvSpPr>
          <p:spPr>
            <a:xfrm>
              <a:off x="8429652" y="100010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109 Rectángulo"/>
            <p:cNvSpPr/>
            <p:nvPr/>
          </p:nvSpPr>
          <p:spPr>
            <a:xfrm>
              <a:off x="8501090" y="100010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110 Rectángulo"/>
            <p:cNvSpPr/>
            <p:nvPr/>
          </p:nvSpPr>
          <p:spPr>
            <a:xfrm>
              <a:off x="8572528" y="100010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111 Rectángulo"/>
            <p:cNvSpPr/>
            <p:nvPr/>
          </p:nvSpPr>
          <p:spPr>
            <a:xfrm>
              <a:off x="8644716" y="100010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112 Rectángulo"/>
            <p:cNvSpPr/>
            <p:nvPr/>
          </p:nvSpPr>
          <p:spPr>
            <a:xfrm>
              <a:off x="8716154" y="100010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113 Rectángulo"/>
            <p:cNvSpPr/>
            <p:nvPr/>
          </p:nvSpPr>
          <p:spPr>
            <a:xfrm>
              <a:off x="8786842" y="100010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114 Rectángulo"/>
            <p:cNvSpPr/>
            <p:nvPr/>
          </p:nvSpPr>
          <p:spPr>
            <a:xfrm>
              <a:off x="7643834" y="107154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115 Rectángulo"/>
            <p:cNvSpPr/>
            <p:nvPr/>
          </p:nvSpPr>
          <p:spPr>
            <a:xfrm>
              <a:off x="7715272" y="107154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116 Rectángulo"/>
            <p:cNvSpPr/>
            <p:nvPr/>
          </p:nvSpPr>
          <p:spPr>
            <a:xfrm>
              <a:off x="7786710" y="107154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117 Rectángulo"/>
            <p:cNvSpPr/>
            <p:nvPr/>
          </p:nvSpPr>
          <p:spPr>
            <a:xfrm>
              <a:off x="7858148" y="107154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118 Rectángulo"/>
            <p:cNvSpPr/>
            <p:nvPr/>
          </p:nvSpPr>
          <p:spPr>
            <a:xfrm>
              <a:off x="7929586" y="107154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119 Rectángulo"/>
            <p:cNvSpPr/>
            <p:nvPr/>
          </p:nvSpPr>
          <p:spPr>
            <a:xfrm>
              <a:off x="8001024" y="107154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120 Rectángulo"/>
            <p:cNvSpPr/>
            <p:nvPr/>
          </p:nvSpPr>
          <p:spPr>
            <a:xfrm>
              <a:off x="8072462" y="107154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121 Rectángulo"/>
            <p:cNvSpPr/>
            <p:nvPr/>
          </p:nvSpPr>
          <p:spPr>
            <a:xfrm>
              <a:off x="8143900" y="107154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122 Rectángulo"/>
            <p:cNvSpPr/>
            <p:nvPr/>
          </p:nvSpPr>
          <p:spPr>
            <a:xfrm>
              <a:off x="8215338" y="107154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123 Rectángulo"/>
            <p:cNvSpPr/>
            <p:nvPr/>
          </p:nvSpPr>
          <p:spPr>
            <a:xfrm>
              <a:off x="8286776" y="107154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124 Rectángulo"/>
            <p:cNvSpPr/>
            <p:nvPr/>
          </p:nvSpPr>
          <p:spPr>
            <a:xfrm>
              <a:off x="8358214" y="107154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125 Rectángulo"/>
            <p:cNvSpPr/>
            <p:nvPr/>
          </p:nvSpPr>
          <p:spPr>
            <a:xfrm>
              <a:off x="8429652" y="107154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126 Rectángulo"/>
            <p:cNvSpPr/>
            <p:nvPr/>
          </p:nvSpPr>
          <p:spPr>
            <a:xfrm>
              <a:off x="8501090" y="107154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127 Rectángulo"/>
            <p:cNvSpPr/>
            <p:nvPr/>
          </p:nvSpPr>
          <p:spPr>
            <a:xfrm>
              <a:off x="8572528" y="107154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128 Rectángulo"/>
            <p:cNvSpPr/>
            <p:nvPr/>
          </p:nvSpPr>
          <p:spPr>
            <a:xfrm>
              <a:off x="8644716" y="107154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129 Rectángulo"/>
            <p:cNvSpPr/>
            <p:nvPr/>
          </p:nvSpPr>
          <p:spPr>
            <a:xfrm>
              <a:off x="8716154" y="107154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130 Rectángulo"/>
            <p:cNvSpPr/>
            <p:nvPr/>
          </p:nvSpPr>
          <p:spPr>
            <a:xfrm>
              <a:off x="8786842" y="107154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131 Rectángulo"/>
            <p:cNvSpPr/>
            <p:nvPr/>
          </p:nvSpPr>
          <p:spPr>
            <a:xfrm>
              <a:off x="7643834" y="114298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132 Rectángulo"/>
            <p:cNvSpPr/>
            <p:nvPr/>
          </p:nvSpPr>
          <p:spPr>
            <a:xfrm>
              <a:off x="7715272" y="114298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133 Rectángulo"/>
            <p:cNvSpPr/>
            <p:nvPr/>
          </p:nvSpPr>
          <p:spPr>
            <a:xfrm>
              <a:off x="7786710" y="114298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134 Rectángulo"/>
            <p:cNvSpPr/>
            <p:nvPr/>
          </p:nvSpPr>
          <p:spPr>
            <a:xfrm>
              <a:off x="7858148" y="114298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135 Rectángulo"/>
            <p:cNvSpPr/>
            <p:nvPr/>
          </p:nvSpPr>
          <p:spPr>
            <a:xfrm>
              <a:off x="7929586" y="114298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136 Rectángulo"/>
            <p:cNvSpPr/>
            <p:nvPr/>
          </p:nvSpPr>
          <p:spPr>
            <a:xfrm>
              <a:off x="8001024" y="114298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137 Rectángulo"/>
            <p:cNvSpPr/>
            <p:nvPr/>
          </p:nvSpPr>
          <p:spPr>
            <a:xfrm>
              <a:off x="8072462" y="114298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138 Rectángulo"/>
            <p:cNvSpPr/>
            <p:nvPr/>
          </p:nvSpPr>
          <p:spPr>
            <a:xfrm>
              <a:off x="8143900" y="114298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139 Rectángulo"/>
            <p:cNvSpPr/>
            <p:nvPr/>
          </p:nvSpPr>
          <p:spPr>
            <a:xfrm>
              <a:off x="8215338" y="114298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140 Rectángulo"/>
            <p:cNvSpPr/>
            <p:nvPr/>
          </p:nvSpPr>
          <p:spPr>
            <a:xfrm>
              <a:off x="8286776" y="114298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141 Rectángulo"/>
            <p:cNvSpPr/>
            <p:nvPr/>
          </p:nvSpPr>
          <p:spPr>
            <a:xfrm>
              <a:off x="8358214" y="114298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142 Rectángulo"/>
            <p:cNvSpPr/>
            <p:nvPr/>
          </p:nvSpPr>
          <p:spPr>
            <a:xfrm>
              <a:off x="8429652" y="114298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143 Rectángulo"/>
            <p:cNvSpPr/>
            <p:nvPr/>
          </p:nvSpPr>
          <p:spPr>
            <a:xfrm>
              <a:off x="8501090" y="114298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144 Rectángulo"/>
            <p:cNvSpPr/>
            <p:nvPr/>
          </p:nvSpPr>
          <p:spPr>
            <a:xfrm>
              <a:off x="8572528" y="114298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145 Rectángulo"/>
            <p:cNvSpPr/>
            <p:nvPr/>
          </p:nvSpPr>
          <p:spPr>
            <a:xfrm>
              <a:off x="8644716" y="114298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146 Rectángulo"/>
            <p:cNvSpPr/>
            <p:nvPr/>
          </p:nvSpPr>
          <p:spPr>
            <a:xfrm>
              <a:off x="8716154" y="114298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147 Rectángulo"/>
            <p:cNvSpPr/>
            <p:nvPr/>
          </p:nvSpPr>
          <p:spPr>
            <a:xfrm>
              <a:off x="8786842" y="114298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148 Rectángulo"/>
            <p:cNvSpPr/>
            <p:nvPr/>
          </p:nvSpPr>
          <p:spPr>
            <a:xfrm>
              <a:off x="7643834" y="121442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149 Rectángulo"/>
            <p:cNvSpPr/>
            <p:nvPr/>
          </p:nvSpPr>
          <p:spPr>
            <a:xfrm>
              <a:off x="7715272" y="121442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150 Rectángulo"/>
            <p:cNvSpPr/>
            <p:nvPr/>
          </p:nvSpPr>
          <p:spPr>
            <a:xfrm>
              <a:off x="7786710" y="121442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151 Rectángulo"/>
            <p:cNvSpPr/>
            <p:nvPr/>
          </p:nvSpPr>
          <p:spPr>
            <a:xfrm>
              <a:off x="7858148" y="121442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152 Rectángulo"/>
            <p:cNvSpPr/>
            <p:nvPr/>
          </p:nvSpPr>
          <p:spPr>
            <a:xfrm>
              <a:off x="7929586" y="121442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153 Rectángulo"/>
            <p:cNvSpPr/>
            <p:nvPr/>
          </p:nvSpPr>
          <p:spPr>
            <a:xfrm>
              <a:off x="8001024" y="121442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154 Rectángulo"/>
            <p:cNvSpPr/>
            <p:nvPr/>
          </p:nvSpPr>
          <p:spPr>
            <a:xfrm>
              <a:off x="8072462" y="121442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155 Rectángulo"/>
            <p:cNvSpPr/>
            <p:nvPr/>
          </p:nvSpPr>
          <p:spPr>
            <a:xfrm>
              <a:off x="8143900" y="121442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156 Rectángulo"/>
            <p:cNvSpPr/>
            <p:nvPr/>
          </p:nvSpPr>
          <p:spPr>
            <a:xfrm>
              <a:off x="8215338" y="121442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157 Rectángulo"/>
            <p:cNvSpPr/>
            <p:nvPr/>
          </p:nvSpPr>
          <p:spPr>
            <a:xfrm>
              <a:off x="8286776" y="121442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158 Rectángulo"/>
            <p:cNvSpPr/>
            <p:nvPr/>
          </p:nvSpPr>
          <p:spPr>
            <a:xfrm>
              <a:off x="8358214" y="121442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159 Rectángulo"/>
            <p:cNvSpPr/>
            <p:nvPr/>
          </p:nvSpPr>
          <p:spPr>
            <a:xfrm>
              <a:off x="8429652" y="121442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160 Rectángulo"/>
            <p:cNvSpPr/>
            <p:nvPr/>
          </p:nvSpPr>
          <p:spPr>
            <a:xfrm>
              <a:off x="8501090" y="121442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161 Rectángulo"/>
            <p:cNvSpPr/>
            <p:nvPr/>
          </p:nvSpPr>
          <p:spPr>
            <a:xfrm>
              <a:off x="8572528" y="121442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162 Rectángulo"/>
            <p:cNvSpPr/>
            <p:nvPr/>
          </p:nvSpPr>
          <p:spPr>
            <a:xfrm>
              <a:off x="8644716" y="121442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163 Rectángulo"/>
            <p:cNvSpPr/>
            <p:nvPr/>
          </p:nvSpPr>
          <p:spPr>
            <a:xfrm>
              <a:off x="8716154" y="121442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164 Rectángulo"/>
            <p:cNvSpPr/>
            <p:nvPr/>
          </p:nvSpPr>
          <p:spPr>
            <a:xfrm>
              <a:off x="8786842" y="121442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165 Rectángulo"/>
            <p:cNvSpPr/>
            <p:nvPr/>
          </p:nvSpPr>
          <p:spPr>
            <a:xfrm>
              <a:off x="7643834" y="128586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166 Rectángulo"/>
            <p:cNvSpPr/>
            <p:nvPr/>
          </p:nvSpPr>
          <p:spPr>
            <a:xfrm>
              <a:off x="7715272" y="128586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167 Rectángulo"/>
            <p:cNvSpPr/>
            <p:nvPr/>
          </p:nvSpPr>
          <p:spPr>
            <a:xfrm>
              <a:off x="7786710" y="128586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168 Rectángulo"/>
            <p:cNvSpPr/>
            <p:nvPr/>
          </p:nvSpPr>
          <p:spPr>
            <a:xfrm>
              <a:off x="7858148" y="128586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169 Rectángulo"/>
            <p:cNvSpPr/>
            <p:nvPr/>
          </p:nvSpPr>
          <p:spPr>
            <a:xfrm>
              <a:off x="7929586" y="128586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170 Rectángulo"/>
            <p:cNvSpPr/>
            <p:nvPr/>
          </p:nvSpPr>
          <p:spPr>
            <a:xfrm>
              <a:off x="8001024" y="128586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171 Rectángulo"/>
            <p:cNvSpPr/>
            <p:nvPr/>
          </p:nvSpPr>
          <p:spPr>
            <a:xfrm>
              <a:off x="8072462" y="128586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172 Rectángulo"/>
            <p:cNvSpPr/>
            <p:nvPr/>
          </p:nvSpPr>
          <p:spPr>
            <a:xfrm>
              <a:off x="8143900" y="128586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173 Rectángulo"/>
            <p:cNvSpPr/>
            <p:nvPr/>
          </p:nvSpPr>
          <p:spPr>
            <a:xfrm>
              <a:off x="8215338" y="128586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174 Rectángulo"/>
            <p:cNvSpPr/>
            <p:nvPr/>
          </p:nvSpPr>
          <p:spPr>
            <a:xfrm>
              <a:off x="8286776" y="128586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175 Rectángulo"/>
            <p:cNvSpPr/>
            <p:nvPr/>
          </p:nvSpPr>
          <p:spPr>
            <a:xfrm>
              <a:off x="8358214" y="128586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176 Rectángulo"/>
            <p:cNvSpPr/>
            <p:nvPr/>
          </p:nvSpPr>
          <p:spPr>
            <a:xfrm>
              <a:off x="8429652" y="128586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177 Rectángulo"/>
            <p:cNvSpPr/>
            <p:nvPr/>
          </p:nvSpPr>
          <p:spPr>
            <a:xfrm>
              <a:off x="8501090" y="128586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178 Rectángulo"/>
            <p:cNvSpPr/>
            <p:nvPr/>
          </p:nvSpPr>
          <p:spPr>
            <a:xfrm>
              <a:off x="8572528" y="128586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179 Rectángulo"/>
            <p:cNvSpPr/>
            <p:nvPr/>
          </p:nvSpPr>
          <p:spPr>
            <a:xfrm>
              <a:off x="8644716" y="128586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180 Rectángulo"/>
            <p:cNvSpPr/>
            <p:nvPr/>
          </p:nvSpPr>
          <p:spPr>
            <a:xfrm>
              <a:off x="8716154" y="128586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181 Rectángulo"/>
            <p:cNvSpPr/>
            <p:nvPr/>
          </p:nvSpPr>
          <p:spPr>
            <a:xfrm>
              <a:off x="8786842" y="128586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182 Rectángulo"/>
            <p:cNvSpPr/>
            <p:nvPr/>
          </p:nvSpPr>
          <p:spPr>
            <a:xfrm>
              <a:off x="7643834" y="135729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183 Rectángulo"/>
            <p:cNvSpPr/>
            <p:nvPr/>
          </p:nvSpPr>
          <p:spPr>
            <a:xfrm>
              <a:off x="7715272" y="135729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184 Rectángulo"/>
            <p:cNvSpPr/>
            <p:nvPr/>
          </p:nvSpPr>
          <p:spPr>
            <a:xfrm>
              <a:off x="7786710" y="135729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185 Rectángulo"/>
            <p:cNvSpPr/>
            <p:nvPr/>
          </p:nvSpPr>
          <p:spPr>
            <a:xfrm>
              <a:off x="7858148" y="135729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186 Rectángulo"/>
            <p:cNvSpPr/>
            <p:nvPr/>
          </p:nvSpPr>
          <p:spPr>
            <a:xfrm>
              <a:off x="7929586" y="135729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187 Rectángulo"/>
            <p:cNvSpPr/>
            <p:nvPr/>
          </p:nvSpPr>
          <p:spPr>
            <a:xfrm>
              <a:off x="8001024" y="135729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188 Rectángulo"/>
            <p:cNvSpPr/>
            <p:nvPr/>
          </p:nvSpPr>
          <p:spPr>
            <a:xfrm>
              <a:off x="8072462" y="135729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189 Rectángulo"/>
            <p:cNvSpPr/>
            <p:nvPr/>
          </p:nvSpPr>
          <p:spPr>
            <a:xfrm>
              <a:off x="8143900" y="135729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190 Rectángulo"/>
            <p:cNvSpPr/>
            <p:nvPr/>
          </p:nvSpPr>
          <p:spPr>
            <a:xfrm>
              <a:off x="8215338" y="135729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191 Rectángulo"/>
            <p:cNvSpPr/>
            <p:nvPr/>
          </p:nvSpPr>
          <p:spPr>
            <a:xfrm>
              <a:off x="8286776" y="135729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192 Rectángulo"/>
            <p:cNvSpPr/>
            <p:nvPr/>
          </p:nvSpPr>
          <p:spPr>
            <a:xfrm>
              <a:off x="8358214" y="135729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193 Rectángulo"/>
            <p:cNvSpPr/>
            <p:nvPr/>
          </p:nvSpPr>
          <p:spPr>
            <a:xfrm>
              <a:off x="8429652" y="135729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194 Rectángulo"/>
            <p:cNvSpPr/>
            <p:nvPr/>
          </p:nvSpPr>
          <p:spPr>
            <a:xfrm>
              <a:off x="8501090" y="135729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195 Rectángulo"/>
            <p:cNvSpPr/>
            <p:nvPr/>
          </p:nvSpPr>
          <p:spPr>
            <a:xfrm>
              <a:off x="8572528" y="135729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196 Rectángulo"/>
            <p:cNvSpPr/>
            <p:nvPr/>
          </p:nvSpPr>
          <p:spPr>
            <a:xfrm>
              <a:off x="8644716" y="135729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197 Rectángulo"/>
            <p:cNvSpPr/>
            <p:nvPr/>
          </p:nvSpPr>
          <p:spPr>
            <a:xfrm>
              <a:off x="8716154" y="135729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198 Rectángulo"/>
            <p:cNvSpPr/>
            <p:nvPr/>
          </p:nvSpPr>
          <p:spPr>
            <a:xfrm>
              <a:off x="8786842" y="135729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199 Rectángulo"/>
            <p:cNvSpPr/>
            <p:nvPr/>
          </p:nvSpPr>
          <p:spPr>
            <a:xfrm>
              <a:off x="7643834" y="142873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200 Rectángulo"/>
            <p:cNvSpPr/>
            <p:nvPr/>
          </p:nvSpPr>
          <p:spPr>
            <a:xfrm>
              <a:off x="7715272" y="142873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201 Rectángulo"/>
            <p:cNvSpPr/>
            <p:nvPr/>
          </p:nvSpPr>
          <p:spPr>
            <a:xfrm>
              <a:off x="7786710" y="142873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202 Rectángulo"/>
            <p:cNvSpPr/>
            <p:nvPr/>
          </p:nvSpPr>
          <p:spPr>
            <a:xfrm>
              <a:off x="7858148" y="142873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203 Rectángulo"/>
            <p:cNvSpPr/>
            <p:nvPr/>
          </p:nvSpPr>
          <p:spPr>
            <a:xfrm>
              <a:off x="7929586" y="142873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204 Rectángulo"/>
            <p:cNvSpPr/>
            <p:nvPr/>
          </p:nvSpPr>
          <p:spPr>
            <a:xfrm>
              <a:off x="8001024" y="142873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205 Rectángulo"/>
            <p:cNvSpPr/>
            <p:nvPr/>
          </p:nvSpPr>
          <p:spPr>
            <a:xfrm>
              <a:off x="8072462" y="142873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206 Rectángulo"/>
            <p:cNvSpPr/>
            <p:nvPr/>
          </p:nvSpPr>
          <p:spPr>
            <a:xfrm>
              <a:off x="8143900" y="142873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207 Rectángulo"/>
            <p:cNvSpPr/>
            <p:nvPr/>
          </p:nvSpPr>
          <p:spPr>
            <a:xfrm>
              <a:off x="8215338" y="142873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208 Rectángulo"/>
            <p:cNvSpPr/>
            <p:nvPr/>
          </p:nvSpPr>
          <p:spPr>
            <a:xfrm>
              <a:off x="8286776" y="142873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209 Rectángulo"/>
            <p:cNvSpPr/>
            <p:nvPr/>
          </p:nvSpPr>
          <p:spPr>
            <a:xfrm>
              <a:off x="8358214" y="142873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210 Rectángulo"/>
            <p:cNvSpPr/>
            <p:nvPr/>
          </p:nvSpPr>
          <p:spPr>
            <a:xfrm>
              <a:off x="8429652" y="142873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211 Rectángulo"/>
            <p:cNvSpPr/>
            <p:nvPr/>
          </p:nvSpPr>
          <p:spPr>
            <a:xfrm>
              <a:off x="8501090" y="142873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212 Rectángulo"/>
            <p:cNvSpPr/>
            <p:nvPr/>
          </p:nvSpPr>
          <p:spPr>
            <a:xfrm>
              <a:off x="8572528" y="142873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213 Rectángulo"/>
            <p:cNvSpPr/>
            <p:nvPr/>
          </p:nvSpPr>
          <p:spPr>
            <a:xfrm>
              <a:off x="8644716" y="142873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214 Rectángulo"/>
            <p:cNvSpPr/>
            <p:nvPr/>
          </p:nvSpPr>
          <p:spPr>
            <a:xfrm>
              <a:off x="8716154" y="142873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215 Rectángulo"/>
            <p:cNvSpPr/>
            <p:nvPr/>
          </p:nvSpPr>
          <p:spPr>
            <a:xfrm>
              <a:off x="8786842" y="142873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216 Rectángulo"/>
            <p:cNvSpPr/>
            <p:nvPr/>
          </p:nvSpPr>
          <p:spPr>
            <a:xfrm>
              <a:off x="7643834" y="150017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217 Rectángulo"/>
            <p:cNvSpPr/>
            <p:nvPr/>
          </p:nvSpPr>
          <p:spPr>
            <a:xfrm>
              <a:off x="7715272" y="150017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218 Rectángulo"/>
            <p:cNvSpPr/>
            <p:nvPr/>
          </p:nvSpPr>
          <p:spPr>
            <a:xfrm>
              <a:off x="7786710" y="150017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219 Rectángulo"/>
            <p:cNvSpPr/>
            <p:nvPr/>
          </p:nvSpPr>
          <p:spPr>
            <a:xfrm>
              <a:off x="7858148" y="150017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220 Rectángulo"/>
            <p:cNvSpPr/>
            <p:nvPr/>
          </p:nvSpPr>
          <p:spPr>
            <a:xfrm>
              <a:off x="7929586" y="150017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221 Rectángulo"/>
            <p:cNvSpPr/>
            <p:nvPr/>
          </p:nvSpPr>
          <p:spPr>
            <a:xfrm>
              <a:off x="8001024" y="150017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222 Rectángulo"/>
            <p:cNvSpPr/>
            <p:nvPr/>
          </p:nvSpPr>
          <p:spPr>
            <a:xfrm>
              <a:off x="8072462" y="150017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223 Rectángulo"/>
            <p:cNvSpPr/>
            <p:nvPr/>
          </p:nvSpPr>
          <p:spPr>
            <a:xfrm>
              <a:off x="8143900" y="150017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224 Rectángulo"/>
            <p:cNvSpPr/>
            <p:nvPr/>
          </p:nvSpPr>
          <p:spPr>
            <a:xfrm>
              <a:off x="8215338" y="150017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225 Rectángulo"/>
            <p:cNvSpPr/>
            <p:nvPr/>
          </p:nvSpPr>
          <p:spPr>
            <a:xfrm>
              <a:off x="8286776" y="150017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226 Rectángulo"/>
            <p:cNvSpPr/>
            <p:nvPr/>
          </p:nvSpPr>
          <p:spPr>
            <a:xfrm>
              <a:off x="8358214" y="150017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227 Rectángulo"/>
            <p:cNvSpPr/>
            <p:nvPr/>
          </p:nvSpPr>
          <p:spPr>
            <a:xfrm>
              <a:off x="8429652" y="150017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228 Rectángulo"/>
            <p:cNvSpPr/>
            <p:nvPr/>
          </p:nvSpPr>
          <p:spPr>
            <a:xfrm>
              <a:off x="8501090" y="150017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229 Rectángulo"/>
            <p:cNvSpPr/>
            <p:nvPr/>
          </p:nvSpPr>
          <p:spPr>
            <a:xfrm>
              <a:off x="8572528" y="150017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230 Rectángulo"/>
            <p:cNvSpPr/>
            <p:nvPr/>
          </p:nvSpPr>
          <p:spPr>
            <a:xfrm>
              <a:off x="8644716" y="150017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231 Rectángulo"/>
            <p:cNvSpPr/>
            <p:nvPr/>
          </p:nvSpPr>
          <p:spPr>
            <a:xfrm>
              <a:off x="8716154" y="150017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232 Rectángulo"/>
            <p:cNvSpPr/>
            <p:nvPr/>
          </p:nvSpPr>
          <p:spPr>
            <a:xfrm>
              <a:off x="8786842" y="150017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233 Rectángulo"/>
            <p:cNvSpPr/>
            <p:nvPr/>
          </p:nvSpPr>
          <p:spPr>
            <a:xfrm>
              <a:off x="7643834" y="157161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234 Rectángulo"/>
            <p:cNvSpPr/>
            <p:nvPr/>
          </p:nvSpPr>
          <p:spPr>
            <a:xfrm>
              <a:off x="7715272" y="157161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235 Rectángulo"/>
            <p:cNvSpPr/>
            <p:nvPr/>
          </p:nvSpPr>
          <p:spPr>
            <a:xfrm>
              <a:off x="7786710" y="157161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236 Rectángulo"/>
            <p:cNvSpPr/>
            <p:nvPr/>
          </p:nvSpPr>
          <p:spPr>
            <a:xfrm>
              <a:off x="7858148" y="157161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237 Rectángulo"/>
            <p:cNvSpPr/>
            <p:nvPr/>
          </p:nvSpPr>
          <p:spPr>
            <a:xfrm>
              <a:off x="7929586" y="157161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238 Rectángulo"/>
            <p:cNvSpPr/>
            <p:nvPr/>
          </p:nvSpPr>
          <p:spPr>
            <a:xfrm>
              <a:off x="8001024" y="157161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239 Rectángulo"/>
            <p:cNvSpPr/>
            <p:nvPr/>
          </p:nvSpPr>
          <p:spPr>
            <a:xfrm>
              <a:off x="8072462" y="157161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240 Rectángulo"/>
            <p:cNvSpPr/>
            <p:nvPr/>
          </p:nvSpPr>
          <p:spPr>
            <a:xfrm>
              <a:off x="8143900" y="157161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241 Rectángulo"/>
            <p:cNvSpPr/>
            <p:nvPr/>
          </p:nvSpPr>
          <p:spPr>
            <a:xfrm>
              <a:off x="8215338" y="157161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242 Rectángulo"/>
            <p:cNvSpPr/>
            <p:nvPr/>
          </p:nvSpPr>
          <p:spPr>
            <a:xfrm>
              <a:off x="8286776" y="157161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243 Rectángulo"/>
            <p:cNvSpPr/>
            <p:nvPr/>
          </p:nvSpPr>
          <p:spPr>
            <a:xfrm>
              <a:off x="8358214" y="157161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244 Rectángulo"/>
            <p:cNvSpPr/>
            <p:nvPr/>
          </p:nvSpPr>
          <p:spPr>
            <a:xfrm>
              <a:off x="8429652" y="157161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245 Rectángulo"/>
            <p:cNvSpPr/>
            <p:nvPr/>
          </p:nvSpPr>
          <p:spPr>
            <a:xfrm>
              <a:off x="8501090" y="157161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246 Rectángulo"/>
            <p:cNvSpPr/>
            <p:nvPr/>
          </p:nvSpPr>
          <p:spPr>
            <a:xfrm>
              <a:off x="8572528" y="157161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247 Rectángulo"/>
            <p:cNvSpPr/>
            <p:nvPr/>
          </p:nvSpPr>
          <p:spPr>
            <a:xfrm>
              <a:off x="8644716" y="157161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248 Rectángulo"/>
            <p:cNvSpPr/>
            <p:nvPr/>
          </p:nvSpPr>
          <p:spPr>
            <a:xfrm>
              <a:off x="8716154" y="157161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249 Rectángulo"/>
            <p:cNvSpPr/>
            <p:nvPr/>
          </p:nvSpPr>
          <p:spPr>
            <a:xfrm>
              <a:off x="8786842" y="157161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250 Rectángulo"/>
            <p:cNvSpPr/>
            <p:nvPr/>
          </p:nvSpPr>
          <p:spPr>
            <a:xfrm>
              <a:off x="7643834" y="164305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251 Rectángulo"/>
            <p:cNvSpPr/>
            <p:nvPr/>
          </p:nvSpPr>
          <p:spPr>
            <a:xfrm>
              <a:off x="7715272" y="164305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252 Rectángulo"/>
            <p:cNvSpPr/>
            <p:nvPr/>
          </p:nvSpPr>
          <p:spPr>
            <a:xfrm>
              <a:off x="7786710" y="164305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253 Rectángulo"/>
            <p:cNvSpPr/>
            <p:nvPr/>
          </p:nvSpPr>
          <p:spPr>
            <a:xfrm>
              <a:off x="7858148" y="164305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254 Rectángulo"/>
            <p:cNvSpPr/>
            <p:nvPr/>
          </p:nvSpPr>
          <p:spPr>
            <a:xfrm>
              <a:off x="7929586" y="164305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255 Rectángulo"/>
            <p:cNvSpPr/>
            <p:nvPr/>
          </p:nvSpPr>
          <p:spPr>
            <a:xfrm>
              <a:off x="8001024" y="164305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256 Rectángulo"/>
            <p:cNvSpPr/>
            <p:nvPr/>
          </p:nvSpPr>
          <p:spPr>
            <a:xfrm>
              <a:off x="8072462" y="164305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257 Rectángulo"/>
            <p:cNvSpPr/>
            <p:nvPr/>
          </p:nvSpPr>
          <p:spPr>
            <a:xfrm>
              <a:off x="8143900" y="164305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258 Rectángulo"/>
            <p:cNvSpPr/>
            <p:nvPr/>
          </p:nvSpPr>
          <p:spPr>
            <a:xfrm>
              <a:off x="8215338" y="164305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259 Rectángulo"/>
            <p:cNvSpPr/>
            <p:nvPr/>
          </p:nvSpPr>
          <p:spPr>
            <a:xfrm>
              <a:off x="8286776" y="164305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260 Rectángulo"/>
            <p:cNvSpPr/>
            <p:nvPr/>
          </p:nvSpPr>
          <p:spPr>
            <a:xfrm>
              <a:off x="8358214" y="164305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261 Rectángulo"/>
            <p:cNvSpPr/>
            <p:nvPr/>
          </p:nvSpPr>
          <p:spPr>
            <a:xfrm>
              <a:off x="8429652" y="164305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262 Rectángulo"/>
            <p:cNvSpPr/>
            <p:nvPr/>
          </p:nvSpPr>
          <p:spPr>
            <a:xfrm>
              <a:off x="8501090" y="164305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263 Rectángulo"/>
            <p:cNvSpPr/>
            <p:nvPr/>
          </p:nvSpPr>
          <p:spPr>
            <a:xfrm>
              <a:off x="8572528" y="164305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264 Rectángulo"/>
            <p:cNvSpPr/>
            <p:nvPr/>
          </p:nvSpPr>
          <p:spPr>
            <a:xfrm>
              <a:off x="8644716" y="164305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265 Rectángulo"/>
            <p:cNvSpPr/>
            <p:nvPr/>
          </p:nvSpPr>
          <p:spPr>
            <a:xfrm>
              <a:off x="8716154" y="164305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266 Rectángulo"/>
            <p:cNvSpPr/>
            <p:nvPr/>
          </p:nvSpPr>
          <p:spPr>
            <a:xfrm>
              <a:off x="8786842" y="164305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267 Rectángulo"/>
            <p:cNvSpPr/>
            <p:nvPr/>
          </p:nvSpPr>
          <p:spPr>
            <a:xfrm>
              <a:off x="7643834" y="171448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268 Rectángulo"/>
            <p:cNvSpPr/>
            <p:nvPr/>
          </p:nvSpPr>
          <p:spPr>
            <a:xfrm>
              <a:off x="7715272" y="171448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269 Rectángulo"/>
            <p:cNvSpPr/>
            <p:nvPr/>
          </p:nvSpPr>
          <p:spPr>
            <a:xfrm>
              <a:off x="7786710" y="171448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270 Rectángulo"/>
            <p:cNvSpPr/>
            <p:nvPr/>
          </p:nvSpPr>
          <p:spPr>
            <a:xfrm>
              <a:off x="7858148" y="171448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271 Rectángulo"/>
            <p:cNvSpPr/>
            <p:nvPr/>
          </p:nvSpPr>
          <p:spPr>
            <a:xfrm>
              <a:off x="7929586" y="171448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272 Rectángulo"/>
            <p:cNvSpPr/>
            <p:nvPr/>
          </p:nvSpPr>
          <p:spPr>
            <a:xfrm>
              <a:off x="8001024" y="171448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273 Rectángulo"/>
            <p:cNvSpPr/>
            <p:nvPr/>
          </p:nvSpPr>
          <p:spPr>
            <a:xfrm>
              <a:off x="8072462" y="171448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274 Rectángulo"/>
            <p:cNvSpPr/>
            <p:nvPr/>
          </p:nvSpPr>
          <p:spPr>
            <a:xfrm>
              <a:off x="8143900" y="171448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275 Rectángulo"/>
            <p:cNvSpPr/>
            <p:nvPr/>
          </p:nvSpPr>
          <p:spPr>
            <a:xfrm>
              <a:off x="8215338" y="171448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276 Rectángulo"/>
            <p:cNvSpPr/>
            <p:nvPr/>
          </p:nvSpPr>
          <p:spPr>
            <a:xfrm>
              <a:off x="8286776" y="171448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277 Rectángulo"/>
            <p:cNvSpPr/>
            <p:nvPr/>
          </p:nvSpPr>
          <p:spPr>
            <a:xfrm>
              <a:off x="8358214" y="171448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278 Rectángulo"/>
            <p:cNvSpPr/>
            <p:nvPr/>
          </p:nvSpPr>
          <p:spPr>
            <a:xfrm>
              <a:off x="8429652" y="171448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279 Rectángulo"/>
            <p:cNvSpPr/>
            <p:nvPr/>
          </p:nvSpPr>
          <p:spPr>
            <a:xfrm>
              <a:off x="8501090" y="171448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280 Rectángulo"/>
            <p:cNvSpPr/>
            <p:nvPr/>
          </p:nvSpPr>
          <p:spPr>
            <a:xfrm>
              <a:off x="8572528" y="171448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281 Rectángulo"/>
            <p:cNvSpPr/>
            <p:nvPr/>
          </p:nvSpPr>
          <p:spPr>
            <a:xfrm>
              <a:off x="8644716" y="171448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282 Rectángulo"/>
            <p:cNvSpPr/>
            <p:nvPr/>
          </p:nvSpPr>
          <p:spPr>
            <a:xfrm>
              <a:off x="8716154" y="171448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283 Rectángulo"/>
            <p:cNvSpPr/>
            <p:nvPr/>
          </p:nvSpPr>
          <p:spPr>
            <a:xfrm>
              <a:off x="8786842" y="171448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284 Rectángulo"/>
            <p:cNvSpPr/>
            <p:nvPr/>
          </p:nvSpPr>
          <p:spPr>
            <a:xfrm>
              <a:off x="7643834" y="178592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285 Rectángulo"/>
            <p:cNvSpPr/>
            <p:nvPr/>
          </p:nvSpPr>
          <p:spPr>
            <a:xfrm>
              <a:off x="7715272" y="178592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286 Rectángulo"/>
            <p:cNvSpPr/>
            <p:nvPr/>
          </p:nvSpPr>
          <p:spPr>
            <a:xfrm>
              <a:off x="7786710" y="178592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287 Rectángulo"/>
            <p:cNvSpPr/>
            <p:nvPr/>
          </p:nvSpPr>
          <p:spPr>
            <a:xfrm>
              <a:off x="7858148" y="178592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288 Rectángulo"/>
            <p:cNvSpPr/>
            <p:nvPr/>
          </p:nvSpPr>
          <p:spPr>
            <a:xfrm>
              <a:off x="7929586" y="178592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289 Rectángulo"/>
            <p:cNvSpPr/>
            <p:nvPr/>
          </p:nvSpPr>
          <p:spPr>
            <a:xfrm>
              <a:off x="8001024" y="178592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290 Rectángulo"/>
            <p:cNvSpPr/>
            <p:nvPr/>
          </p:nvSpPr>
          <p:spPr>
            <a:xfrm>
              <a:off x="8072462" y="178592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291 Rectángulo"/>
            <p:cNvSpPr/>
            <p:nvPr/>
          </p:nvSpPr>
          <p:spPr>
            <a:xfrm>
              <a:off x="8143900" y="178592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292 Rectángulo"/>
            <p:cNvSpPr/>
            <p:nvPr/>
          </p:nvSpPr>
          <p:spPr>
            <a:xfrm>
              <a:off x="8215338" y="178592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293 Rectángulo"/>
            <p:cNvSpPr/>
            <p:nvPr/>
          </p:nvSpPr>
          <p:spPr>
            <a:xfrm>
              <a:off x="8286776" y="178592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294 Rectángulo"/>
            <p:cNvSpPr/>
            <p:nvPr/>
          </p:nvSpPr>
          <p:spPr>
            <a:xfrm>
              <a:off x="8358214" y="178592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295 Rectángulo"/>
            <p:cNvSpPr/>
            <p:nvPr/>
          </p:nvSpPr>
          <p:spPr>
            <a:xfrm>
              <a:off x="8429652" y="178592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296 Rectángulo"/>
            <p:cNvSpPr/>
            <p:nvPr/>
          </p:nvSpPr>
          <p:spPr>
            <a:xfrm>
              <a:off x="8501090" y="178592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297 Rectángulo"/>
            <p:cNvSpPr/>
            <p:nvPr/>
          </p:nvSpPr>
          <p:spPr>
            <a:xfrm>
              <a:off x="8572528" y="178592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298 Rectángulo"/>
            <p:cNvSpPr/>
            <p:nvPr/>
          </p:nvSpPr>
          <p:spPr>
            <a:xfrm>
              <a:off x="8644716" y="178592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299 Rectángulo"/>
            <p:cNvSpPr/>
            <p:nvPr/>
          </p:nvSpPr>
          <p:spPr>
            <a:xfrm>
              <a:off x="8716154" y="178592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300 Rectángulo"/>
            <p:cNvSpPr/>
            <p:nvPr/>
          </p:nvSpPr>
          <p:spPr>
            <a:xfrm>
              <a:off x="8786842" y="178592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301 Rectángulo"/>
            <p:cNvSpPr/>
            <p:nvPr/>
          </p:nvSpPr>
          <p:spPr>
            <a:xfrm>
              <a:off x="7643834" y="185736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302 Rectángulo"/>
            <p:cNvSpPr/>
            <p:nvPr/>
          </p:nvSpPr>
          <p:spPr>
            <a:xfrm>
              <a:off x="7715272" y="185736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303 Rectángulo"/>
            <p:cNvSpPr/>
            <p:nvPr/>
          </p:nvSpPr>
          <p:spPr>
            <a:xfrm>
              <a:off x="7786710" y="185736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304 Rectángulo"/>
            <p:cNvSpPr/>
            <p:nvPr/>
          </p:nvSpPr>
          <p:spPr>
            <a:xfrm>
              <a:off x="7858148" y="185736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305 Rectángulo"/>
            <p:cNvSpPr/>
            <p:nvPr/>
          </p:nvSpPr>
          <p:spPr>
            <a:xfrm>
              <a:off x="7929586" y="185736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306 Rectángulo"/>
            <p:cNvSpPr/>
            <p:nvPr/>
          </p:nvSpPr>
          <p:spPr>
            <a:xfrm>
              <a:off x="8001024" y="185736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307 Rectángulo"/>
            <p:cNvSpPr/>
            <p:nvPr/>
          </p:nvSpPr>
          <p:spPr>
            <a:xfrm>
              <a:off x="8072462" y="185736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308 Rectángulo"/>
            <p:cNvSpPr/>
            <p:nvPr/>
          </p:nvSpPr>
          <p:spPr>
            <a:xfrm>
              <a:off x="8143900" y="185736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309 Rectángulo"/>
            <p:cNvSpPr/>
            <p:nvPr/>
          </p:nvSpPr>
          <p:spPr>
            <a:xfrm>
              <a:off x="8215338" y="185736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310 Rectángulo"/>
            <p:cNvSpPr/>
            <p:nvPr/>
          </p:nvSpPr>
          <p:spPr>
            <a:xfrm>
              <a:off x="8286776" y="185736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311 Rectángulo"/>
            <p:cNvSpPr/>
            <p:nvPr/>
          </p:nvSpPr>
          <p:spPr>
            <a:xfrm>
              <a:off x="8358214" y="185736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312 Rectángulo"/>
            <p:cNvSpPr/>
            <p:nvPr/>
          </p:nvSpPr>
          <p:spPr>
            <a:xfrm>
              <a:off x="8429652" y="185736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313 Rectángulo"/>
            <p:cNvSpPr/>
            <p:nvPr/>
          </p:nvSpPr>
          <p:spPr>
            <a:xfrm>
              <a:off x="8501090" y="185736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314 Rectángulo"/>
            <p:cNvSpPr/>
            <p:nvPr/>
          </p:nvSpPr>
          <p:spPr>
            <a:xfrm>
              <a:off x="8572528" y="185736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315 Rectángulo"/>
            <p:cNvSpPr/>
            <p:nvPr/>
          </p:nvSpPr>
          <p:spPr>
            <a:xfrm>
              <a:off x="8644716" y="185736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316 Rectángulo"/>
            <p:cNvSpPr/>
            <p:nvPr/>
          </p:nvSpPr>
          <p:spPr>
            <a:xfrm>
              <a:off x="8716154" y="185736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317 Rectángulo"/>
            <p:cNvSpPr/>
            <p:nvPr/>
          </p:nvSpPr>
          <p:spPr>
            <a:xfrm>
              <a:off x="8786842" y="185736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318 Rectángulo"/>
            <p:cNvSpPr/>
            <p:nvPr/>
          </p:nvSpPr>
          <p:spPr>
            <a:xfrm>
              <a:off x="7643834" y="192880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319 Rectángulo"/>
            <p:cNvSpPr/>
            <p:nvPr/>
          </p:nvSpPr>
          <p:spPr>
            <a:xfrm>
              <a:off x="7715272" y="192880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320 Rectángulo"/>
            <p:cNvSpPr/>
            <p:nvPr/>
          </p:nvSpPr>
          <p:spPr>
            <a:xfrm>
              <a:off x="7786710" y="192880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321 Rectángulo"/>
            <p:cNvSpPr/>
            <p:nvPr/>
          </p:nvSpPr>
          <p:spPr>
            <a:xfrm>
              <a:off x="7858148" y="192880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322 Rectángulo"/>
            <p:cNvSpPr/>
            <p:nvPr/>
          </p:nvSpPr>
          <p:spPr>
            <a:xfrm>
              <a:off x="7929586" y="192880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323 Rectángulo"/>
            <p:cNvSpPr/>
            <p:nvPr/>
          </p:nvSpPr>
          <p:spPr>
            <a:xfrm>
              <a:off x="8001024" y="192880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324 Rectángulo"/>
            <p:cNvSpPr/>
            <p:nvPr/>
          </p:nvSpPr>
          <p:spPr>
            <a:xfrm>
              <a:off x="8072462" y="192880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325 Rectángulo"/>
            <p:cNvSpPr/>
            <p:nvPr/>
          </p:nvSpPr>
          <p:spPr>
            <a:xfrm>
              <a:off x="8143900" y="192880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326 Rectángulo"/>
            <p:cNvSpPr/>
            <p:nvPr/>
          </p:nvSpPr>
          <p:spPr>
            <a:xfrm>
              <a:off x="8215338" y="192880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327 Rectángulo"/>
            <p:cNvSpPr/>
            <p:nvPr/>
          </p:nvSpPr>
          <p:spPr>
            <a:xfrm>
              <a:off x="8286776" y="192880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328 Rectángulo"/>
            <p:cNvSpPr/>
            <p:nvPr/>
          </p:nvSpPr>
          <p:spPr>
            <a:xfrm>
              <a:off x="8358214" y="192880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329 Rectángulo"/>
            <p:cNvSpPr/>
            <p:nvPr/>
          </p:nvSpPr>
          <p:spPr>
            <a:xfrm>
              <a:off x="8429652" y="192880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330 Rectángulo"/>
            <p:cNvSpPr/>
            <p:nvPr/>
          </p:nvSpPr>
          <p:spPr>
            <a:xfrm>
              <a:off x="8501090" y="192880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331 Rectángulo"/>
            <p:cNvSpPr/>
            <p:nvPr/>
          </p:nvSpPr>
          <p:spPr>
            <a:xfrm>
              <a:off x="8572528" y="192880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332 Rectángulo"/>
            <p:cNvSpPr/>
            <p:nvPr/>
          </p:nvSpPr>
          <p:spPr>
            <a:xfrm>
              <a:off x="8644716" y="192880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333 Rectángulo"/>
            <p:cNvSpPr/>
            <p:nvPr/>
          </p:nvSpPr>
          <p:spPr>
            <a:xfrm>
              <a:off x="8716154" y="192880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334 Rectángulo"/>
            <p:cNvSpPr/>
            <p:nvPr/>
          </p:nvSpPr>
          <p:spPr>
            <a:xfrm>
              <a:off x="8786842" y="192880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335 Rectángulo"/>
            <p:cNvSpPr/>
            <p:nvPr/>
          </p:nvSpPr>
          <p:spPr>
            <a:xfrm>
              <a:off x="7643834" y="200024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336 Rectángulo"/>
            <p:cNvSpPr/>
            <p:nvPr/>
          </p:nvSpPr>
          <p:spPr>
            <a:xfrm>
              <a:off x="7715272" y="200024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337 Rectángulo"/>
            <p:cNvSpPr/>
            <p:nvPr/>
          </p:nvSpPr>
          <p:spPr>
            <a:xfrm>
              <a:off x="7786710" y="200024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338 Rectángulo"/>
            <p:cNvSpPr/>
            <p:nvPr/>
          </p:nvSpPr>
          <p:spPr>
            <a:xfrm>
              <a:off x="7858148" y="200024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339 Rectángulo"/>
            <p:cNvSpPr/>
            <p:nvPr/>
          </p:nvSpPr>
          <p:spPr>
            <a:xfrm>
              <a:off x="7929586" y="200024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340 Rectángulo"/>
            <p:cNvSpPr/>
            <p:nvPr/>
          </p:nvSpPr>
          <p:spPr>
            <a:xfrm>
              <a:off x="8001024" y="200024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341 Rectángulo"/>
            <p:cNvSpPr/>
            <p:nvPr/>
          </p:nvSpPr>
          <p:spPr>
            <a:xfrm>
              <a:off x="8072462" y="200024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342 Rectángulo"/>
            <p:cNvSpPr/>
            <p:nvPr/>
          </p:nvSpPr>
          <p:spPr>
            <a:xfrm>
              <a:off x="8143900" y="200024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343 Rectángulo"/>
            <p:cNvSpPr/>
            <p:nvPr/>
          </p:nvSpPr>
          <p:spPr>
            <a:xfrm>
              <a:off x="8215338" y="200024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344 Rectángulo"/>
            <p:cNvSpPr/>
            <p:nvPr/>
          </p:nvSpPr>
          <p:spPr>
            <a:xfrm>
              <a:off x="8286776" y="200024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345 Rectángulo"/>
            <p:cNvSpPr/>
            <p:nvPr/>
          </p:nvSpPr>
          <p:spPr>
            <a:xfrm>
              <a:off x="8358214" y="200024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346 Rectángulo"/>
            <p:cNvSpPr/>
            <p:nvPr/>
          </p:nvSpPr>
          <p:spPr>
            <a:xfrm>
              <a:off x="8429652" y="200024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347 Rectángulo"/>
            <p:cNvSpPr/>
            <p:nvPr/>
          </p:nvSpPr>
          <p:spPr>
            <a:xfrm>
              <a:off x="8501090" y="200024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348 Rectángulo"/>
            <p:cNvSpPr/>
            <p:nvPr/>
          </p:nvSpPr>
          <p:spPr>
            <a:xfrm>
              <a:off x="8572528" y="200024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349 Rectángulo"/>
            <p:cNvSpPr/>
            <p:nvPr/>
          </p:nvSpPr>
          <p:spPr>
            <a:xfrm>
              <a:off x="8644716" y="200024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350 Rectángulo"/>
            <p:cNvSpPr/>
            <p:nvPr/>
          </p:nvSpPr>
          <p:spPr>
            <a:xfrm>
              <a:off x="8716154" y="200024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351 Rectángulo"/>
            <p:cNvSpPr/>
            <p:nvPr/>
          </p:nvSpPr>
          <p:spPr>
            <a:xfrm>
              <a:off x="8786842" y="200024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352 Rectángulo"/>
            <p:cNvSpPr/>
            <p:nvPr/>
          </p:nvSpPr>
          <p:spPr>
            <a:xfrm>
              <a:off x="7643834" y="207167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353 Rectángulo"/>
            <p:cNvSpPr/>
            <p:nvPr/>
          </p:nvSpPr>
          <p:spPr>
            <a:xfrm>
              <a:off x="7715272" y="207167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354 Rectángulo"/>
            <p:cNvSpPr/>
            <p:nvPr/>
          </p:nvSpPr>
          <p:spPr>
            <a:xfrm>
              <a:off x="7786710" y="207167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355 Rectángulo"/>
            <p:cNvSpPr/>
            <p:nvPr/>
          </p:nvSpPr>
          <p:spPr>
            <a:xfrm>
              <a:off x="7858148" y="207167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356 Rectángulo"/>
            <p:cNvSpPr/>
            <p:nvPr/>
          </p:nvSpPr>
          <p:spPr>
            <a:xfrm>
              <a:off x="7929586" y="207167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357 Rectángulo"/>
            <p:cNvSpPr/>
            <p:nvPr/>
          </p:nvSpPr>
          <p:spPr>
            <a:xfrm>
              <a:off x="8001024" y="207167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358 Rectángulo"/>
            <p:cNvSpPr/>
            <p:nvPr/>
          </p:nvSpPr>
          <p:spPr>
            <a:xfrm>
              <a:off x="8072462" y="207167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359 Rectángulo"/>
            <p:cNvSpPr/>
            <p:nvPr/>
          </p:nvSpPr>
          <p:spPr>
            <a:xfrm>
              <a:off x="8143900" y="207167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360 Rectángulo"/>
            <p:cNvSpPr/>
            <p:nvPr/>
          </p:nvSpPr>
          <p:spPr>
            <a:xfrm>
              <a:off x="8215338" y="207167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361 Rectángulo"/>
            <p:cNvSpPr/>
            <p:nvPr/>
          </p:nvSpPr>
          <p:spPr>
            <a:xfrm>
              <a:off x="8286776" y="207167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362 Rectángulo"/>
            <p:cNvSpPr/>
            <p:nvPr/>
          </p:nvSpPr>
          <p:spPr>
            <a:xfrm>
              <a:off x="8358214" y="207167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363 Rectángulo"/>
            <p:cNvSpPr/>
            <p:nvPr/>
          </p:nvSpPr>
          <p:spPr>
            <a:xfrm>
              <a:off x="8429652" y="207167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364 Rectángulo"/>
            <p:cNvSpPr/>
            <p:nvPr/>
          </p:nvSpPr>
          <p:spPr>
            <a:xfrm>
              <a:off x="8501090" y="207167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365 Rectángulo"/>
            <p:cNvSpPr/>
            <p:nvPr/>
          </p:nvSpPr>
          <p:spPr>
            <a:xfrm>
              <a:off x="8572528" y="207167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366 Rectángulo"/>
            <p:cNvSpPr/>
            <p:nvPr/>
          </p:nvSpPr>
          <p:spPr>
            <a:xfrm>
              <a:off x="8644716" y="207167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367 Rectángulo"/>
            <p:cNvSpPr/>
            <p:nvPr/>
          </p:nvSpPr>
          <p:spPr>
            <a:xfrm>
              <a:off x="8716154" y="207167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368 Rectángulo"/>
            <p:cNvSpPr/>
            <p:nvPr/>
          </p:nvSpPr>
          <p:spPr>
            <a:xfrm>
              <a:off x="8786842" y="207167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369 Rectángulo"/>
            <p:cNvSpPr/>
            <p:nvPr/>
          </p:nvSpPr>
          <p:spPr>
            <a:xfrm>
              <a:off x="7643834" y="214311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370 Rectángulo"/>
            <p:cNvSpPr/>
            <p:nvPr/>
          </p:nvSpPr>
          <p:spPr>
            <a:xfrm>
              <a:off x="7715272" y="214311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371 Rectángulo"/>
            <p:cNvSpPr/>
            <p:nvPr/>
          </p:nvSpPr>
          <p:spPr>
            <a:xfrm>
              <a:off x="7786710" y="214311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372 Rectángulo"/>
            <p:cNvSpPr/>
            <p:nvPr/>
          </p:nvSpPr>
          <p:spPr>
            <a:xfrm>
              <a:off x="7858148" y="214311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373 Rectángulo"/>
            <p:cNvSpPr/>
            <p:nvPr/>
          </p:nvSpPr>
          <p:spPr>
            <a:xfrm>
              <a:off x="7929586" y="214311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374 Rectángulo"/>
            <p:cNvSpPr/>
            <p:nvPr/>
          </p:nvSpPr>
          <p:spPr>
            <a:xfrm>
              <a:off x="8001024" y="214311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375 Rectángulo"/>
            <p:cNvSpPr/>
            <p:nvPr/>
          </p:nvSpPr>
          <p:spPr>
            <a:xfrm>
              <a:off x="8072462" y="214311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376 Rectángulo"/>
            <p:cNvSpPr/>
            <p:nvPr/>
          </p:nvSpPr>
          <p:spPr>
            <a:xfrm>
              <a:off x="8143900" y="214311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377 Rectángulo"/>
            <p:cNvSpPr/>
            <p:nvPr/>
          </p:nvSpPr>
          <p:spPr>
            <a:xfrm>
              <a:off x="8215338" y="214311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378 Rectángulo"/>
            <p:cNvSpPr/>
            <p:nvPr/>
          </p:nvSpPr>
          <p:spPr>
            <a:xfrm>
              <a:off x="8286776" y="214311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379 Rectángulo"/>
            <p:cNvSpPr/>
            <p:nvPr/>
          </p:nvSpPr>
          <p:spPr>
            <a:xfrm>
              <a:off x="8358214" y="214311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380 Rectángulo"/>
            <p:cNvSpPr/>
            <p:nvPr/>
          </p:nvSpPr>
          <p:spPr>
            <a:xfrm>
              <a:off x="8429652" y="214311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381 Rectángulo"/>
            <p:cNvSpPr/>
            <p:nvPr/>
          </p:nvSpPr>
          <p:spPr>
            <a:xfrm>
              <a:off x="8501090" y="214311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382 Rectángulo"/>
            <p:cNvSpPr/>
            <p:nvPr/>
          </p:nvSpPr>
          <p:spPr>
            <a:xfrm>
              <a:off x="8572528" y="214311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383 Rectángulo"/>
            <p:cNvSpPr/>
            <p:nvPr/>
          </p:nvSpPr>
          <p:spPr>
            <a:xfrm>
              <a:off x="8644716" y="214311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384 Rectángulo"/>
            <p:cNvSpPr/>
            <p:nvPr/>
          </p:nvSpPr>
          <p:spPr>
            <a:xfrm>
              <a:off x="8716154" y="214311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385 Rectángulo"/>
            <p:cNvSpPr/>
            <p:nvPr/>
          </p:nvSpPr>
          <p:spPr>
            <a:xfrm>
              <a:off x="8786842" y="214311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114300" y="466725"/>
            <a:ext cx="2802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USDQ+BPC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SCHEME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0"/>
            <a:ext cx="18666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INTRODUCTION</a:t>
            </a:r>
            <a:endParaRPr lang="en-US" sz="2000" b="1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27" name="Rectangle 11"/>
          <p:cNvSpPr>
            <a:spLocks noChangeArrowheads="1"/>
          </p:cNvSpPr>
          <p:nvPr/>
        </p:nvSpPr>
        <p:spPr bwMode="auto">
          <a:xfrm>
            <a:off x="3143240" y="1857364"/>
            <a:ext cx="21961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bitplane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coding (BPC)</a:t>
            </a:r>
          </a:p>
        </p:txBody>
      </p:sp>
      <p:grpSp>
        <p:nvGrpSpPr>
          <p:cNvPr id="2" name="38 Grupo"/>
          <p:cNvGrpSpPr/>
          <p:nvPr/>
        </p:nvGrpSpPr>
        <p:grpSpPr>
          <a:xfrm>
            <a:off x="1500166" y="1069710"/>
            <a:ext cx="5701169" cy="430464"/>
            <a:chOff x="1500166" y="1069710"/>
            <a:chExt cx="5701169" cy="430464"/>
          </a:xfrm>
        </p:grpSpPr>
        <p:grpSp>
          <p:nvGrpSpPr>
            <p:cNvPr id="4" name="44 Grupo"/>
            <p:cNvGrpSpPr/>
            <p:nvPr/>
          </p:nvGrpSpPr>
          <p:grpSpPr>
            <a:xfrm>
              <a:off x="1643042" y="1357298"/>
              <a:ext cx="5359438" cy="142876"/>
              <a:chOff x="1643042" y="1357298"/>
              <a:chExt cx="5359438" cy="142876"/>
            </a:xfrm>
          </p:grpSpPr>
          <p:cxnSp>
            <p:nvCxnSpPr>
              <p:cNvPr id="46" name="45 Conector recto"/>
              <p:cNvCxnSpPr/>
              <p:nvPr/>
            </p:nvCxnSpPr>
            <p:spPr>
              <a:xfrm>
                <a:off x="1643042" y="1428736"/>
                <a:ext cx="5357850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46 Conector recto"/>
              <p:cNvCxnSpPr/>
              <p:nvPr/>
            </p:nvCxnSpPr>
            <p:spPr>
              <a:xfrm rot="5400000">
                <a:off x="157239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47 Conector recto"/>
              <p:cNvCxnSpPr/>
              <p:nvPr/>
            </p:nvCxnSpPr>
            <p:spPr>
              <a:xfrm rot="5400000">
                <a:off x="693024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11"/>
            <p:cNvSpPr>
              <a:spLocks noChangeArrowheads="1"/>
            </p:cNvSpPr>
            <p:nvPr/>
          </p:nvSpPr>
          <p:spPr bwMode="auto">
            <a:xfrm>
              <a:off x="1500166" y="1071546"/>
              <a:ext cx="2888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0</a:t>
              </a:r>
              <a:endPara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sp>
          <p:nvSpPr>
            <p:cNvPr id="45" name="Rectangle 11"/>
            <p:cNvSpPr>
              <a:spLocks noChangeArrowheads="1"/>
            </p:cNvSpPr>
            <p:nvPr/>
          </p:nvSpPr>
          <p:spPr bwMode="auto">
            <a:xfrm>
              <a:off x="6830720" y="1069710"/>
              <a:ext cx="37061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W</a:t>
              </a:r>
              <a:endParaRPr 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49" name="48 Conector recto"/>
          <p:cNvCxnSpPr/>
          <p:nvPr/>
        </p:nvCxnSpPr>
        <p:spPr>
          <a:xfrm rot="5400000">
            <a:off x="4214175" y="1425561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28 Grupo"/>
          <p:cNvGrpSpPr/>
          <p:nvPr/>
        </p:nvGrpSpPr>
        <p:grpSpPr>
          <a:xfrm>
            <a:off x="2979726" y="1319198"/>
            <a:ext cx="2682894" cy="214314"/>
            <a:chOff x="2979726" y="1319198"/>
            <a:chExt cx="2682894" cy="214314"/>
          </a:xfrm>
        </p:grpSpPr>
        <p:cxnSp>
          <p:nvCxnSpPr>
            <p:cNvPr id="22" name="21 Conector recto"/>
            <p:cNvCxnSpPr/>
            <p:nvPr/>
          </p:nvCxnSpPr>
          <p:spPr>
            <a:xfrm rot="5400000">
              <a:off x="2873363" y="1425561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22 Conector recto"/>
            <p:cNvCxnSpPr/>
            <p:nvPr/>
          </p:nvCxnSpPr>
          <p:spPr>
            <a:xfrm rot="5400000">
              <a:off x="5554669" y="1425561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90 Grupo"/>
          <p:cNvGrpSpPr/>
          <p:nvPr/>
        </p:nvGrpSpPr>
        <p:grpSpPr>
          <a:xfrm>
            <a:off x="6058160" y="1000108"/>
            <a:ext cx="560000" cy="347214"/>
            <a:chOff x="4103910" y="920010"/>
            <a:chExt cx="560000" cy="347214"/>
          </a:xfrm>
        </p:grpSpPr>
        <p:cxnSp>
          <p:nvCxnSpPr>
            <p:cNvPr id="33" name="32 Conector recto"/>
            <p:cNvCxnSpPr/>
            <p:nvPr/>
          </p:nvCxnSpPr>
          <p:spPr>
            <a:xfrm rot="10800000">
              <a:off x="4103910" y="1207444"/>
              <a:ext cx="226908" cy="8567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11"/>
            <p:cNvSpPr>
              <a:spLocks noChangeArrowheads="1"/>
            </p:cNvSpPr>
            <p:nvPr/>
          </p:nvSpPr>
          <p:spPr bwMode="auto">
            <a:xfrm>
              <a:off x="4133869" y="920010"/>
              <a:ext cx="28886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i="1" dirty="0" smtClean="0">
                  <a:solidFill>
                    <a:srgbClr val="FF0000"/>
                  </a:solidFill>
                  <a:latin typeface="+mn-lt"/>
                </a:rPr>
                <a:t>0</a:t>
              </a:r>
            </a:p>
          </p:txBody>
        </p:sp>
        <p:cxnSp>
          <p:nvCxnSpPr>
            <p:cNvPr id="35" name="34 Conector recto"/>
            <p:cNvCxnSpPr/>
            <p:nvPr/>
          </p:nvCxnSpPr>
          <p:spPr>
            <a:xfrm flipV="1">
              <a:off x="4429124" y="1205762"/>
              <a:ext cx="234786" cy="10248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11"/>
            <p:cNvSpPr>
              <a:spLocks noChangeArrowheads="1"/>
            </p:cNvSpPr>
            <p:nvPr/>
          </p:nvSpPr>
          <p:spPr bwMode="auto">
            <a:xfrm>
              <a:off x="4357687" y="928670"/>
              <a:ext cx="2888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i="1" dirty="0" smtClean="0">
                  <a:solidFill>
                    <a:srgbClr val="FF0000"/>
                  </a:solidFill>
                  <a:latin typeface="+mn-lt"/>
                </a:rPr>
                <a:t>1</a:t>
              </a:r>
            </a:p>
          </p:txBody>
        </p:sp>
      </p:grpSp>
      <p:grpSp>
        <p:nvGrpSpPr>
          <p:cNvPr id="69" name="68 Grupo"/>
          <p:cNvGrpSpPr/>
          <p:nvPr/>
        </p:nvGrpSpPr>
        <p:grpSpPr>
          <a:xfrm>
            <a:off x="2312654" y="1319198"/>
            <a:ext cx="4018626" cy="214314"/>
            <a:chOff x="2312654" y="1319198"/>
            <a:chExt cx="4018626" cy="214314"/>
          </a:xfrm>
        </p:grpSpPr>
        <p:cxnSp>
          <p:nvCxnSpPr>
            <p:cNvPr id="32" name="31 Conector recto"/>
            <p:cNvCxnSpPr/>
            <p:nvPr/>
          </p:nvCxnSpPr>
          <p:spPr>
            <a:xfrm rot="5400000">
              <a:off x="4885057" y="1425561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37 Conector recto"/>
            <p:cNvCxnSpPr/>
            <p:nvPr/>
          </p:nvCxnSpPr>
          <p:spPr>
            <a:xfrm rot="5400000">
              <a:off x="6223329" y="1425561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38 Conector recto"/>
            <p:cNvCxnSpPr/>
            <p:nvPr/>
          </p:nvCxnSpPr>
          <p:spPr>
            <a:xfrm rot="5400000">
              <a:off x="3539165" y="1425561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39 Conector recto"/>
            <p:cNvCxnSpPr/>
            <p:nvPr/>
          </p:nvCxnSpPr>
          <p:spPr>
            <a:xfrm rot="5400000">
              <a:off x="2206291" y="1425561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90 Grupo"/>
          <p:cNvGrpSpPr/>
          <p:nvPr/>
        </p:nvGrpSpPr>
        <p:grpSpPr>
          <a:xfrm>
            <a:off x="4726380" y="1000108"/>
            <a:ext cx="560000" cy="347214"/>
            <a:chOff x="4103910" y="920010"/>
            <a:chExt cx="560000" cy="347214"/>
          </a:xfrm>
        </p:grpSpPr>
        <p:cxnSp>
          <p:nvCxnSpPr>
            <p:cNvPr id="55" name="54 Conector recto"/>
            <p:cNvCxnSpPr/>
            <p:nvPr/>
          </p:nvCxnSpPr>
          <p:spPr>
            <a:xfrm rot="10800000">
              <a:off x="4103910" y="1207444"/>
              <a:ext cx="226908" cy="8567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11"/>
            <p:cNvSpPr>
              <a:spLocks noChangeArrowheads="1"/>
            </p:cNvSpPr>
            <p:nvPr/>
          </p:nvSpPr>
          <p:spPr bwMode="auto">
            <a:xfrm>
              <a:off x="4133869" y="920010"/>
              <a:ext cx="28886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i="1" dirty="0" smtClean="0">
                  <a:solidFill>
                    <a:srgbClr val="FF0000"/>
                  </a:solidFill>
                  <a:latin typeface="+mn-lt"/>
                </a:rPr>
                <a:t>0</a:t>
              </a:r>
            </a:p>
          </p:txBody>
        </p:sp>
        <p:cxnSp>
          <p:nvCxnSpPr>
            <p:cNvPr id="57" name="56 Conector recto"/>
            <p:cNvCxnSpPr/>
            <p:nvPr/>
          </p:nvCxnSpPr>
          <p:spPr>
            <a:xfrm flipV="1">
              <a:off x="4429124" y="1205762"/>
              <a:ext cx="234786" cy="10248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11"/>
            <p:cNvSpPr>
              <a:spLocks noChangeArrowheads="1"/>
            </p:cNvSpPr>
            <p:nvPr/>
          </p:nvSpPr>
          <p:spPr bwMode="auto">
            <a:xfrm>
              <a:off x="4357687" y="928670"/>
              <a:ext cx="2888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i="1" dirty="0" smtClean="0">
                  <a:solidFill>
                    <a:srgbClr val="FF0000"/>
                  </a:solidFill>
                  <a:latin typeface="+mn-lt"/>
                </a:rPr>
                <a:t>1</a:t>
              </a:r>
            </a:p>
          </p:txBody>
        </p:sp>
      </p:grpSp>
      <p:grpSp>
        <p:nvGrpSpPr>
          <p:cNvPr id="59" name="90 Grupo"/>
          <p:cNvGrpSpPr/>
          <p:nvPr/>
        </p:nvGrpSpPr>
        <p:grpSpPr>
          <a:xfrm>
            <a:off x="3374896" y="1000108"/>
            <a:ext cx="560000" cy="347214"/>
            <a:chOff x="4103910" y="920010"/>
            <a:chExt cx="560000" cy="347214"/>
          </a:xfrm>
        </p:grpSpPr>
        <p:cxnSp>
          <p:nvCxnSpPr>
            <p:cNvPr id="60" name="59 Conector recto"/>
            <p:cNvCxnSpPr/>
            <p:nvPr/>
          </p:nvCxnSpPr>
          <p:spPr>
            <a:xfrm rot="10800000">
              <a:off x="4103910" y="1207444"/>
              <a:ext cx="226908" cy="8567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 11"/>
            <p:cNvSpPr>
              <a:spLocks noChangeArrowheads="1"/>
            </p:cNvSpPr>
            <p:nvPr/>
          </p:nvSpPr>
          <p:spPr bwMode="auto">
            <a:xfrm>
              <a:off x="4133869" y="920010"/>
              <a:ext cx="28886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i="1" dirty="0" smtClean="0">
                  <a:solidFill>
                    <a:srgbClr val="FF0000"/>
                  </a:solidFill>
                  <a:latin typeface="+mn-lt"/>
                </a:rPr>
                <a:t>0</a:t>
              </a:r>
            </a:p>
          </p:txBody>
        </p:sp>
        <p:cxnSp>
          <p:nvCxnSpPr>
            <p:cNvPr id="62" name="61 Conector recto"/>
            <p:cNvCxnSpPr/>
            <p:nvPr/>
          </p:nvCxnSpPr>
          <p:spPr>
            <a:xfrm flipV="1">
              <a:off x="4429124" y="1205762"/>
              <a:ext cx="234786" cy="10248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ectangle 11"/>
            <p:cNvSpPr>
              <a:spLocks noChangeArrowheads="1"/>
            </p:cNvSpPr>
            <p:nvPr/>
          </p:nvSpPr>
          <p:spPr bwMode="auto">
            <a:xfrm>
              <a:off x="4357687" y="928670"/>
              <a:ext cx="2888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i="1" dirty="0" smtClean="0">
                  <a:solidFill>
                    <a:srgbClr val="FF0000"/>
                  </a:solidFill>
                  <a:latin typeface="+mn-lt"/>
                </a:rPr>
                <a:t>1</a:t>
              </a:r>
            </a:p>
          </p:txBody>
        </p:sp>
      </p:grpSp>
      <p:grpSp>
        <p:nvGrpSpPr>
          <p:cNvPr id="64" name="90 Grupo"/>
          <p:cNvGrpSpPr/>
          <p:nvPr/>
        </p:nvGrpSpPr>
        <p:grpSpPr>
          <a:xfrm>
            <a:off x="2053532" y="1000108"/>
            <a:ext cx="560000" cy="347214"/>
            <a:chOff x="4103910" y="920010"/>
            <a:chExt cx="560000" cy="347214"/>
          </a:xfrm>
        </p:grpSpPr>
        <p:cxnSp>
          <p:nvCxnSpPr>
            <p:cNvPr id="65" name="64 Conector recto"/>
            <p:cNvCxnSpPr/>
            <p:nvPr/>
          </p:nvCxnSpPr>
          <p:spPr>
            <a:xfrm rot="10800000">
              <a:off x="4103910" y="1207444"/>
              <a:ext cx="226908" cy="8567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ctangle 11"/>
            <p:cNvSpPr>
              <a:spLocks noChangeArrowheads="1"/>
            </p:cNvSpPr>
            <p:nvPr/>
          </p:nvSpPr>
          <p:spPr bwMode="auto">
            <a:xfrm>
              <a:off x="4133869" y="920010"/>
              <a:ext cx="28886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i="1" dirty="0" smtClean="0">
                  <a:solidFill>
                    <a:srgbClr val="FF0000"/>
                  </a:solidFill>
                  <a:latin typeface="+mn-lt"/>
                </a:rPr>
                <a:t>0</a:t>
              </a:r>
            </a:p>
          </p:txBody>
        </p:sp>
        <p:cxnSp>
          <p:nvCxnSpPr>
            <p:cNvPr id="67" name="66 Conector recto"/>
            <p:cNvCxnSpPr/>
            <p:nvPr/>
          </p:nvCxnSpPr>
          <p:spPr>
            <a:xfrm flipV="1">
              <a:off x="4429124" y="1205762"/>
              <a:ext cx="234786" cy="10248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ctangle 11"/>
            <p:cNvSpPr>
              <a:spLocks noChangeArrowheads="1"/>
            </p:cNvSpPr>
            <p:nvPr/>
          </p:nvSpPr>
          <p:spPr bwMode="auto">
            <a:xfrm>
              <a:off x="4357687" y="928670"/>
              <a:ext cx="2888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i="1" dirty="0" smtClean="0">
                  <a:solidFill>
                    <a:srgbClr val="FF0000"/>
                  </a:solidFill>
                  <a:latin typeface="+mn-lt"/>
                </a:rPr>
                <a:t>1</a:t>
              </a:r>
            </a:p>
          </p:txBody>
        </p:sp>
      </p:grpSp>
      <p:grpSp>
        <p:nvGrpSpPr>
          <p:cNvPr id="71" name="78 Grupo"/>
          <p:cNvGrpSpPr/>
          <p:nvPr/>
        </p:nvGrpSpPr>
        <p:grpSpPr>
          <a:xfrm>
            <a:off x="1894504" y="1571612"/>
            <a:ext cx="4847306" cy="142876"/>
            <a:chOff x="1894504" y="1571612"/>
            <a:chExt cx="4847306" cy="142876"/>
          </a:xfrm>
        </p:grpSpPr>
        <p:sp>
          <p:nvSpPr>
            <p:cNvPr id="72" name="71 Triángulo isósceles"/>
            <p:cNvSpPr/>
            <p:nvPr/>
          </p:nvSpPr>
          <p:spPr>
            <a:xfrm>
              <a:off x="1894504" y="1571612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72 Triángulo isósceles"/>
            <p:cNvSpPr/>
            <p:nvPr/>
          </p:nvSpPr>
          <p:spPr>
            <a:xfrm>
              <a:off x="2567926" y="1571612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73 Triángulo isósceles"/>
            <p:cNvSpPr/>
            <p:nvPr/>
          </p:nvSpPr>
          <p:spPr>
            <a:xfrm>
              <a:off x="3237538" y="1571612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74 Triángulo isósceles"/>
            <p:cNvSpPr/>
            <p:nvPr/>
          </p:nvSpPr>
          <p:spPr>
            <a:xfrm>
              <a:off x="3913818" y="1571612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75 Triángulo isósceles"/>
            <p:cNvSpPr/>
            <p:nvPr/>
          </p:nvSpPr>
          <p:spPr>
            <a:xfrm>
              <a:off x="4591050" y="1571612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76 Triángulo isósceles"/>
            <p:cNvSpPr/>
            <p:nvPr/>
          </p:nvSpPr>
          <p:spPr>
            <a:xfrm>
              <a:off x="5256852" y="1571612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77 Triángulo isósceles"/>
            <p:cNvSpPr/>
            <p:nvPr/>
          </p:nvSpPr>
          <p:spPr>
            <a:xfrm>
              <a:off x="5929322" y="1571612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78 Triángulo isósceles"/>
            <p:cNvSpPr/>
            <p:nvPr/>
          </p:nvSpPr>
          <p:spPr>
            <a:xfrm>
              <a:off x="6598934" y="1571612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1" name="Picture 19" descr="HL"/>
          <p:cNvPicPr>
            <a:picLocks noChangeAspect="1" noChangeArrowheads="1"/>
          </p:cNvPicPr>
          <p:nvPr/>
        </p:nvPicPr>
        <p:blipFill>
          <a:blip r:embed="rId2">
            <a:lum bright="36000" contrast="42000"/>
          </a:blip>
          <a:srcRect/>
          <a:stretch>
            <a:fillRect/>
          </a:stretch>
        </p:blipFill>
        <p:spPr bwMode="auto">
          <a:xfrm>
            <a:off x="7643834" y="785794"/>
            <a:ext cx="1214446" cy="1428760"/>
          </a:xfrm>
          <a:prstGeom prst="rect">
            <a:avLst/>
          </a:prstGeom>
          <a:noFill/>
        </p:spPr>
      </p:pic>
      <p:grpSp>
        <p:nvGrpSpPr>
          <p:cNvPr id="52" name="51 Grupo"/>
          <p:cNvGrpSpPr/>
          <p:nvPr/>
        </p:nvGrpSpPr>
        <p:grpSpPr>
          <a:xfrm>
            <a:off x="7643834" y="785794"/>
            <a:ext cx="1214446" cy="1428760"/>
            <a:chOff x="7643834" y="785794"/>
            <a:chExt cx="1214446" cy="1428760"/>
          </a:xfrm>
        </p:grpSpPr>
        <p:sp>
          <p:nvSpPr>
            <p:cNvPr id="53" name="52 Rectángulo"/>
            <p:cNvSpPr/>
            <p:nvPr/>
          </p:nvSpPr>
          <p:spPr>
            <a:xfrm>
              <a:off x="7643834" y="78579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69 Rectángulo"/>
            <p:cNvSpPr/>
            <p:nvPr/>
          </p:nvSpPr>
          <p:spPr>
            <a:xfrm>
              <a:off x="7715272" y="78579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79 Rectángulo"/>
            <p:cNvSpPr/>
            <p:nvPr/>
          </p:nvSpPr>
          <p:spPr>
            <a:xfrm>
              <a:off x="7786710" y="78579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80 Rectángulo"/>
            <p:cNvSpPr/>
            <p:nvPr/>
          </p:nvSpPr>
          <p:spPr>
            <a:xfrm>
              <a:off x="7858148" y="78579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81 Rectángulo"/>
            <p:cNvSpPr/>
            <p:nvPr/>
          </p:nvSpPr>
          <p:spPr>
            <a:xfrm>
              <a:off x="7929586" y="78579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82 Rectángulo"/>
            <p:cNvSpPr/>
            <p:nvPr/>
          </p:nvSpPr>
          <p:spPr>
            <a:xfrm>
              <a:off x="8001024" y="78579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83 Rectángulo"/>
            <p:cNvSpPr/>
            <p:nvPr/>
          </p:nvSpPr>
          <p:spPr>
            <a:xfrm>
              <a:off x="8072462" y="78579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84 Rectángulo"/>
            <p:cNvSpPr/>
            <p:nvPr/>
          </p:nvSpPr>
          <p:spPr>
            <a:xfrm>
              <a:off x="8143900" y="78579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85 Rectángulo"/>
            <p:cNvSpPr/>
            <p:nvPr/>
          </p:nvSpPr>
          <p:spPr>
            <a:xfrm>
              <a:off x="8215338" y="78579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86 Rectángulo"/>
            <p:cNvSpPr/>
            <p:nvPr/>
          </p:nvSpPr>
          <p:spPr>
            <a:xfrm>
              <a:off x="8286776" y="78579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87 Rectángulo"/>
            <p:cNvSpPr/>
            <p:nvPr/>
          </p:nvSpPr>
          <p:spPr>
            <a:xfrm>
              <a:off x="8358214" y="78579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88 Rectángulo"/>
            <p:cNvSpPr/>
            <p:nvPr/>
          </p:nvSpPr>
          <p:spPr>
            <a:xfrm>
              <a:off x="8429652" y="78579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89 Rectángulo"/>
            <p:cNvSpPr/>
            <p:nvPr/>
          </p:nvSpPr>
          <p:spPr>
            <a:xfrm>
              <a:off x="8501090" y="78579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90 Rectángulo"/>
            <p:cNvSpPr/>
            <p:nvPr/>
          </p:nvSpPr>
          <p:spPr>
            <a:xfrm>
              <a:off x="8572528" y="78579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91 Rectángulo"/>
            <p:cNvSpPr/>
            <p:nvPr/>
          </p:nvSpPr>
          <p:spPr>
            <a:xfrm>
              <a:off x="8644716" y="78579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92 Rectángulo"/>
            <p:cNvSpPr/>
            <p:nvPr/>
          </p:nvSpPr>
          <p:spPr>
            <a:xfrm>
              <a:off x="8716154" y="78579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93 Rectángulo"/>
            <p:cNvSpPr/>
            <p:nvPr/>
          </p:nvSpPr>
          <p:spPr>
            <a:xfrm>
              <a:off x="8786842" y="78579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94 Rectángulo"/>
            <p:cNvSpPr/>
            <p:nvPr/>
          </p:nvSpPr>
          <p:spPr>
            <a:xfrm>
              <a:off x="7643834" y="85723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95 Rectángulo"/>
            <p:cNvSpPr/>
            <p:nvPr/>
          </p:nvSpPr>
          <p:spPr>
            <a:xfrm>
              <a:off x="7715272" y="85723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96 Rectángulo"/>
            <p:cNvSpPr/>
            <p:nvPr/>
          </p:nvSpPr>
          <p:spPr>
            <a:xfrm>
              <a:off x="7786710" y="85723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97 Rectángulo"/>
            <p:cNvSpPr/>
            <p:nvPr/>
          </p:nvSpPr>
          <p:spPr>
            <a:xfrm>
              <a:off x="7858148" y="85723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98 Rectángulo"/>
            <p:cNvSpPr/>
            <p:nvPr/>
          </p:nvSpPr>
          <p:spPr>
            <a:xfrm>
              <a:off x="7929586" y="85723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99 Rectángulo"/>
            <p:cNvSpPr/>
            <p:nvPr/>
          </p:nvSpPr>
          <p:spPr>
            <a:xfrm>
              <a:off x="8001024" y="85723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100 Rectángulo"/>
            <p:cNvSpPr/>
            <p:nvPr/>
          </p:nvSpPr>
          <p:spPr>
            <a:xfrm>
              <a:off x="8072462" y="85723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101 Rectángulo"/>
            <p:cNvSpPr/>
            <p:nvPr/>
          </p:nvSpPr>
          <p:spPr>
            <a:xfrm>
              <a:off x="8143900" y="85723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102 Rectángulo"/>
            <p:cNvSpPr/>
            <p:nvPr/>
          </p:nvSpPr>
          <p:spPr>
            <a:xfrm>
              <a:off x="8215338" y="85723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103 Rectángulo"/>
            <p:cNvSpPr/>
            <p:nvPr/>
          </p:nvSpPr>
          <p:spPr>
            <a:xfrm>
              <a:off x="8286776" y="85723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104 Rectángulo"/>
            <p:cNvSpPr/>
            <p:nvPr/>
          </p:nvSpPr>
          <p:spPr>
            <a:xfrm>
              <a:off x="8358214" y="85723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105 Rectángulo"/>
            <p:cNvSpPr/>
            <p:nvPr/>
          </p:nvSpPr>
          <p:spPr>
            <a:xfrm>
              <a:off x="8429652" y="85723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106 Rectángulo"/>
            <p:cNvSpPr/>
            <p:nvPr/>
          </p:nvSpPr>
          <p:spPr>
            <a:xfrm>
              <a:off x="8501090" y="85723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107 Rectángulo"/>
            <p:cNvSpPr/>
            <p:nvPr/>
          </p:nvSpPr>
          <p:spPr>
            <a:xfrm>
              <a:off x="8572528" y="85723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108 Rectángulo"/>
            <p:cNvSpPr/>
            <p:nvPr/>
          </p:nvSpPr>
          <p:spPr>
            <a:xfrm>
              <a:off x="8644716" y="85723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109 Rectángulo"/>
            <p:cNvSpPr/>
            <p:nvPr/>
          </p:nvSpPr>
          <p:spPr>
            <a:xfrm>
              <a:off x="8716154" y="85723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110 Rectángulo"/>
            <p:cNvSpPr/>
            <p:nvPr/>
          </p:nvSpPr>
          <p:spPr>
            <a:xfrm>
              <a:off x="8786842" y="85723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111 Rectángulo"/>
            <p:cNvSpPr/>
            <p:nvPr/>
          </p:nvSpPr>
          <p:spPr>
            <a:xfrm>
              <a:off x="7643834" y="92867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112 Rectángulo"/>
            <p:cNvSpPr/>
            <p:nvPr/>
          </p:nvSpPr>
          <p:spPr>
            <a:xfrm>
              <a:off x="7715272" y="92867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113 Rectángulo"/>
            <p:cNvSpPr/>
            <p:nvPr/>
          </p:nvSpPr>
          <p:spPr>
            <a:xfrm>
              <a:off x="7786710" y="92867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114 Rectángulo"/>
            <p:cNvSpPr/>
            <p:nvPr/>
          </p:nvSpPr>
          <p:spPr>
            <a:xfrm>
              <a:off x="7858148" y="92867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115 Rectángulo"/>
            <p:cNvSpPr/>
            <p:nvPr/>
          </p:nvSpPr>
          <p:spPr>
            <a:xfrm>
              <a:off x="7929586" y="92867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116 Rectángulo"/>
            <p:cNvSpPr/>
            <p:nvPr/>
          </p:nvSpPr>
          <p:spPr>
            <a:xfrm>
              <a:off x="8001024" y="92867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117 Rectángulo"/>
            <p:cNvSpPr/>
            <p:nvPr/>
          </p:nvSpPr>
          <p:spPr>
            <a:xfrm>
              <a:off x="8072462" y="92867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118 Rectángulo"/>
            <p:cNvSpPr/>
            <p:nvPr/>
          </p:nvSpPr>
          <p:spPr>
            <a:xfrm>
              <a:off x="8143900" y="92867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119 Rectángulo"/>
            <p:cNvSpPr/>
            <p:nvPr/>
          </p:nvSpPr>
          <p:spPr>
            <a:xfrm>
              <a:off x="8215338" y="92867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120 Rectángulo"/>
            <p:cNvSpPr/>
            <p:nvPr/>
          </p:nvSpPr>
          <p:spPr>
            <a:xfrm>
              <a:off x="8286776" y="92867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121 Rectángulo"/>
            <p:cNvSpPr/>
            <p:nvPr/>
          </p:nvSpPr>
          <p:spPr>
            <a:xfrm>
              <a:off x="8358214" y="92867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122 Rectángulo"/>
            <p:cNvSpPr/>
            <p:nvPr/>
          </p:nvSpPr>
          <p:spPr>
            <a:xfrm>
              <a:off x="8429652" y="92867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123 Rectángulo"/>
            <p:cNvSpPr/>
            <p:nvPr/>
          </p:nvSpPr>
          <p:spPr>
            <a:xfrm>
              <a:off x="8501090" y="92867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124 Rectángulo"/>
            <p:cNvSpPr/>
            <p:nvPr/>
          </p:nvSpPr>
          <p:spPr>
            <a:xfrm>
              <a:off x="8572528" y="92867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125 Rectángulo"/>
            <p:cNvSpPr/>
            <p:nvPr/>
          </p:nvSpPr>
          <p:spPr>
            <a:xfrm>
              <a:off x="8644716" y="92867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126 Rectángulo"/>
            <p:cNvSpPr/>
            <p:nvPr/>
          </p:nvSpPr>
          <p:spPr>
            <a:xfrm>
              <a:off x="8716154" y="92867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127 Rectángulo"/>
            <p:cNvSpPr/>
            <p:nvPr/>
          </p:nvSpPr>
          <p:spPr>
            <a:xfrm>
              <a:off x="8786842" y="92867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128 Rectángulo"/>
            <p:cNvSpPr/>
            <p:nvPr/>
          </p:nvSpPr>
          <p:spPr>
            <a:xfrm>
              <a:off x="7643834" y="100010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129 Rectángulo"/>
            <p:cNvSpPr/>
            <p:nvPr/>
          </p:nvSpPr>
          <p:spPr>
            <a:xfrm>
              <a:off x="7715272" y="100010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130 Rectángulo"/>
            <p:cNvSpPr/>
            <p:nvPr/>
          </p:nvSpPr>
          <p:spPr>
            <a:xfrm>
              <a:off x="7786710" y="100010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131 Rectángulo"/>
            <p:cNvSpPr/>
            <p:nvPr/>
          </p:nvSpPr>
          <p:spPr>
            <a:xfrm>
              <a:off x="7858148" y="100010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132 Rectángulo"/>
            <p:cNvSpPr/>
            <p:nvPr/>
          </p:nvSpPr>
          <p:spPr>
            <a:xfrm>
              <a:off x="7929586" y="100010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133 Rectángulo"/>
            <p:cNvSpPr/>
            <p:nvPr/>
          </p:nvSpPr>
          <p:spPr>
            <a:xfrm>
              <a:off x="8001024" y="100010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134 Rectángulo"/>
            <p:cNvSpPr/>
            <p:nvPr/>
          </p:nvSpPr>
          <p:spPr>
            <a:xfrm>
              <a:off x="8072462" y="100010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135 Rectángulo"/>
            <p:cNvSpPr/>
            <p:nvPr/>
          </p:nvSpPr>
          <p:spPr>
            <a:xfrm>
              <a:off x="8143900" y="100010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136 Rectángulo"/>
            <p:cNvSpPr/>
            <p:nvPr/>
          </p:nvSpPr>
          <p:spPr>
            <a:xfrm>
              <a:off x="8215338" y="100010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137 Rectángulo"/>
            <p:cNvSpPr/>
            <p:nvPr/>
          </p:nvSpPr>
          <p:spPr>
            <a:xfrm>
              <a:off x="8286776" y="100010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138 Rectángulo"/>
            <p:cNvSpPr/>
            <p:nvPr/>
          </p:nvSpPr>
          <p:spPr>
            <a:xfrm>
              <a:off x="8358214" y="100010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139 Rectángulo"/>
            <p:cNvSpPr/>
            <p:nvPr/>
          </p:nvSpPr>
          <p:spPr>
            <a:xfrm>
              <a:off x="8429652" y="100010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140 Rectángulo"/>
            <p:cNvSpPr/>
            <p:nvPr/>
          </p:nvSpPr>
          <p:spPr>
            <a:xfrm>
              <a:off x="8501090" y="100010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141 Rectángulo"/>
            <p:cNvSpPr/>
            <p:nvPr/>
          </p:nvSpPr>
          <p:spPr>
            <a:xfrm>
              <a:off x="8572528" y="100010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142 Rectángulo"/>
            <p:cNvSpPr/>
            <p:nvPr/>
          </p:nvSpPr>
          <p:spPr>
            <a:xfrm>
              <a:off x="8644716" y="100010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143 Rectángulo"/>
            <p:cNvSpPr/>
            <p:nvPr/>
          </p:nvSpPr>
          <p:spPr>
            <a:xfrm>
              <a:off x="8716154" y="100010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144 Rectángulo"/>
            <p:cNvSpPr/>
            <p:nvPr/>
          </p:nvSpPr>
          <p:spPr>
            <a:xfrm>
              <a:off x="8786842" y="100010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145 Rectángulo"/>
            <p:cNvSpPr/>
            <p:nvPr/>
          </p:nvSpPr>
          <p:spPr>
            <a:xfrm>
              <a:off x="7643834" y="107154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146 Rectángulo"/>
            <p:cNvSpPr/>
            <p:nvPr/>
          </p:nvSpPr>
          <p:spPr>
            <a:xfrm>
              <a:off x="7715272" y="107154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147 Rectángulo"/>
            <p:cNvSpPr/>
            <p:nvPr/>
          </p:nvSpPr>
          <p:spPr>
            <a:xfrm>
              <a:off x="7786710" y="107154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148 Rectángulo"/>
            <p:cNvSpPr/>
            <p:nvPr/>
          </p:nvSpPr>
          <p:spPr>
            <a:xfrm>
              <a:off x="7858148" y="107154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149 Rectángulo"/>
            <p:cNvSpPr/>
            <p:nvPr/>
          </p:nvSpPr>
          <p:spPr>
            <a:xfrm>
              <a:off x="7929586" y="107154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150 Rectángulo"/>
            <p:cNvSpPr/>
            <p:nvPr/>
          </p:nvSpPr>
          <p:spPr>
            <a:xfrm>
              <a:off x="8001024" y="107154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151 Rectángulo"/>
            <p:cNvSpPr/>
            <p:nvPr/>
          </p:nvSpPr>
          <p:spPr>
            <a:xfrm>
              <a:off x="8072462" y="107154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152 Rectángulo"/>
            <p:cNvSpPr/>
            <p:nvPr/>
          </p:nvSpPr>
          <p:spPr>
            <a:xfrm>
              <a:off x="8143900" y="107154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153 Rectángulo"/>
            <p:cNvSpPr/>
            <p:nvPr/>
          </p:nvSpPr>
          <p:spPr>
            <a:xfrm>
              <a:off x="8215338" y="107154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154 Rectángulo"/>
            <p:cNvSpPr/>
            <p:nvPr/>
          </p:nvSpPr>
          <p:spPr>
            <a:xfrm>
              <a:off x="8286776" y="107154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155 Rectángulo"/>
            <p:cNvSpPr/>
            <p:nvPr/>
          </p:nvSpPr>
          <p:spPr>
            <a:xfrm>
              <a:off x="8358214" y="107154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156 Rectángulo"/>
            <p:cNvSpPr/>
            <p:nvPr/>
          </p:nvSpPr>
          <p:spPr>
            <a:xfrm>
              <a:off x="8429652" y="107154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157 Rectángulo"/>
            <p:cNvSpPr/>
            <p:nvPr/>
          </p:nvSpPr>
          <p:spPr>
            <a:xfrm>
              <a:off x="8501090" y="107154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158 Rectángulo"/>
            <p:cNvSpPr/>
            <p:nvPr/>
          </p:nvSpPr>
          <p:spPr>
            <a:xfrm>
              <a:off x="8572528" y="107154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159 Rectángulo"/>
            <p:cNvSpPr/>
            <p:nvPr/>
          </p:nvSpPr>
          <p:spPr>
            <a:xfrm>
              <a:off x="8644716" y="107154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160 Rectángulo"/>
            <p:cNvSpPr/>
            <p:nvPr/>
          </p:nvSpPr>
          <p:spPr>
            <a:xfrm>
              <a:off x="8716154" y="107154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161 Rectángulo"/>
            <p:cNvSpPr/>
            <p:nvPr/>
          </p:nvSpPr>
          <p:spPr>
            <a:xfrm>
              <a:off x="8786842" y="107154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162 Rectángulo"/>
            <p:cNvSpPr/>
            <p:nvPr/>
          </p:nvSpPr>
          <p:spPr>
            <a:xfrm>
              <a:off x="7643834" y="114298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163 Rectángulo"/>
            <p:cNvSpPr/>
            <p:nvPr/>
          </p:nvSpPr>
          <p:spPr>
            <a:xfrm>
              <a:off x="7715272" y="114298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164 Rectángulo"/>
            <p:cNvSpPr/>
            <p:nvPr/>
          </p:nvSpPr>
          <p:spPr>
            <a:xfrm>
              <a:off x="7786710" y="114298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165 Rectángulo"/>
            <p:cNvSpPr/>
            <p:nvPr/>
          </p:nvSpPr>
          <p:spPr>
            <a:xfrm>
              <a:off x="7858148" y="114298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166 Rectángulo"/>
            <p:cNvSpPr/>
            <p:nvPr/>
          </p:nvSpPr>
          <p:spPr>
            <a:xfrm>
              <a:off x="7929586" y="114298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167 Rectángulo"/>
            <p:cNvSpPr/>
            <p:nvPr/>
          </p:nvSpPr>
          <p:spPr>
            <a:xfrm>
              <a:off x="8001024" y="114298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168 Rectángulo"/>
            <p:cNvSpPr/>
            <p:nvPr/>
          </p:nvSpPr>
          <p:spPr>
            <a:xfrm>
              <a:off x="8072462" y="114298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169 Rectángulo"/>
            <p:cNvSpPr/>
            <p:nvPr/>
          </p:nvSpPr>
          <p:spPr>
            <a:xfrm>
              <a:off x="8143900" y="114298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170 Rectángulo"/>
            <p:cNvSpPr/>
            <p:nvPr/>
          </p:nvSpPr>
          <p:spPr>
            <a:xfrm>
              <a:off x="8215338" y="114298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171 Rectángulo"/>
            <p:cNvSpPr/>
            <p:nvPr/>
          </p:nvSpPr>
          <p:spPr>
            <a:xfrm>
              <a:off x="8286776" y="114298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172 Rectángulo"/>
            <p:cNvSpPr/>
            <p:nvPr/>
          </p:nvSpPr>
          <p:spPr>
            <a:xfrm>
              <a:off x="8358214" y="114298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173 Rectángulo"/>
            <p:cNvSpPr/>
            <p:nvPr/>
          </p:nvSpPr>
          <p:spPr>
            <a:xfrm>
              <a:off x="8429652" y="114298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174 Rectángulo"/>
            <p:cNvSpPr/>
            <p:nvPr/>
          </p:nvSpPr>
          <p:spPr>
            <a:xfrm>
              <a:off x="8501090" y="114298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175 Rectángulo"/>
            <p:cNvSpPr/>
            <p:nvPr/>
          </p:nvSpPr>
          <p:spPr>
            <a:xfrm>
              <a:off x="8572528" y="114298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176 Rectángulo"/>
            <p:cNvSpPr/>
            <p:nvPr/>
          </p:nvSpPr>
          <p:spPr>
            <a:xfrm>
              <a:off x="8644716" y="114298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177 Rectángulo"/>
            <p:cNvSpPr/>
            <p:nvPr/>
          </p:nvSpPr>
          <p:spPr>
            <a:xfrm>
              <a:off x="8716154" y="114298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178 Rectángulo"/>
            <p:cNvSpPr/>
            <p:nvPr/>
          </p:nvSpPr>
          <p:spPr>
            <a:xfrm>
              <a:off x="8786842" y="114298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179 Rectángulo"/>
            <p:cNvSpPr/>
            <p:nvPr/>
          </p:nvSpPr>
          <p:spPr>
            <a:xfrm>
              <a:off x="7643834" y="121442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180 Rectángulo"/>
            <p:cNvSpPr/>
            <p:nvPr/>
          </p:nvSpPr>
          <p:spPr>
            <a:xfrm>
              <a:off x="7715272" y="121442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181 Rectángulo"/>
            <p:cNvSpPr/>
            <p:nvPr/>
          </p:nvSpPr>
          <p:spPr>
            <a:xfrm>
              <a:off x="7786710" y="121442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182 Rectángulo"/>
            <p:cNvSpPr/>
            <p:nvPr/>
          </p:nvSpPr>
          <p:spPr>
            <a:xfrm>
              <a:off x="7858148" y="121442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183 Rectángulo"/>
            <p:cNvSpPr/>
            <p:nvPr/>
          </p:nvSpPr>
          <p:spPr>
            <a:xfrm>
              <a:off x="7929586" y="121442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184 Rectángulo"/>
            <p:cNvSpPr/>
            <p:nvPr/>
          </p:nvSpPr>
          <p:spPr>
            <a:xfrm>
              <a:off x="8001024" y="121442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185 Rectángulo"/>
            <p:cNvSpPr/>
            <p:nvPr/>
          </p:nvSpPr>
          <p:spPr>
            <a:xfrm>
              <a:off x="8072462" y="121442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186 Rectángulo"/>
            <p:cNvSpPr/>
            <p:nvPr/>
          </p:nvSpPr>
          <p:spPr>
            <a:xfrm>
              <a:off x="8143900" y="121442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187 Rectángulo"/>
            <p:cNvSpPr/>
            <p:nvPr/>
          </p:nvSpPr>
          <p:spPr>
            <a:xfrm>
              <a:off x="8215338" y="121442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188 Rectángulo"/>
            <p:cNvSpPr/>
            <p:nvPr/>
          </p:nvSpPr>
          <p:spPr>
            <a:xfrm>
              <a:off x="8286776" y="121442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189 Rectángulo"/>
            <p:cNvSpPr/>
            <p:nvPr/>
          </p:nvSpPr>
          <p:spPr>
            <a:xfrm>
              <a:off x="8358214" y="121442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190 Rectángulo"/>
            <p:cNvSpPr/>
            <p:nvPr/>
          </p:nvSpPr>
          <p:spPr>
            <a:xfrm>
              <a:off x="8429652" y="121442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191 Rectángulo"/>
            <p:cNvSpPr/>
            <p:nvPr/>
          </p:nvSpPr>
          <p:spPr>
            <a:xfrm>
              <a:off x="8501090" y="121442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192 Rectángulo"/>
            <p:cNvSpPr/>
            <p:nvPr/>
          </p:nvSpPr>
          <p:spPr>
            <a:xfrm>
              <a:off x="8572528" y="121442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193 Rectángulo"/>
            <p:cNvSpPr/>
            <p:nvPr/>
          </p:nvSpPr>
          <p:spPr>
            <a:xfrm>
              <a:off x="8644716" y="121442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194 Rectángulo"/>
            <p:cNvSpPr/>
            <p:nvPr/>
          </p:nvSpPr>
          <p:spPr>
            <a:xfrm>
              <a:off x="8716154" y="121442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195 Rectángulo"/>
            <p:cNvSpPr/>
            <p:nvPr/>
          </p:nvSpPr>
          <p:spPr>
            <a:xfrm>
              <a:off x="8786842" y="121442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196 Rectángulo"/>
            <p:cNvSpPr/>
            <p:nvPr/>
          </p:nvSpPr>
          <p:spPr>
            <a:xfrm>
              <a:off x="7643834" y="128586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197 Rectángulo"/>
            <p:cNvSpPr/>
            <p:nvPr/>
          </p:nvSpPr>
          <p:spPr>
            <a:xfrm>
              <a:off x="7715272" y="128586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198 Rectángulo"/>
            <p:cNvSpPr/>
            <p:nvPr/>
          </p:nvSpPr>
          <p:spPr>
            <a:xfrm>
              <a:off x="7786710" y="128586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199 Rectángulo"/>
            <p:cNvSpPr/>
            <p:nvPr/>
          </p:nvSpPr>
          <p:spPr>
            <a:xfrm>
              <a:off x="7858148" y="128586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200 Rectángulo"/>
            <p:cNvSpPr/>
            <p:nvPr/>
          </p:nvSpPr>
          <p:spPr>
            <a:xfrm>
              <a:off x="7929586" y="128586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201 Rectángulo"/>
            <p:cNvSpPr/>
            <p:nvPr/>
          </p:nvSpPr>
          <p:spPr>
            <a:xfrm>
              <a:off x="8001024" y="128586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202 Rectángulo"/>
            <p:cNvSpPr/>
            <p:nvPr/>
          </p:nvSpPr>
          <p:spPr>
            <a:xfrm>
              <a:off x="8072462" y="128586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203 Rectángulo"/>
            <p:cNvSpPr/>
            <p:nvPr/>
          </p:nvSpPr>
          <p:spPr>
            <a:xfrm>
              <a:off x="8143900" y="128586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204 Rectángulo"/>
            <p:cNvSpPr/>
            <p:nvPr/>
          </p:nvSpPr>
          <p:spPr>
            <a:xfrm>
              <a:off x="8215338" y="128586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205 Rectángulo"/>
            <p:cNvSpPr/>
            <p:nvPr/>
          </p:nvSpPr>
          <p:spPr>
            <a:xfrm>
              <a:off x="8286776" y="128586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206 Rectángulo"/>
            <p:cNvSpPr/>
            <p:nvPr/>
          </p:nvSpPr>
          <p:spPr>
            <a:xfrm>
              <a:off x="8358214" y="128586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207 Rectángulo"/>
            <p:cNvSpPr/>
            <p:nvPr/>
          </p:nvSpPr>
          <p:spPr>
            <a:xfrm>
              <a:off x="8429652" y="128586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208 Rectángulo"/>
            <p:cNvSpPr/>
            <p:nvPr/>
          </p:nvSpPr>
          <p:spPr>
            <a:xfrm>
              <a:off x="8501090" y="128586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209 Rectángulo"/>
            <p:cNvSpPr/>
            <p:nvPr/>
          </p:nvSpPr>
          <p:spPr>
            <a:xfrm>
              <a:off x="8572528" y="128586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210 Rectángulo"/>
            <p:cNvSpPr/>
            <p:nvPr/>
          </p:nvSpPr>
          <p:spPr>
            <a:xfrm>
              <a:off x="8644716" y="128586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211 Rectángulo"/>
            <p:cNvSpPr/>
            <p:nvPr/>
          </p:nvSpPr>
          <p:spPr>
            <a:xfrm>
              <a:off x="8716154" y="128586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212 Rectángulo"/>
            <p:cNvSpPr/>
            <p:nvPr/>
          </p:nvSpPr>
          <p:spPr>
            <a:xfrm>
              <a:off x="8786842" y="128586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213 Rectángulo"/>
            <p:cNvSpPr/>
            <p:nvPr/>
          </p:nvSpPr>
          <p:spPr>
            <a:xfrm>
              <a:off x="7643834" y="135729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214 Rectángulo"/>
            <p:cNvSpPr/>
            <p:nvPr/>
          </p:nvSpPr>
          <p:spPr>
            <a:xfrm>
              <a:off x="7715272" y="135729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215 Rectángulo"/>
            <p:cNvSpPr/>
            <p:nvPr/>
          </p:nvSpPr>
          <p:spPr>
            <a:xfrm>
              <a:off x="7786710" y="135729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216 Rectángulo"/>
            <p:cNvSpPr/>
            <p:nvPr/>
          </p:nvSpPr>
          <p:spPr>
            <a:xfrm>
              <a:off x="7858148" y="135729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217 Rectángulo"/>
            <p:cNvSpPr/>
            <p:nvPr/>
          </p:nvSpPr>
          <p:spPr>
            <a:xfrm>
              <a:off x="7929586" y="135729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218 Rectángulo"/>
            <p:cNvSpPr/>
            <p:nvPr/>
          </p:nvSpPr>
          <p:spPr>
            <a:xfrm>
              <a:off x="8001024" y="135729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219 Rectángulo"/>
            <p:cNvSpPr/>
            <p:nvPr/>
          </p:nvSpPr>
          <p:spPr>
            <a:xfrm>
              <a:off x="8072462" y="135729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220 Rectángulo"/>
            <p:cNvSpPr/>
            <p:nvPr/>
          </p:nvSpPr>
          <p:spPr>
            <a:xfrm>
              <a:off x="8143900" y="135729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221 Rectángulo"/>
            <p:cNvSpPr/>
            <p:nvPr/>
          </p:nvSpPr>
          <p:spPr>
            <a:xfrm>
              <a:off x="8215338" y="135729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222 Rectángulo"/>
            <p:cNvSpPr/>
            <p:nvPr/>
          </p:nvSpPr>
          <p:spPr>
            <a:xfrm>
              <a:off x="8286776" y="135729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223 Rectángulo"/>
            <p:cNvSpPr/>
            <p:nvPr/>
          </p:nvSpPr>
          <p:spPr>
            <a:xfrm>
              <a:off x="8358214" y="135729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224 Rectángulo"/>
            <p:cNvSpPr/>
            <p:nvPr/>
          </p:nvSpPr>
          <p:spPr>
            <a:xfrm>
              <a:off x="8429652" y="135729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225 Rectángulo"/>
            <p:cNvSpPr/>
            <p:nvPr/>
          </p:nvSpPr>
          <p:spPr>
            <a:xfrm>
              <a:off x="8501090" y="135729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226 Rectángulo"/>
            <p:cNvSpPr/>
            <p:nvPr/>
          </p:nvSpPr>
          <p:spPr>
            <a:xfrm>
              <a:off x="8572528" y="135729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227 Rectángulo"/>
            <p:cNvSpPr/>
            <p:nvPr/>
          </p:nvSpPr>
          <p:spPr>
            <a:xfrm>
              <a:off x="8644716" y="135729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228 Rectángulo"/>
            <p:cNvSpPr/>
            <p:nvPr/>
          </p:nvSpPr>
          <p:spPr>
            <a:xfrm>
              <a:off x="8716154" y="135729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229 Rectángulo"/>
            <p:cNvSpPr/>
            <p:nvPr/>
          </p:nvSpPr>
          <p:spPr>
            <a:xfrm>
              <a:off x="8786842" y="135729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230 Rectángulo"/>
            <p:cNvSpPr/>
            <p:nvPr/>
          </p:nvSpPr>
          <p:spPr>
            <a:xfrm>
              <a:off x="7643834" y="142873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231 Rectángulo"/>
            <p:cNvSpPr/>
            <p:nvPr/>
          </p:nvSpPr>
          <p:spPr>
            <a:xfrm>
              <a:off x="7715272" y="142873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232 Rectángulo"/>
            <p:cNvSpPr/>
            <p:nvPr/>
          </p:nvSpPr>
          <p:spPr>
            <a:xfrm>
              <a:off x="7786710" y="142873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233 Rectángulo"/>
            <p:cNvSpPr/>
            <p:nvPr/>
          </p:nvSpPr>
          <p:spPr>
            <a:xfrm>
              <a:off x="7858148" y="142873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234 Rectángulo"/>
            <p:cNvSpPr/>
            <p:nvPr/>
          </p:nvSpPr>
          <p:spPr>
            <a:xfrm>
              <a:off x="7929586" y="142873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235 Rectángulo"/>
            <p:cNvSpPr/>
            <p:nvPr/>
          </p:nvSpPr>
          <p:spPr>
            <a:xfrm>
              <a:off x="8001024" y="142873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236 Rectángulo"/>
            <p:cNvSpPr/>
            <p:nvPr/>
          </p:nvSpPr>
          <p:spPr>
            <a:xfrm>
              <a:off x="8072462" y="142873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237 Rectángulo"/>
            <p:cNvSpPr/>
            <p:nvPr/>
          </p:nvSpPr>
          <p:spPr>
            <a:xfrm>
              <a:off x="8143900" y="142873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238 Rectángulo"/>
            <p:cNvSpPr/>
            <p:nvPr/>
          </p:nvSpPr>
          <p:spPr>
            <a:xfrm>
              <a:off x="8215338" y="142873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239 Rectángulo"/>
            <p:cNvSpPr/>
            <p:nvPr/>
          </p:nvSpPr>
          <p:spPr>
            <a:xfrm>
              <a:off x="8286776" y="142873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240 Rectángulo"/>
            <p:cNvSpPr/>
            <p:nvPr/>
          </p:nvSpPr>
          <p:spPr>
            <a:xfrm>
              <a:off x="8358214" y="142873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241 Rectángulo"/>
            <p:cNvSpPr/>
            <p:nvPr/>
          </p:nvSpPr>
          <p:spPr>
            <a:xfrm>
              <a:off x="8429652" y="142873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242 Rectángulo"/>
            <p:cNvSpPr/>
            <p:nvPr/>
          </p:nvSpPr>
          <p:spPr>
            <a:xfrm>
              <a:off x="8501090" y="142873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243 Rectángulo"/>
            <p:cNvSpPr/>
            <p:nvPr/>
          </p:nvSpPr>
          <p:spPr>
            <a:xfrm>
              <a:off x="8572528" y="142873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244 Rectángulo"/>
            <p:cNvSpPr/>
            <p:nvPr/>
          </p:nvSpPr>
          <p:spPr>
            <a:xfrm>
              <a:off x="8644716" y="142873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245 Rectángulo"/>
            <p:cNvSpPr/>
            <p:nvPr/>
          </p:nvSpPr>
          <p:spPr>
            <a:xfrm>
              <a:off x="8716154" y="142873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246 Rectángulo"/>
            <p:cNvSpPr/>
            <p:nvPr/>
          </p:nvSpPr>
          <p:spPr>
            <a:xfrm>
              <a:off x="8786842" y="142873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247 Rectángulo"/>
            <p:cNvSpPr/>
            <p:nvPr/>
          </p:nvSpPr>
          <p:spPr>
            <a:xfrm>
              <a:off x="7643834" y="150017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248 Rectángulo"/>
            <p:cNvSpPr/>
            <p:nvPr/>
          </p:nvSpPr>
          <p:spPr>
            <a:xfrm>
              <a:off x="7715272" y="150017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249 Rectángulo"/>
            <p:cNvSpPr/>
            <p:nvPr/>
          </p:nvSpPr>
          <p:spPr>
            <a:xfrm>
              <a:off x="7786710" y="150017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250 Rectángulo"/>
            <p:cNvSpPr/>
            <p:nvPr/>
          </p:nvSpPr>
          <p:spPr>
            <a:xfrm>
              <a:off x="7858148" y="150017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251 Rectángulo"/>
            <p:cNvSpPr/>
            <p:nvPr/>
          </p:nvSpPr>
          <p:spPr>
            <a:xfrm>
              <a:off x="7929586" y="150017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252 Rectángulo"/>
            <p:cNvSpPr/>
            <p:nvPr/>
          </p:nvSpPr>
          <p:spPr>
            <a:xfrm>
              <a:off x="8001024" y="150017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253 Rectángulo"/>
            <p:cNvSpPr/>
            <p:nvPr/>
          </p:nvSpPr>
          <p:spPr>
            <a:xfrm>
              <a:off x="8072462" y="150017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254 Rectángulo"/>
            <p:cNvSpPr/>
            <p:nvPr/>
          </p:nvSpPr>
          <p:spPr>
            <a:xfrm>
              <a:off x="8143900" y="150017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255 Rectángulo"/>
            <p:cNvSpPr/>
            <p:nvPr/>
          </p:nvSpPr>
          <p:spPr>
            <a:xfrm>
              <a:off x="8215338" y="150017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256 Rectángulo"/>
            <p:cNvSpPr/>
            <p:nvPr/>
          </p:nvSpPr>
          <p:spPr>
            <a:xfrm>
              <a:off x="8286776" y="150017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257 Rectángulo"/>
            <p:cNvSpPr/>
            <p:nvPr/>
          </p:nvSpPr>
          <p:spPr>
            <a:xfrm>
              <a:off x="8358214" y="150017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258 Rectángulo"/>
            <p:cNvSpPr/>
            <p:nvPr/>
          </p:nvSpPr>
          <p:spPr>
            <a:xfrm>
              <a:off x="8429652" y="150017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259 Rectángulo"/>
            <p:cNvSpPr/>
            <p:nvPr/>
          </p:nvSpPr>
          <p:spPr>
            <a:xfrm>
              <a:off x="8501090" y="150017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260 Rectángulo"/>
            <p:cNvSpPr/>
            <p:nvPr/>
          </p:nvSpPr>
          <p:spPr>
            <a:xfrm>
              <a:off x="8572528" y="150017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261 Rectángulo"/>
            <p:cNvSpPr/>
            <p:nvPr/>
          </p:nvSpPr>
          <p:spPr>
            <a:xfrm>
              <a:off x="8644716" y="150017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262 Rectángulo"/>
            <p:cNvSpPr/>
            <p:nvPr/>
          </p:nvSpPr>
          <p:spPr>
            <a:xfrm>
              <a:off x="8716154" y="150017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263 Rectángulo"/>
            <p:cNvSpPr/>
            <p:nvPr/>
          </p:nvSpPr>
          <p:spPr>
            <a:xfrm>
              <a:off x="8786842" y="150017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264 Rectángulo"/>
            <p:cNvSpPr/>
            <p:nvPr/>
          </p:nvSpPr>
          <p:spPr>
            <a:xfrm>
              <a:off x="7643834" y="157161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265 Rectángulo"/>
            <p:cNvSpPr/>
            <p:nvPr/>
          </p:nvSpPr>
          <p:spPr>
            <a:xfrm>
              <a:off x="7715272" y="157161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266 Rectángulo"/>
            <p:cNvSpPr/>
            <p:nvPr/>
          </p:nvSpPr>
          <p:spPr>
            <a:xfrm>
              <a:off x="7786710" y="157161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267 Rectángulo"/>
            <p:cNvSpPr/>
            <p:nvPr/>
          </p:nvSpPr>
          <p:spPr>
            <a:xfrm>
              <a:off x="7858148" y="157161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268 Rectángulo"/>
            <p:cNvSpPr/>
            <p:nvPr/>
          </p:nvSpPr>
          <p:spPr>
            <a:xfrm>
              <a:off x="7929586" y="157161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269 Rectángulo"/>
            <p:cNvSpPr/>
            <p:nvPr/>
          </p:nvSpPr>
          <p:spPr>
            <a:xfrm>
              <a:off x="8001024" y="157161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270 Rectángulo"/>
            <p:cNvSpPr/>
            <p:nvPr/>
          </p:nvSpPr>
          <p:spPr>
            <a:xfrm>
              <a:off x="8072462" y="157161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271 Rectángulo"/>
            <p:cNvSpPr/>
            <p:nvPr/>
          </p:nvSpPr>
          <p:spPr>
            <a:xfrm>
              <a:off x="8143900" y="157161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272 Rectángulo"/>
            <p:cNvSpPr/>
            <p:nvPr/>
          </p:nvSpPr>
          <p:spPr>
            <a:xfrm>
              <a:off x="8215338" y="157161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273 Rectángulo"/>
            <p:cNvSpPr/>
            <p:nvPr/>
          </p:nvSpPr>
          <p:spPr>
            <a:xfrm>
              <a:off x="8286776" y="157161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274 Rectángulo"/>
            <p:cNvSpPr/>
            <p:nvPr/>
          </p:nvSpPr>
          <p:spPr>
            <a:xfrm>
              <a:off x="8358214" y="157161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275 Rectángulo"/>
            <p:cNvSpPr/>
            <p:nvPr/>
          </p:nvSpPr>
          <p:spPr>
            <a:xfrm>
              <a:off x="8429652" y="157161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276 Rectángulo"/>
            <p:cNvSpPr/>
            <p:nvPr/>
          </p:nvSpPr>
          <p:spPr>
            <a:xfrm>
              <a:off x="8501090" y="157161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277 Rectángulo"/>
            <p:cNvSpPr/>
            <p:nvPr/>
          </p:nvSpPr>
          <p:spPr>
            <a:xfrm>
              <a:off x="8572528" y="157161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278 Rectángulo"/>
            <p:cNvSpPr/>
            <p:nvPr/>
          </p:nvSpPr>
          <p:spPr>
            <a:xfrm>
              <a:off x="8644716" y="157161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279 Rectángulo"/>
            <p:cNvSpPr/>
            <p:nvPr/>
          </p:nvSpPr>
          <p:spPr>
            <a:xfrm>
              <a:off x="8716154" y="157161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280 Rectángulo"/>
            <p:cNvSpPr/>
            <p:nvPr/>
          </p:nvSpPr>
          <p:spPr>
            <a:xfrm>
              <a:off x="8786842" y="157161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281 Rectángulo"/>
            <p:cNvSpPr/>
            <p:nvPr/>
          </p:nvSpPr>
          <p:spPr>
            <a:xfrm>
              <a:off x="7643834" y="164305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282 Rectángulo"/>
            <p:cNvSpPr/>
            <p:nvPr/>
          </p:nvSpPr>
          <p:spPr>
            <a:xfrm>
              <a:off x="7715272" y="164305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283 Rectángulo"/>
            <p:cNvSpPr/>
            <p:nvPr/>
          </p:nvSpPr>
          <p:spPr>
            <a:xfrm>
              <a:off x="7786710" y="164305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284 Rectángulo"/>
            <p:cNvSpPr/>
            <p:nvPr/>
          </p:nvSpPr>
          <p:spPr>
            <a:xfrm>
              <a:off x="7858148" y="164305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285 Rectángulo"/>
            <p:cNvSpPr/>
            <p:nvPr/>
          </p:nvSpPr>
          <p:spPr>
            <a:xfrm>
              <a:off x="7929586" y="164305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286 Rectángulo"/>
            <p:cNvSpPr/>
            <p:nvPr/>
          </p:nvSpPr>
          <p:spPr>
            <a:xfrm>
              <a:off x="8001024" y="164305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287 Rectángulo"/>
            <p:cNvSpPr/>
            <p:nvPr/>
          </p:nvSpPr>
          <p:spPr>
            <a:xfrm>
              <a:off x="8072462" y="164305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288 Rectángulo"/>
            <p:cNvSpPr/>
            <p:nvPr/>
          </p:nvSpPr>
          <p:spPr>
            <a:xfrm>
              <a:off x="8143900" y="164305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289 Rectángulo"/>
            <p:cNvSpPr/>
            <p:nvPr/>
          </p:nvSpPr>
          <p:spPr>
            <a:xfrm>
              <a:off x="8215338" y="164305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290 Rectángulo"/>
            <p:cNvSpPr/>
            <p:nvPr/>
          </p:nvSpPr>
          <p:spPr>
            <a:xfrm>
              <a:off x="8286776" y="164305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291 Rectángulo"/>
            <p:cNvSpPr/>
            <p:nvPr/>
          </p:nvSpPr>
          <p:spPr>
            <a:xfrm>
              <a:off x="8358214" y="164305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292 Rectángulo"/>
            <p:cNvSpPr/>
            <p:nvPr/>
          </p:nvSpPr>
          <p:spPr>
            <a:xfrm>
              <a:off x="8429652" y="164305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293 Rectángulo"/>
            <p:cNvSpPr/>
            <p:nvPr/>
          </p:nvSpPr>
          <p:spPr>
            <a:xfrm>
              <a:off x="8501090" y="164305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294 Rectángulo"/>
            <p:cNvSpPr/>
            <p:nvPr/>
          </p:nvSpPr>
          <p:spPr>
            <a:xfrm>
              <a:off x="8572528" y="164305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295 Rectángulo"/>
            <p:cNvSpPr/>
            <p:nvPr/>
          </p:nvSpPr>
          <p:spPr>
            <a:xfrm>
              <a:off x="8644716" y="164305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296 Rectángulo"/>
            <p:cNvSpPr/>
            <p:nvPr/>
          </p:nvSpPr>
          <p:spPr>
            <a:xfrm>
              <a:off x="8716154" y="164305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297 Rectángulo"/>
            <p:cNvSpPr/>
            <p:nvPr/>
          </p:nvSpPr>
          <p:spPr>
            <a:xfrm>
              <a:off x="8786842" y="164305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298 Rectángulo"/>
            <p:cNvSpPr/>
            <p:nvPr/>
          </p:nvSpPr>
          <p:spPr>
            <a:xfrm>
              <a:off x="7643834" y="171448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299 Rectángulo"/>
            <p:cNvSpPr/>
            <p:nvPr/>
          </p:nvSpPr>
          <p:spPr>
            <a:xfrm>
              <a:off x="7715272" y="171448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300 Rectángulo"/>
            <p:cNvSpPr/>
            <p:nvPr/>
          </p:nvSpPr>
          <p:spPr>
            <a:xfrm>
              <a:off x="7786710" y="171448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301 Rectángulo"/>
            <p:cNvSpPr/>
            <p:nvPr/>
          </p:nvSpPr>
          <p:spPr>
            <a:xfrm>
              <a:off x="7858148" y="171448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302 Rectángulo"/>
            <p:cNvSpPr/>
            <p:nvPr/>
          </p:nvSpPr>
          <p:spPr>
            <a:xfrm>
              <a:off x="7929586" y="171448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303 Rectángulo"/>
            <p:cNvSpPr/>
            <p:nvPr/>
          </p:nvSpPr>
          <p:spPr>
            <a:xfrm>
              <a:off x="8001024" y="171448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304 Rectángulo"/>
            <p:cNvSpPr/>
            <p:nvPr/>
          </p:nvSpPr>
          <p:spPr>
            <a:xfrm>
              <a:off x="8072462" y="171448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305 Rectángulo"/>
            <p:cNvSpPr/>
            <p:nvPr/>
          </p:nvSpPr>
          <p:spPr>
            <a:xfrm>
              <a:off x="8143900" y="171448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306 Rectángulo"/>
            <p:cNvSpPr/>
            <p:nvPr/>
          </p:nvSpPr>
          <p:spPr>
            <a:xfrm>
              <a:off x="8215338" y="171448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307 Rectángulo"/>
            <p:cNvSpPr/>
            <p:nvPr/>
          </p:nvSpPr>
          <p:spPr>
            <a:xfrm>
              <a:off x="8286776" y="171448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308 Rectángulo"/>
            <p:cNvSpPr/>
            <p:nvPr/>
          </p:nvSpPr>
          <p:spPr>
            <a:xfrm>
              <a:off x="8358214" y="171448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309 Rectángulo"/>
            <p:cNvSpPr/>
            <p:nvPr/>
          </p:nvSpPr>
          <p:spPr>
            <a:xfrm>
              <a:off x="8429652" y="171448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310 Rectángulo"/>
            <p:cNvSpPr/>
            <p:nvPr/>
          </p:nvSpPr>
          <p:spPr>
            <a:xfrm>
              <a:off x="8501090" y="171448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311 Rectángulo"/>
            <p:cNvSpPr/>
            <p:nvPr/>
          </p:nvSpPr>
          <p:spPr>
            <a:xfrm>
              <a:off x="8572528" y="171448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312 Rectángulo"/>
            <p:cNvSpPr/>
            <p:nvPr/>
          </p:nvSpPr>
          <p:spPr>
            <a:xfrm>
              <a:off x="8644716" y="171448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313 Rectángulo"/>
            <p:cNvSpPr/>
            <p:nvPr/>
          </p:nvSpPr>
          <p:spPr>
            <a:xfrm>
              <a:off x="8716154" y="171448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314 Rectángulo"/>
            <p:cNvSpPr/>
            <p:nvPr/>
          </p:nvSpPr>
          <p:spPr>
            <a:xfrm>
              <a:off x="8786842" y="171448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315 Rectángulo"/>
            <p:cNvSpPr/>
            <p:nvPr/>
          </p:nvSpPr>
          <p:spPr>
            <a:xfrm>
              <a:off x="7643834" y="178592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316 Rectángulo"/>
            <p:cNvSpPr/>
            <p:nvPr/>
          </p:nvSpPr>
          <p:spPr>
            <a:xfrm>
              <a:off x="7715272" y="178592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317 Rectángulo"/>
            <p:cNvSpPr/>
            <p:nvPr/>
          </p:nvSpPr>
          <p:spPr>
            <a:xfrm>
              <a:off x="7786710" y="178592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318 Rectángulo"/>
            <p:cNvSpPr/>
            <p:nvPr/>
          </p:nvSpPr>
          <p:spPr>
            <a:xfrm>
              <a:off x="7858148" y="178592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319 Rectángulo"/>
            <p:cNvSpPr/>
            <p:nvPr/>
          </p:nvSpPr>
          <p:spPr>
            <a:xfrm>
              <a:off x="7929586" y="178592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320 Rectángulo"/>
            <p:cNvSpPr/>
            <p:nvPr/>
          </p:nvSpPr>
          <p:spPr>
            <a:xfrm>
              <a:off x="8001024" y="178592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321 Rectángulo"/>
            <p:cNvSpPr/>
            <p:nvPr/>
          </p:nvSpPr>
          <p:spPr>
            <a:xfrm>
              <a:off x="8072462" y="178592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322 Rectángulo"/>
            <p:cNvSpPr/>
            <p:nvPr/>
          </p:nvSpPr>
          <p:spPr>
            <a:xfrm>
              <a:off x="8143900" y="178592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323 Rectángulo"/>
            <p:cNvSpPr/>
            <p:nvPr/>
          </p:nvSpPr>
          <p:spPr>
            <a:xfrm>
              <a:off x="8215338" y="178592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324 Rectángulo"/>
            <p:cNvSpPr/>
            <p:nvPr/>
          </p:nvSpPr>
          <p:spPr>
            <a:xfrm>
              <a:off x="8286776" y="178592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325 Rectángulo"/>
            <p:cNvSpPr/>
            <p:nvPr/>
          </p:nvSpPr>
          <p:spPr>
            <a:xfrm>
              <a:off x="8358214" y="178592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326 Rectángulo"/>
            <p:cNvSpPr/>
            <p:nvPr/>
          </p:nvSpPr>
          <p:spPr>
            <a:xfrm>
              <a:off x="8429652" y="178592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327 Rectángulo"/>
            <p:cNvSpPr/>
            <p:nvPr/>
          </p:nvSpPr>
          <p:spPr>
            <a:xfrm>
              <a:off x="8501090" y="178592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328 Rectángulo"/>
            <p:cNvSpPr/>
            <p:nvPr/>
          </p:nvSpPr>
          <p:spPr>
            <a:xfrm>
              <a:off x="8572528" y="178592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329 Rectángulo"/>
            <p:cNvSpPr/>
            <p:nvPr/>
          </p:nvSpPr>
          <p:spPr>
            <a:xfrm>
              <a:off x="8644716" y="178592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330 Rectángulo"/>
            <p:cNvSpPr/>
            <p:nvPr/>
          </p:nvSpPr>
          <p:spPr>
            <a:xfrm>
              <a:off x="8716154" y="178592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331 Rectángulo"/>
            <p:cNvSpPr/>
            <p:nvPr/>
          </p:nvSpPr>
          <p:spPr>
            <a:xfrm>
              <a:off x="8786842" y="178592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332 Rectángulo"/>
            <p:cNvSpPr/>
            <p:nvPr/>
          </p:nvSpPr>
          <p:spPr>
            <a:xfrm>
              <a:off x="7643834" y="185736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333 Rectángulo"/>
            <p:cNvSpPr/>
            <p:nvPr/>
          </p:nvSpPr>
          <p:spPr>
            <a:xfrm>
              <a:off x="7715272" y="185736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334 Rectángulo"/>
            <p:cNvSpPr/>
            <p:nvPr/>
          </p:nvSpPr>
          <p:spPr>
            <a:xfrm>
              <a:off x="7786710" y="185736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335 Rectángulo"/>
            <p:cNvSpPr/>
            <p:nvPr/>
          </p:nvSpPr>
          <p:spPr>
            <a:xfrm>
              <a:off x="7858148" y="185736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336 Rectángulo"/>
            <p:cNvSpPr/>
            <p:nvPr/>
          </p:nvSpPr>
          <p:spPr>
            <a:xfrm>
              <a:off x="7929586" y="185736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337 Rectángulo"/>
            <p:cNvSpPr/>
            <p:nvPr/>
          </p:nvSpPr>
          <p:spPr>
            <a:xfrm>
              <a:off x="8001024" y="185736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338 Rectángulo"/>
            <p:cNvSpPr/>
            <p:nvPr/>
          </p:nvSpPr>
          <p:spPr>
            <a:xfrm>
              <a:off x="8072462" y="185736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339 Rectángulo"/>
            <p:cNvSpPr/>
            <p:nvPr/>
          </p:nvSpPr>
          <p:spPr>
            <a:xfrm>
              <a:off x="8143900" y="185736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340 Rectángulo"/>
            <p:cNvSpPr/>
            <p:nvPr/>
          </p:nvSpPr>
          <p:spPr>
            <a:xfrm>
              <a:off x="8215338" y="185736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341 Rectángulo"/>
            <p:cNvSpPr/>
            <p:nvPr/>
          </p:nvSpPr>
          <p:spPr>
            <a:xfrm>
              <a:off x="8286776" y="185736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342 Rectángulo"/>
            <p:cNvSpPr/>
            <p:nvPr/>
          </p:nvSpPr>
          <p:spPr>
            <a:xfrm>
              <a:off x="8358214" y="185736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343 Rectángulo"/>
            <p:cNvSpPr/>
            <p:nvPr/>
          </p:nvSpPr>
          <p:spPr>
            <a:xfrm>
              <a:off x="8429652" y="185736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344 Rectángulo"/>
            <p:cNvSpPr/>
            <p:nvPr/>
          </p:nvSpPr>
          <p:spPr>
            <a:xfrm>
              <a:off x="8501090" y="185736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345 Rectángulo"/>
            <p:cNvSpPr/>
            <p:nvPr/>
          </p:nvSpPr>
          <p:spPr>
            <a:xfrm>
              <a:off x="8572528" y="185736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346 Rectángulo"/>
            <p:cNvSpPr/>
            <p:nvPr/>
          </p:nvSpPr>
          <p:spPr>
            <a:xfrm>
              <a:off x="8644716" y="185736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347 Rectángulo"/>
            <p:cNvSpPr/>
            <p:nvPr/>
          </p:nvSpPr>
          <p:spPr>
            <a:xfrm>
              <a:off x="8716154" y="185736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348 Rectángulo"/>
            <p:cNvSpPr/>
            <p:nvPr/>
          </p:nvSpPr>
          <p:spPr>
            <a:xfrm>
              <a:off x="8786842" y="1857364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349 Rectángulo"/>
            <p:cNvSpPr/>
            <p:nvPr/>
          </p:nvSpPr>
          <p:spPr>
            <a:xfrm>
              <a:off x="7643834" y="192880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350 Rectángulo"/>
            <p:cNvSpPr/>
            <p:nvPr/>
          </p:nvSpPr>
          <p:spPr>
            <a:xfrm>
              <a:off x="7715272" y="192880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351 Rectángulo"/>
            <p:cNvSpPr/>
            <p:nvPr/>
          </p:nvSpPr>
          <p:spPr>
            <a:xfrm>
              <a:off x="7786710" y="192880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352 Rectángulo"/>
            <p:cNvSpPr/>
            <p:nvPr/>
          </p:nvSpPr>
          <p:spPr>
            <a:xfrm>
              <a:off x="7858148" y="192880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353 Rectángulo"/>
            <p:cNvSpPr/>
            <p:nvPr/>
          </p:nvSpPr>
          <p:spPr>
            <a:xfrm>
              <a:off x="7929586" y="192880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354 Rectángulo"/>
            <p:cNvSpPr/>
            <p:nvPr/>
          </p:nvSpPr>
          <p:spPr>
            <a:xfrm>
              <a:off x="8001024" y="192880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355 Rectángulo"/>
            <p:cNvSpPr/>
            <p:nvPr/>
          </p:nvSpPr>
          <p:spPr>
            <a:xfrm>
              <a:off x="8072462" y="192880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356 Rectángulo"/>
            <p:cNvSpPr/>
            <p:nvPr/>
          </p:nvSpPr>
          <p:spPr>
            <a:xfrm>
              <a:off x="8143900" y="192880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357 Rectángulo"/>
            <p:cNvSpPr/>
            <p:nvPr/>
          </p:nvSpPr>
          <p:spPr>
            <a:xfrm>
              <a:off x="8215338" y="192880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358 Rectángulo"/>
            <p:cNvSpPr/>
            <p:nvPr/>
          </p:nvSpPr>
          <p:spPr>
            <a:xfrm>
              <a:off x="8286776" y="192880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359 Rectángulo"/>
            <p:cNvSpPr/>
            <p:nvPr/>
          </p:nvSpPr>
          <p:spPr>
            <a:xfrm>
              <a:off x="8358214" y="192880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360 Rectángulo"/>
            <p:cNvSpPr/>
            <p:nvPr/>
          </p:nvSpPr>
          <p:spPr>
            <a:xfrm>
              <a:off x="8429652" y="192880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361 Rectángulo"/>
            <p:cNvSpPr/>
            <p:nvPr/>
          </p:nvSpPr>
          <p:spPr>
            <a:xfrm>
              <a:off x="8501090" y="192880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362 Rectángulo"/>
            <p:cNvSpPr/>
            <p:nvPr/>
          </p:nvSpPr>
          <p:spPr>
            <a:xfrm>
              <a:off x="8572528" y="192880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363 Rectángulo"/>
            <p:cNvSpPr/>
            <p:nvPr/>
          </p:nvSpPr>
          <p:spPr>
            <a:xfrm>
              <a:off x="8644716" y="192880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364 Rectángulo"/>
            <p:cNvSpPr/>
            <p:nvPr/>
          </p:nvSpPr>
          <p:spPr>
            <a:xfrm>
              <a:off x="8716154" y="192880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365 Rectángulo"/>
            <p:cNvSpPr/>
            <p:nvPr/>
          </p:nvSpPr>
          <p:spPr>
            <a:xfrm>
              <a:off x="8786842" y="1928802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366 Rectángulo"/>
            <p:cNvSpPr/>
            <p:nvPr/>
          </p:nvSpPr>
          <p:spPr>
            <a:xfrm>
              <a:off x="7643834" y="200024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367 Rectángulo"/>
            <p:cNvSpPr/>
            <p:nvPr/>
          </p:nvSpPr>
          <p:spPr>
            <a:xfrm>
              <a:off x="7715272" y="200024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368 Rectángulo"/>
            <p:cNvSpPr/>
            <p:nvPr/>
          </p:nvSpPr>
          <p:spPr>
            <a:xfrm>
              <a:off x="7786710" y="200024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369 Rectángulo"/>
            <p:cNvSpPr/>
            <p:nvPr/>
          </p:nvSpPr>
          <p:spPr>
            <a:xfrm>
              <a:off x="7858148" y="200024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370 Rectángulo"/>
            <p:cNvSpPr/>
            <p:nvPr/>
          </p:nvSpPr>
          <p:spPr>
            <a:xfrm>
              <a:off x="7929586" y="200024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371 Rectángulo"/>
            <p:cNvSpPr/>
            <p:nvPr/>
          </p:nvSpPr>
          <p:spPr>
            <a:xfrm>
              <a:off x="8001024" y="200024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372 Rectángulo"/>
            <p:cNvSpPr/>
            <p:nvPr/>
          </p:nvSpPr>
          <p:spPr>
            <a:xfrm>
              <a:off x="8072462" y="200024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373 Rectángulo"/>
            <p:cNvSpPr/>
            <p:nvPr/>
          </p:nvSpPr>
          <p:spPr>
            <a:xfrm>
              <a:off x="8143900" y="200024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374 Rectángulo"/>
            <p:cNvSpPr/>
            <p:nvPr/>
          </p:nvSpPr>
          <p:spPr>
            <a:xfrm>
              <a:off x="8215338" y="200024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375 Rectángulo"/>
            <p:cNvSpPr/>
            <p:nvPr/>
          </p:nvSpPr>
          <p:spPr>
            <a:xfrm>
              <a:off x="8286776" y="200024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376 Rectángulo"/>
            <p:cNvSpPr/>
            <p:nvPr/>
          </p:nvSpPr>
          <p:spPr>
            <a:xfrm>
              <a:off x="8358214" y="200024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377 Rectángulo"/>
            <p:cNvSpPr/>
            <p:nvPr/>
          </p:nvSpPr>
          <p:spPr>
            <a:xfrm>
              <a:off x="8429652" y="200024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378 Rectángulo"/>
            <p:cNvSpPr/>
            <p:nvPr/>
          </p:nvSpPr>
          <p:spPr>
            <a:xfrm>
              <a:off x="8501090" y="200024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379 Rectángulo"/>
            <p:cNvSpPr/>
            <p:nvPr/>
          </p:nvSpPr>
          <p:spPr>
            <a:xfrm>
              <a:off x="8572528" y="200024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380 Rectángulo"/>
            <p:cNvSpPr/>
            <p:nvPr/>
          </p:nvSpPr>
          <p:spPr>
            <a:xfrm>
              <a:off x="8644716" y="200024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381 Rectángulo"/>
            <p:cNvSpPr/>
            <p:nvPr/>
          </p:nvSpPr>
          <p:spPr>
            <a:xfrm>
              <a:off x="8716154" y="200024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382 Rectángulo"/>
            <p:cNvSpPr/>
            <p:nvPr/>
          </p:nvSpPr>
          <p:spPr>
            <a:xfrm>
              <a:off x="8786842" y="2000240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383 Rectángulo"/>
            <p:cNvSpPr/>
            <p:nvPr/>
          </p:nvSpPr>
          <p:spPr>
            <a:xfrm>
              <a:off x="7643834" y="207167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384 Rectángulo"/>
            <p:cNvSpPr/>
            <p:nvPr/>
          </p:nvSpPr>
          <p:spPr>
            <a:xfrm>
              <a:off x="7715272" y="207167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385 Rectángulo"/>
            <p:cNvSpPr/>
            <p:nvPr/>
          </p:nvSpPr>
          <p:spPr>
            <a:xfrm>
              <a:off x="7786710" y="207167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386 Rectángulo"/>
            <p:cNvSpPr/>
            <p:nvPr/>
          </p:nvSpPr>
          <p:spPr>
            <a:xfrm>
              <a:off x="7858148" y="207167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387 Rectángulo"/>
            <p:cNvSpPr/>
            <p:nvPr/>
          </p:nvSpPr>
          <p:spPr>
            <a:xfrm>
              <a:off x="7929586" y="207167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388 Rectángulo"/>
            <p:cNvSpPr/>
            <p:nvPr/>
          </p:nvSpPr>
          <p:spPr>
            <a:xfrm>
              <a:off x="8001024" y="207167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389 Rectángulo"/>
            <p:cNvSpPr/>
            <p:nvPr/>
          </p:nvSpPr>
          <p:spPr>
            <a:xfrm>
              <a:off x="8072462" y="207167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390 Rectángulo"/>
            <p:cNvSpPr/>
            <p:nvPr/>
          </p:nvSpPr>
          <p:spPr>
            <a:xfrm>
              <a:off x="8143900" y="207167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391 Rectángulo"/>
            <p:cNvSpPr/>
            <p:nvPr/>
          </p:nvSpPr>
          <p:spPr>
            <a:xfrm>
              <a:off x="8215338" y="207167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392 Rectángulo"/>
            <p:cNvSpPr/>
            <p:nvPr/>
          </p:nvSpPr>
          <p:spPr>
            <a:xfrm>
              <a:off x="8286776" y="207167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393 Rectángulo"/>
            <p:cNvSpPr/>
            <p:nvPr/>
          </p:nvSpPr>
          <p:spPr>
            <a:xfrm>
              <a:off x="8358214" y="207167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394 Rectángulo"/>
            <p:cNvSpPr/>
            <p:nvPr/>
          </p:nvSpPr>
          <p:spPr>
            <a:xfrm>
              <a:off x="8429652" y="207167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395 Rectángulo"/>
            <p:cNvSpPr/>
            <p:nvPr/>
          </p:nvSpPr>
          <p:spPr>
            <a:xfrm>
              <a:off x="8501090" y="207167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396 Rectángulo"/>
            <p:cNvSpPr/>
            <p:nvPr/>
          </p:nvSpPr>
          <p:spPr>
            <a:xfrm>
              <a:off x="8572528" y="207167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397 Rectángulo"/>
            <p:cNvSpPr/>
            <p:nvPr/>
          </p:nvSpPr>
          <p:spPr>
            <a:xfrm>
              <a:off x="8644716" y="207167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398 Rectángulo"/>
            <p:cNvSpPr/>
            <p:nvPr/>
          </p:nvSpPr>
          <p:spPr>
            <a:xfrm>
              <a:off x="8716154" y="207167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399 Rectángulo"/>
            <p:cNvSpPr/>
            <p:nvPr/>
          </p:nvSpPr>
          <p:spPr>
            <a:xfrm>
              <a:off x="8786842" y="2071678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400 Rectángulo"/>
            <p:cNvSpPr/>
            <p:nvPr/>
          </p:nvSpPr>
          <p:spPr>
            <a:xfrm>
              <a:off x="7643834" y="214311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401 Rectángulo"/>
            <p:cNvSpPr/>
            <p:nvPr/>
          </p:nvSpPr>
          <p:spPr>
            <a:xfrm>
              <a:off x="7715272" y="214311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402 Rectángulo"/>
            <p:cNvSpPr/>
            <p:nvPr/>
          </p:nvSpPr>
          <p:spPr>
            <a:xfrm>
              <a:off x="7786710" y="214311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403 Rectángulo"/>
            <p:cNvSpPr/>
            <p:nvPr/>
          </p:nvSpPr>
          <p:spPr>
            <a:xfrm>
              <a:off x="7858148" y="214311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404 Rectángulo"/>
            <p:cNvSpPr/>
            <p:nvPr/>
          </p:nvSpPr>
          <p:spPr>
            <a:xfrm>
              <a:off x="7929586" y="214311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405 Rectángulo"/>
            <p:cNvSpPr/>
            <p:nvPr/>
          </p:nvSpPr>
          <p:spPr>
            <a:xfrm>
              <a:off x="8001024" y="214311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406 Rectángulo"/>
            <p:cNvSpPr/>
            <p:nvPr/>
          </p:nvSpPr>
          <p:spPr>
            <a:xfrm>
              <a:off x="8072462" y="214311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407 Rectángulo"/>
            <p:cNvSpPr/>
            <p:nvPr/>
          </p:nvSpPr>
          <p:spPr>
            <a:xfrm>
              <a:off x="8143900" y="214311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408 Rectángulo"/>
            <p:cNvSpPr/>
            <p:nvPr/>
          </p:nvSpPr>
          <p:spPr>
            <a:xfrm>
              <a:off x="8215338" y="214311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409 Rectángulo"/>
            <p:cNvSpPr/>
            <p:nvPr/>
          </p:nvSpPr>
          <p:spPr>
            <a:xfrm>
              <a:off x="8286776" y="214311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410 Rectángulo"/>
            <p:cNvSpPr/>
            <p:nvPr/>
          </p:nvSpPr>
          <p:spPr>
            <a:xfrm>
              <a:off x="8358214" y="214311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411 Rectángulo"/>
            <p:cNvSpPr/>
            <p:nvPr/>
          </p:nvSpPr>
          <p:spPr>
            <a:xfrm>
              <a:off x="8429652" y="214311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412 Rectángulo"/>
            <p:cNvSpPr/>
            <p:nvPr/>
          </p:nvSpPr>
          <p:spPr>
            <a:xfrm>
              <a:off x="8501090" y="214311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413 Rectángulo"/>
            <p:cNvSpPr/>
            <p:nvPr/>
          </p:nvSpPr>
          <p:spPr>
            <a:xfrm>
              <a:off x="8572528" y="214311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414 Rectángulo"/>
            <p:cNvSpPr/>
            <p:nvPr/>
          </p:nvSpPr>
          <p:spPr>
            <a:xfrm>
              <a:off x="8644716" y="214311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415 Rectángulo"/>
            <p:cNvSpPr/>
            <p:nvPr/>
          </p:nvSpPr>
          <p:spPr>
            <a:xfrm>
              <a:off x="8716154" y="214311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416 Rectángulo"/>
            <p:cNvSpPr/>
            <p:nvPr/>
          </p:nvSpPr>
          <p:spPr>
            <a:xfrm>
              <a:off x="8786842" y="2143116"/>
              <a:ext cx="71438" cy="71438"/>
            </a:xfrm>
            <a:prstGeom prst="rect">
              <a:avLst/>
            </a:prstGeom>
            <a:solidFill>
              <a:srgbClr val="E46C0A">
                <a:alpha val="69804"/>
              </a:srgb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8" name="417 Rectángulo"/>
          <p:cNvSpPr/>
          <p:nvPr/>
        </p:nvSpPr>
        <p:spPr>
          <a:xfrm>
            <a:off x="1428728" y="3143248"/>
            <a:ext cx="6786610" cy="2786082"/>
          </a:xfrm>
          <a:prstGeom prst="rect">
            <a:avLst/>
          </a:prstGeom>
          <a:solidFill>
            <a:srgbClr val="FFFFFF"/>
          </a:solidFill>
          <a:ln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WHY IS </a:t>
            </a:r>
            <a:r>
              <a:rPr lang="en-US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USDQ+BPC</a:t>
            </a: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SO POPULAR ?</a:t>
            </a:r>
          </a:p>
          <a:p>
            <a:pPr algn="ctr"/>
            <a:endParaRPr lang="en-US" sz="20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1) is convenient for current hardware</a:t>
            </a:r>
          </a:p>
          <a:p>
            <a:pPr algn="ctr"/>
            <a:endParaRPr lang="en-US" sz="8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2) achieves competitive coding performance</a:t>
            </a:r>
          </a:p>
          <a:p>
            <a:pPr algn="ctr"/>
            <a:endParaRPr lang="en-US" sz="8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3) many works aimed to improve efficiency</a:t>
            </a:r>
          </a:p>
          <a:p>
            <a:pPr algn="ctr"/>
            <a:endParaRPr lang="en-US" sz="20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sz="2000" b="1" i="1" dirty="0" smtClean="0">
                <a:solidFill>
                  <a:srgbClr val="C00000"/>
                </a:solidFill>
              </a:rPr>
              <a:t>IS </a:t>
            </a:r>
            <a:r>
              <a:rPr lang="en-US" sz="2000" b="1" i="1" dirty="0" err="1" smtClean="0">
                <a:solidFill>
                  <a:srgbClr val="C00000"/>
                </a:solidFill>
              </a:rPr>
              <a:t>USDQ+BPC</a:t>
            </a:r>
            <a:r>
              <a:rPr lang="en-US" sz="2000" b="1" i="1" dirty="0" smtClean="0">
                <a:solidFill>
                  <a:srgbClr val="C00000"/>
                </a:solidFill>
              </a:rPr>
              <a:t> OPTIMAL FOR </a:t>
            </a:r>
            <a:r>
              <a:rPr lang="en-US" sz="2000" b="1" i="1" dirty="0" err="1" smtClean="0">
                <a:solidFill>
                  <a:srgbClr val="C00000"/>
                </a:solidFill>
              </a:rPr>
              <a:t>LOSSY</a:t>
            </a:r>
            <a:r>
              <a:rPr lang="en-US" sz="2000" b="1" i="1" dirty="0" smtClean="0">
                <a:solidFill>
                  <a:srgbClr val="C00000"/>
                </a:solidFill>
              </a:rPr>
              <a:t> IMAGE CODING ?</a:t>
            </a:r>
            <a:endParaRPr lang="en-US" sz="2000" b="1" i="1" dirty="0">
              <a:solidFill>
                <a:srgbClr val="C00000"/>
              </a:solidFill>
            </a:endParaRPr>
          </a:p>
        </p:txBody>
      </p:sp>
      <p:sp>
        <p:nvSpPr>
          <p:cNvPr id="419" name="418 Rectángulo"/>
          <p:cNvSpPr/>
          <p:nvPr/>
        </p:nvSpPr>
        <p:spPr>
          <a:xfrm>
            <a:off x="2000232" y="5429264"/>
            <a:ext cx="5643602" cy="35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77556E-17 L 3.05556E-6 0.2967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" grpId="0" animBg="1"/>
      <p:bldP spid="418" grpId="1" animBg="1"/>
      <p:bldP spid="419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2185</TotalTime>
  <Words>965</Words>
  <Application>Microsoft Office PowerPoint</Application>
  <PresentationFormat>Presentación en pantalla (4:3)</PresentationFormat>
  <Paragraphs>418</Paragraphs>
  <Slides>55</Slides>
  <Notes>0</Notes>
  <HiddenSlides>0</HiddenSlides>
  <MMClips>5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55</vt:i4>
      </vt:variant>
    </vt:vector>
  </HeadingPairs>
  <TitlesOfParts>
    <vt:vector size="63" baseType="lpstr">
      <vt:lpstr>Arial</vt:lpstr>
      <vt:lpstr>Verdana</vt:lpstr>
      <vt:lpstr>Lucida Sans Unicode</vt:lpstr>
      <vt:lpstr>Times New Roman</vt:lpstr>
      <vt:lpstr>Calibri</vt:lpstr>
      <vt:lpstr>Tema de Office</vt:lpstr>
      <vt:lpstr>1_Tema de Office</vt:lpstr>
      <vt:lpstr>Ecuación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.</dc:creator>
  <cp:lastModifiedBy>.</cp:lastModifiedBy>
  <cp:revision>349</cp:revision>
  <dcterms:created xsi:type="dcterms:W3CDTF">2012-03-06T08:35:55Z</dcterms:created>
  <dcterms:modified xsi:type="dcterms:W3CDTF">2013-07-09T15:05:00Z</dcterms:modified>
</cp:coreProperties>
</file>