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4" r:id="rId3"/>
    <p:sldId id="388" r:id="rId4"/>
    <p:sldId id="415" r:id="rId5"/>
    <p:sldId id="389" r:id="rId6"/>
    <p:sldId id="391" r:id="rId7"/>
    <p:sldId id="392" r:id="rId8"/>
    <p:sldId id="393" r:id="rId9"/>
    <p:sldId id="394" r:id="rId10"/>
    <p:sldId id="395" r:id="rId11"/>
    <p:sldId id="396" r:id="rId12"/>
    <p:sldId id="397" r:id="rId13"/>
    <p:sldId id="398" r:id="rId14"/>
    <p:sldId id="390" r:id="rId15"/>
    <p:sldId id="399" r:id="rId16"/>
    <p:sldId id="401" r:id="rId17"/>
    <p:sldId id="402" r:id="rId18"/>
    <p:sldId id="400" r:id="rId19"/>
    <p:sldId id="403" r:id="rId20"/>
  </p:sldIdLst>
  <p:sldSz cx="10080625" cy="7559675"/>
  <p:notesSz cx="7559675" cy="10691813"/>
  <p:defaultTextStyle>
    <a:defPPr>
      <a:defRPr lang="ca-ES"/>
    </a:defPPr>
    <a:lvl1pPr algn="l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StarSymbol" charset="0"/>
      <a:defRPr sz="1700"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1pPr>
    <a:lvl2pPr marL="457200" algn="l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StarSymbol" charset="0"/>
      <a:defRPr sz="1700"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2pPr>
    <a:lvl3pPr marL="914400" algn="l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StarSymbol" charset="0"/>
      <a:defRPr sz="1700"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3pPr>
    <a:lvl4pPr marL="1371600" algn="l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StarSymbol" charset="0"/>
      <a:defRPr sz="1700"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4pPr>
    <a:lvl5pPr marL="1828800" algn="l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StarSymbol" charset="0"/>
      <a:defRPr sz="1700"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5pPr>
    <a:lvl6pPr marL="2286000" algn="l" defTabSz="914400" rtl="0" eaLnBrk="1" latinLnBrk="0" hangingPunct="1">
      <a:defRPr sz="1700"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6pPr>
    <a:lvl7pPr marL="2743200" algn="l" defTabSz="914400" rtl="0" eaLnBrk="1" latinLnBrk="0" hangingPunct="1">
      <a:defRPr sz="1700"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7pPr>
    <a:lvl8pPr marL="3200400" algn="l" defTabSz="914400" rtl="0" eaLnBrk="1" latinLnBrk="0" hangingPunct="1">
      <a:defRPr sz="1700"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8pPr>
    <a:lvl9pPr marL="3657600" algn="l" defTabSz="914400" rtl="0" eaLnBrk="1" latinLnBrk="0" hangingPunct="1">
      <a:defRPr sz="1700"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08080"/>
    <a:srgbClr val="CCCC00"/>
    <a:srgbClr val="FF9999"/>
    <a:srgbClr val="003399"/>
    <a:srgbClr val="FF3300"/>
    <a:srgbClr val="000099"/>
    <a:srgbClr val="008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0675" autoAdjust="0"/>
    <p:restoredTop sz="93730" autoAdjust="0"/>
  </p:normalViewPr>
  <p:slideViewPr>
    <p:cSldViewPr>
      <p:cViewPr varScale="1">
        <p:scale>
          <a:sx n="95" d="100"/>
          <a:sy n="95" d="100"/>
        </p:scale>
        <p:origin x="-120" y="-438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76600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>
              <a:lnSpc>
                <a:spcPct val="100000"/>
              </a:lnSpc>
              <a:buClrTx/>
              <a:buSzTx/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281488" y="0"/>
            <a:ext cx="3276600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>
              <a:lnSpc>
                <a:spcPct val="100000"/>
              </a:lnSpc>
              <a:buClrTx/>
              <a:buSzTx/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0155238"/>
            <a:ext cx="3276600" cy="53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>
              <a:lnSpc>
                <a:spcPct val="100000"/>
              </a:lnSpc>
              <a:buClrTx/>
              <a:buSzTx/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110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281488" y="10155238"/>
            <a:ext cx="3276600" cy="53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>
              <a:lnSpc>
                <a:spcPct val="100000"/>
              </a:lnSpc>
              <a:buClrTx/>
              <a:buSzTx/>
              <a:buFontTx/>
              <a:buNone/>
              <a:defRPr sz="1200"/>
            </a:lvl1pPr>
          </a:lstStyle>
          <a:p>
            <a:fld id="{52F4385C-A59F-4DD8-A806-97D8352DF802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593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ES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449263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49263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449263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449263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fld id="{ED4D73CE-63A8-4F51-B243-BC4851D3526B}" type="slidenum">
              <a:rPr lang="en-GB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72101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6F66497-13B1-4A46-AD11-1FDB813C5BB5}" type="slidenum">
              <a:rPr lang="en-GB"/>
              <a:pPr/>
              <a:t>1</a:t>
            </a:fld>
            <a:endParaRPr lang="en-GB"/>
          </a:p>
        </p:txBody>
      </p:sp>
      <p:sp>
        <p:nvSpPr>
          <p:cNvPr id="409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10025"/>
          </a:xfrm>
        </p:spPr>
      </p:sp>
      <p:sp>
        <p:nvSpPr>
          <p:cNvPr id="409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1D6049D-BB8A-4554-9211-330957B2B416}" type="slidenum">
              <a:rPr lang="en-GB"/>
              <a:pPr/>
              <a:t>10</a:t>
            </a:fld>
            <a:endParaRPr lang="en-GB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CE15F5D-D31D-43F0-86B2-8FA27E23AF1A}" type="slidenum">
              <a:rPr lang="en-GB"/>
              <a:pPr/>
              <a:t>11</a:t>
            </a:fld>
            <a:endParaRPr lang="en-GB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4FC8AF4-607A-497B-90EF-AE8AD4B3377B}" type="slidenum">
              <a:rPr lang="en-GB"/>
              <a:pPr/>
              <a:t>12</a:t>
            </a:fld>
            <a:endParaRPr lang="en-GB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214890A-9A1B-4580-B463-76787CA16BEA}" type="slidenum">
              <a:rPr lang="en-GB"/>
              <a:pPr/>
              <a:t>13</a:t>
            </a:fld>
            <a:endParaRPr lang="en-GB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049C80C-1A1E-4FFD-9E36-142497D8277E}" type="slidenum">
              <a:rPr lang="en-GB"/>
              <a:pPr/>
              <a:t>14</a:t>
            </a:fld>
            <a:endParaRPr lang="en-GB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06D1A62-3A5D-4B24-8D16-9FDDCA32470B}" type="slidenum">
              <a:rPr lang="en-GB"/>
              <a:pPr/>
              <a:t>15</a:t>
            </a:fld>
            <a:endParaRPr lang="en-GB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7F0D960-EC37-44F8-8FD5-1FCB2F1BC7C8}" type="slidenum">
              <a:rPr lang="en-GB"/>
              <a:pPr/>
              <a:t>16</a:t>
            </a:fld>
            <a:endParaRPr lang="en-GB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C2FE853-AE89-47AE-B3B6-6F7E5609A2D0}" type="slidenum">
              <a:rPr lang="en-GB"/>
              <a:pPr/>
              <a:t>17</a:t>
            </a:fld>
            <a:endParaRPr lang="en-GB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39598E7-21EF-4027-91CF-47A7FCB635FF}" type="slidenum">
              <a:rPr lang="en-GB"/>
              <a:pPr/>
              <a:t>18</a:t>
            </a:fld>
            <a:endParaRPr lang="en-GB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7FE9FA9-EA71-4B5C-9C58-941A7DD2549D}" type="slidenum">
              <a:rPr lang="en-GB"/>
              <a:pPr/>
              <a:t>19</a:t>
            </a:fld>
            <a:endParaRPr lang="en-GB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613C0AE-C365-4CDA-94E5-11D72AB6E671}" type="slidenum">
              <a:rPr lang="en-GB"/>
              <a:pPr/>
              <a:t>2</a:t>
            </a:fld>
            <a:endParaRPr lang="en-GB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6B35CD2-4CCC-4A54-9435-51D5634EBEAD}" type="slidenum">
              <a:rPr lang="en-GB"/>
              <a:pPr/>
              <a:t>3</a:t>
            </a:fld>
            <a:endParaRPr lang="en-GB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26009C3-30A5-4F02-AB95-DA9F8C6FC2F9}" type="slidenum">
              <a:rPr lang="en-GB"/>
              <a:pPr/>
              <a:t>4</a:t>
            </a:fld>
            <a:endParaRPr lang="en-GB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5FEDE70-8B0C-4D64-9EFF-40296A9DA220}" type="slidenum">
              <a:rPr lang="en-GB"/>
              <a:pPr/>
              <a:t>5</a:t>
            </a:fld>
            <a:endParaRPr lang="en-GB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85CE5CF-636F-4265-9068-D20D3BE503F7}" type="slidenum">
              <a:rPr lang="en-GB"/>
              <a:pPr/>
              <a:t>6</a:t>
            </a:fld>
            <a:endParaRPr lang="en-GB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5DCB252-4CA9-4E7C-8E9B-18354A711D7B}" type="slidenum">
              <a:rPr lang="en-GB"/>
              <a:pPr/>
              <a:t>7</a:t>
            </a:fld>
            <a:endParaRPr lang="en-GB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7B049FD-189A-4B3D-A733-E8B6343BDE9B}" type="slidenum">
              <a:rPr lang="en-GB"/>
              <a:pPr/>
              <a:t>8</a:t>
            </a:fld>
            <a:endParaRPr lang="en-GB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63BF171-655F-4D7D-AA63-2868747EA46C}" type="slidenum">
              <a:rPr lang="en-GB"/>
              <a:pPr/>
              <a:t>9</a:t>
            </a:fld>
            <a:endParaRPr lang="en-GB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80727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81318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28028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504825" y="303213"/>
            <a:ext cx="9072563" cy="64500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79096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32268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235090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96844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570655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13305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73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14585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703300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AutoShape 6"/>
          <p:cNvSpPr>
            <a:spLocks noChangeArrowheads="1"/>
          </p:cNvSpPr>
          <p:nvPr userDrawn="1"/>
        </p:nvSpPr>
        <p:spPr bwMode="auto">
          <a:xfrm>
            <a:off x="0" y="0"/>
            <a:ext cx="317500" cy="317500"/>
          </a:xfrm>
          <a:prstGeom prst="roundRect">
            <a:avLst>
              <a:gd name="adj" fmla="val 505"/>
            </a:avLst>
          </a:prstGeom>
          <a:gradFill rotWithShape="0">
            <a:gsLst>
              <a:gs pos="0">
                <a:srgbClr val="FFFFFF"/>
              </a:gs>
              <a:gs pos="100000">
                <a:srgbClr val="F4F1F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1031" name="AutoShape 7"/>
          <p:cNvSpPr>
            <a:spLocks noChangeArrowheads="1"/>
          </p:cNvSpPr>
          <p:nvPr userDrawn="1"/>
        </p:nvSpPr>
        <p:spPr bwMode="auto">
          <a:xfrm>
            <a:off x="314325" y="314325"/>
            <a:ext cx="315913" cy="315913"/>
          </a:xfrm>
          <a:prstGeom prst="roundRect">
            <a:avLst>
              <a:gd name="adj" fmla="val 505"/>
            </a:avLst>
          </a:prstGeom>
          <a:gradFill rotWithShape="0">
            <a:gsLst>
              <a:gs pos="0">
                <a:srgbClr val="FFFFFF"/>
              </a:gs>
              <a:gs pos="100000">
                <a:srgbClr val="F4F1F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1032" name="AutoShape 8"/>
          <p:cNvSpPr>
            <a:spLocks noChangeArrowheads="1"/>
          </p:cNvSpPr>
          <p:nvPr userDrawn="1"/>
        </p:nvSpPr>
        <p:spPr bwMode="auto">
          <a:xfrm>
            <a:off x="630238" y="0"/>
            <a:ext cx="315912" cy="317500"/>
          </a:xfrm>
          <a:prstGeom prst="roundRect">
            <a:avLst>
              <a:gd name="adj" fmla="val 505"/>
            </a:avLst>
          </a:prstGeom>
          <a:gradFill rotWithShape="0">
            <a:gsLst>
              <a:gs pos="0">
                <a:srgbClr val="FFFFFF"/>
              </a:gs>
              <a:gs pos="100000">
                <a:srgbClr val="F4F1F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1033" name="AutoShape 9"/>
          <p:cNvSpPr>
            <a:spLocks noChangeArrowheads="1"/>
          </p:cNvSpPr>
          <p:nvPr userDrawn="1"/>
        </p:nvSpPr>
        <p:spPr bwMode="auto">
          <a:xfrm>
            <a:off x="944563" y="314325"/>
            <a:ext cx="315912" cy="315913"/>
          </a:xfrm>
          <a:prstGeom prst="roundRect">
            <a:avLst>
              <a:gd name="adj" fmla="val 505"/>
            </a:avLst>
          </a:prstGeom>
          <a:gradFill rotWithShape="0">
            <a:gsLst>
              <a:gs pos="0">
                <a:srgbClr val="FFFFFF"/>
              </a:gs>
              <a:gs pos="100000">
                <a:srgbClr val="F4F1F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1034" name="AutoShape 10"/>
          <p:cNvSpPr>
            <a:spLocks noChangeArrowheads="1"/>
          </p:cNvSpPr>
          <p:nvPr userDrawn="1"/>
        </p:nvSpPr>
        <p:spPr bwMode="auto">
          <a:xfrm>
            <a:off x="1260475" y="0"/>
            <a:ext cx="315913" cy="317500"/>
          </a:xfrm>
          <a:prstGeom prst="roundRect">
            <a:avLst>
              <a:gd name="adj" fmla="val 505"/>
            </a:avLst>
          </a:prstGeom>
          <a:gradFill rotWithShape="0">
            <a:gsLst>
              <a:gs pos="0">
                <a:srgbClr val="FFFFFF"/>
              </a:gs>
              <a:gs pos="100000">
                <a:srgbClr val="F4F1F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1035" name="AutoShape 11"/>
          <p:cNvSpPr>
            <a:spLocks noChangeArrowheads="1"/>
          </p:cNvSpPr>
          <p:nvPr userDrawn="1"/>
        </p:nvSpPr>
        <p:spPr bwMode="auto">
          <a:xfrm>
            <a:off x="1574800" y="314325"/>
            <a:ext cx="315913" cy="315913"/>
          </a:xfrm>
          <a:prstGeom prst="roundRect">
            <a:avLst>
              <a:gd name="adj" fmla="val 505"/>
            </a:avLst>
          </a:prstGeom>
          <a:gradFill rotWithShape="0">
            <a:gsLst>
              <a:gs pos="0">
                <a:srgbClr val="FFFFFF"/>
              </a:gs>
              <a:gs pos="100000">
                <a:srgbClr val="F4F1F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1036" name="AutoShape 12"/>
          <p:cNvSpPr>
            <a:spLocks noChangeArrowheads="1"/>
          </p:cNvSpPr>
          <p:nvPr userDrawn="1"/>
        </p:nvSpPr>
        <p:spPr bwMode="auto">
          <a:xfrm>
            <a:off x="1890713" y="0"/>
            <a:ext cx="315912" cy="317500"/>
          </a:xfrm>
          <a:prstGeom prst="roundRect">
            <a:avLst>
              <a:gd name="adj" fmla="val 505"/>
            </a:avLst>
          </a:prstGeom>
          <a:gradFill rotWithShape="0">
            <a:gsLst>
              <a:gs pos="0">
                <a:srgbClr val="FFFFFF"/>
              </a:gs>
              <a:gs pos="100000">
                <a:srgbClr val="F4F1F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1037" name="AutoShape 13"/>
          <p:cNvSpPr>
            <a:spLocks noChangeArrowheads="1"/>
          </p:cNvSpPr>
          <p:nvPr userDrawn="1"/>
        </p:nvSpPr>
        <p:spPr bwMode="auto">
          <a:xfrm>
            <a:off x="2205038" y="314325"/>
            <a:ext cx="315912" cy="315913"/>
          </a:xfrm>
          <a:prstGeom prst="roundRect">
            <a:avLst>
              <a:gd name="adj" fmla="val 505"/>
            </a:avLst>
          </a:prstGeom>
          <a:gradFill rotWithShape="0">
            <a:gsLst>
              <a:gs pos="0">
                <a:srgbClr val="FFFFFF"/>
              </a:gs>
              <a:gs pos="100000">
                <a:srgbClr val="F4F1F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1038" name="AutoShape 14"/>
          <p:cNvSpPr>
            <a:spLocks noChangeArrowheads="1"/>
          </p:cNvSpPr>
          <p:nvPr userDrawn="1"/>
        </p:nvSpPr>
        <p:spPr bwMode="auto">
          <a:xfrm>
            <a:off x="2520950" y="0"/>
            <a:ext cx="314325" cy="317500"/>
          </a:xfrm>
          <a:prstGeom prst="roundRect">
            <a:avLst>
              <a:gd name="adj" fmla="val 505"/>
            </a:avLst>
          </a:prstGeom>
          <a:gradFill rotWithShape="0">
            <a:gsLst>
              <a:gs pos="0">
                <a:srgbClr val="FFFFFF"/>
              </a:gs>
              <a:gs pos="100000">
                <a:srgbClr val="F4F1F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1039" name="AutoShape 15"/>
          <p:cNvSpPr>
            <a:spLocks noChangeArrowheads="1"/>
          </p:cNvSpPr>
          <p:nvPr userDrawn="1"/>
        </p:nvSpPr>
        <p:spPr bwMode="auto">
          <a:xfrm>
            <a:off x="2835275" y="314325"/>
            <a:ext cx="315913" cy="315913"/>
          </a:xfrm>
          <a:prstGeom prst="roundRect">
            <a:avLst>
              <a:gd name="adj" fmla="val 505"/>
            </a:avLst>
          </a:prstGeom>
          <a:gradFill rotWithShape="0">
            <a:gsLst>
              <a:gs pos="0">
                <a:srgbClr val="FFFFFF"/>
              </a:gs>
              <a:gs pos="100000">
                <a:srgbClr val="F4F1F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1040" name="AutoShape 16"/>
          <p:cNvSpPr>
            <a:spLocks noChangeArrowheads="1"/>
          </p:cNvSpPr>
          <p:nvPr userDrawn="1"/>
        </p:nvSpPr>
        <p:spPr bwMode="auto">
          <a:xfrm>
            <a:off x="3149600" y="0"/>
            <a:ext cx="315913" cy="317500"/>
          </a:xfrm>
          <a:prstGeom prst="roundRect">
            <a:avLst>
              <a:gd name="adj" fmla="val 505"/>
            </a:avLst>
          </a:prstGeom>
          <a:gradFill rotWithShape="0">
            <a:gsLst>
              <a:gs pos="0">
                <a:srgbClr val="FFFFFF"/>
              </a:gs>
              <a:gs pos="100000">
                <a:srgbClr val="F4F1F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1041" name="AutoShape 17"/>
          <p:cNvSpPr>
            <a:spLocks noChangeArrowheads="1"/>
          </p:cNvSpPr>
          <p:nvPr userDrawn="1"/>
        </p:nvSpPr>
        <p:spPr bwMode="auto">
          <a:xfrm>
            <a:off x="3465513" y="314325"/>
            <a:ext cx="315912" cy="315913"/>
          </a:xfrm>
          <a:prstGeom prst="roundRect">
            <a:avLst>
              <a:gd name="adj" fmla="val 505"/>
            </a:avLst>
          </a:prstGeom>
          <a:gradFill rotWithShape="0">
            <a:gsLst>
              <a:gs pos="0">
                <a:srgbClr val="FFFFFF"/>
              </a:gs>
              <a:gs pos="100000">
                <a:srgbClr val="F4F1F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1042" name="AutoShape 18"/>
          <p:cNvSpPr>
            <a:spLocks noChangeArrowheads="1"/>
          </p:cNvSpPr>
          <p:nvPr userDrawn="1"/>
        </p:nvSpPr>
        <p:spPr bwMode="auto">
          <a:xfrm>
            <a:off x="3779838" y="0"/>
            <a:ext cx="315912" cy="317500"/>
          </a:xfrm>
          <a:prstGeom prst="roundRect">
            <a:avLst>
              <a:gd name="adj" fmla="val 505"/>
            </a:avLst>
          </a:prstGeom>
          <a:gradFill rotWithShape="0">
            <a:gsLst>
              <a:gs pos="0">
                <a:srgbClr val="FFFFFF"/>
              </a:gs>
              <a:gs pos="100000">
                <a:srgbClr val="F4F1F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1043" name="AutoShape 19"/>
          <p:cNvSpPr>
            <a:spLocks noChangeArrowheads="1"/>
          </p:cNvSpPr>
          <p:nvPr userDrawn="1"/>
        </p:nvSpPr>
        <p:spPr bwMode="auto">
          <a:xfrm>
            <a:off x="4095750" y="314325"/>
            <a:ext cx="315913" cy="315913"/>
          </a:xfrm>
          <a:prstGeom prst="roundRect">
            <a:avLst>
              <a:gd name="adj" fmla="val 505"/>
            </a:avLst>
          </a:prstGeom>
          <a:gradFill rotWithShape="0">
            <a:gsLst>
              <a:gs pos="0">
                <a:srgbClr val="FFFFFF"/>
              </a:gs>
              <a:gs pos="100000">
                <a:srgbClr val="F4F1F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1044" name="AutoShape 20"/>
          <p:cNvSpPr>
            <a:spLocks noChangeArrowheads="1"/>
          </p:cNvSpPr>
          <p:nvPr userDrawn="1"/>
        </p:nvSpPr>
        <p:spPr bwMode="auto">
          <a:xfrm>
            <a:off x="4410075" y="0"/>
            <a:ext cx="315913" cy="317500"/>
          </a:xfrm>
          <a:prstGeom prst="roundRect">
            <a:avLst>
              <a:gd name="adj" fmla="val 505"/>
            </a:avLst>
          </a:prstGeom>
          <a:gradFill rotWithShape="0">
            <a:gsLst>
              <a:gs pos="0">
                <a:srgbClr val="FFFFFF"/>
              </a:gs>
              <a:gs pos="100000">
                <a:srgbClr val="F4F1F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1045" name="AutoShape 21"/>
          <p:cNvSpPr>
            <a:spLocks noChangeArrowheads="1"/>
          </p:cNvSpPr>
          <p:nvPr userDrawn="1"/>
        </p:nvSpPr>
        <p:spPr bwMode="auto">
          <a:xfrm>
            <a:off x="4722813" y="314325"/>
            <a:ext cx="317500" cy="315913"/>
          </a:xfrm>
          <a:prstGeom prst="roundRect">
            <a:avLst>
              <a:gd name="adj" fmla="val 505"/>
            </a:avLst>
          </a:prstGeom>
          <a:gradFill rotWithShape="0">
            <a:gsLst>
              <a:gs pos="0">
                <a:srgbClr val="FFFFFF"/>
              </a:gs>
              <a:gs pos="100000">
                <a:srgbClr val="F4F1F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1046" name="AutoShape 22"/>
          <p:cNvSpPr>
            <a:spLocks noChangeArrowheads="1"/>
          </p:cNvSpPr>
          <p:nvPr userDrawn="1"/>
        </p:nvSpPr>
        <p:spPr bwMode="auto">
          <a:xfrm>
            <a:off x="5040313" y="0"/>
            <a:ext cx="317500" cy="317500"/>
          </a:xfrm>
          <a:prstGeom prst="roundRect">
            <a:avLst>
              <a:gd name="adj" fmla="val 505"/>
            </a:avLst>
          </a:prstGeom>
          <a:gradFill rotWithShape="0">
            <a:gsLst>
              <a:gs pos="0">
                <a:srgbClr val="FFFFFF"/>
              </a:gs>
              <a:gs pos="100000">
                <a:srgbClr val="F4F1F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1047" name="AutoShape 23"/>
          <p:cNvSpPr>
            <a:spLocks noChangeArrowheads="1"/>
          </p:cNvSpPr>
          <p:nvPr userDrawn="1"/>
        </p:nvSpPr>
        <p:spPr bwMode="auto">
          <a:xfrm>
            <a:off x="5354638" y="314325"/>
            <a:ext cx="315912" cy="315913"/>
          </a:xfrm>
          <a:prstGeom prst="roundRect">
            <a:avLst>
              <a:gd name="adj" fmla="val 505"/>
            </a:avLst>
          </a:prstGeom>
          <a:gradFill rotWithShape="0">
            <a:gsLst>
              <a:gs pos="0">
                <a:srgbClr val="FFFFFF"/>
              </a:gs>
              <a:gs pos="100000">
                <a:srgbClr val="F4F1F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1048" name="AutoShape 24"/>
          <p:cNvSpPr>
            <a:spLocks noChangeArrowheads="1"/>
          </p:cNvSpPr>
          <p:nvPr userDrawn="1"/>
        </p:nvSpPr>
        <p:spPr bwMode="auto">
          <a:xfrm>
            <a:off x="5670550" y="0"/>
            <a:ext cx="315913" cy="317500"/>
          </a:xfrm>
          <a:prstGeom prst="roundRect">
            <a:avLst>
              <a:gd name="adj" fmla="val 505"/>
            </a:avLst>
          </a:prstGeom>
          <a:gradFill rotWithShape="0">
            <a:gsLst>
              <a:gs pos="0">
                <a:srgbClr val="FFFFFF"/>
              </a:gs>
              <a:gs pos="100000">
                <a:srgbClr val="F4F1F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1049" name="AutoShape 25"/>
          <p:cNvSpPr>
            <a:spLocks noChangeArrowheads="1"/>
          </p:cNvSpPr>
          <p:nvPr userDrawn="1"/>
        </p:nvSpPr>
        <p:spPr bwMode="auto">
          <a:xfrm>
            <a:off x="5984875" y="314325"/>
            <a:ext cx="315913" cy="315913"/>
          </a:xfrm>
          <a:prstGeom prst="roundRect">
            <a:avLst>
              <a:gd name="adj" fmla="val 505"/>
            </a:avLst>
          </a:prstGeom>
          <a:gradFill rotWithShape="0">
            <a:gsLst>
              <a:gs pos="0">
                <a:srgbClr val="FFFFFF"/>
              </a:gs>
              <a:gs pos="100000">
                <a:srgbClr val="F4F1F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1050" name="AutoShape 26"/>
          <p:cNvSpPr>
            <a:spLocks noChangeArrowheads="1"/>
          </p:cNvSpPr>
          <p:nvPr userDrawn="1"/>
        </p:nvSpPr>
        <p:spPr bwMode="auto">
          <a:xfrm>
            <a:off x="6300788" y="0"/>
            <a:ext cx="315912" cy="317500"/>
          </a:xfrm>
          <a:prstGeom prst="roundRect">
            <a:avLst>
              <a:gd name="adj" fmla="val 505"/>
            </a:avLst>
          </a:prstGeom>
          <a:gradFill rotWithShape="0">
            <a:gsLst>
              <a:gs pos="0">
                <a:srgbClr val="FFFFFF"/>
              </a:gs>
              <a:gs pos="100000">
                <a:srgbClr val="F4F1F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1051" name="AutoShape 27"/>
          <p:cNvSpPr>
            <a:spLocks noChangeArrowheads="1"/>
          </p:cNvSpPr>
          <p:nvPr userDrawn="1"/>
        </p:nvSpPr>
        <p:spPr bwMode="auto">
          <a:xfrm>
            <a:off x="6615113" y="314325"/>
            <a:ext cx="315912" cy="315913"/>
          </a:xfrm>
          <a:prstGeom prst="roundRect">
            <a:avLst>
              <a:gd name="adj" fmla="val 505"/>
            </a:avLst>
          </a:prstGeom>
          <a:gradFill rotWithShape="0">
            <a:gsLst>
              <a:gs pos="0">
                <a:srgbClr val="FFFFFF"/>
              </a:gs>
              <a:gs pos="100000">
                <a:srgbClr val="F4F1F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1052" name="AutoShape 28"/>
          <p:cNvSpPr>
            <a:spLocks noChangeArrowheads="1"/>
          </p:cNvSpPr>
          <p:nvPr userDrawn="1"/>
        </p:nvSpPr>
        <p:spPr bwMode="auto">
          <a:xfrm>
            <a:off x="6929438" y="0"/>
            <a:ext cx="315912" cy="317500"/>
          </a:xfrm>
          <a:prstGeom prst="roundRect">
            <a:avLst>
              <a:gd name="adj" fmla="val 505"/>
            </a:avLst>
          </a:prstGeom>
          <a:gradFill rotWithShape="0">
            <a:gsLst>
              <a:gs pos="0">
                <a:srgbClr val="FFFFFF"/>
              </a:gs>
              <a:gs pos="100000">
                <a:srgbClr val="F4F1F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1053" name="AutoShape 29"/>
          <p:cNvSpPr>
            <a:spLocks noChangeArrowheads="1"/>
          </p:cNvSpPr>
          <p:nvPr userDrawn="1"/>
        </p:nvSpPr>
        <p:spPr bwMode="auto">
          <a:xfrm>
            <a:off x="7245350" y="314325"/>
            <a:ext cx="315913" cy="315913"/>
          </a:xfrm>
          <a:prstGeom prst="roundRect">
            <a:avLst>
              <a:gd name="adj" fmla="val 505"/>
            </a:avLst>
          </a:prstGeom>
          <a:gradFill rotWithShape="0">
            <a:gsLst>
              <a:gs pos="0">
                <a:srgbClr val="FFFFFF"/>
              </a:gs>
              <a:gs pos="100000">
                <a:srgbClr val="F4F1F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1054" name="AutoShape 30"/>
          <p:cNvSpPr>
            <a:spLocks noChangeArrowheads="1"/>
          </p:cNvSpPr>
          <p:nvPr userDrawn="1"/>
        </p:nvSpPr>
        <p:spPr bwMode="auto">
          <a:xfrm>
            <a:off x="7561263" y="0"/>
            <a:ext cx="314325" cy="317500"/>
          </a:xfrm>
          <a:prstGeom prst="roundRect">
            <a:avLst>
              <a:gd name="adj" fmla="val 505"/>
            </a:avLst>
          </a:prstGeom>
          <a:gradFill rotWithShape="0">
            <a:gsLst>
              <a:gs pos="0">
                <a:srgbClr val="FFFFFF"/>
              </a:gs>
              <a:gs pos="100000">
                <a:srgbClr val="F4F1F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1055" name="AutoShape 31"/>
          <p:cNvSpPr>
            <a:spLocks noChangeArrowheads="1"/>
          </p:cNvSpPr>
          <p:nvPr userDrawn="1"/>
        </p:nvSpPr>
        <p:spPr bwMode="auto">
          <a:xfrm>
            <a:off x="7875588" y="314325"/>
            <a:ext cx="315912" cy="315913"/>
          </a:xfrm>
          <a:prstGeom prst="roundRect">
            <a:avLst>
              <a:gd name="adj" fmla="val 505"/>
            </a:avLst>
          </a:prstGeom>
          <a:gradFill rotWithShape="0">
            <a:gsLst>
              <a:gs pos="0">
                <a:srgbClr val="FFFFFF"/>
              </a:gs>
              <a:gs pos="100000">
                <a:srgbClr val="F4F1F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1056" name="AutoShape 32"/>
          <p:cNvSpPr>
            <a:spLocks noChangeArrowheads="1"/>
          </p:cNvSpPr>
          <p:nvPr userDrawn="1"/>
        </p:nvSpPr>
        <p:spPr bwMode="auto">
          <a:xfrm>
            <a:off x="8189913" y="0"/>
            <a:ext cx="315912" cy="317500"/>
          </a:xfrm>
          <a:prstGeom prst="roundRect">
            <a:avLst>
              <a:gd name="adj" fmla="val 505"/>
            </a:avLst>
          </a:prstGeom>
          <a:gradFill rotWithShape="0">
            <a:gsLst>
              <a:gs pos="0">
                <a:srgbClr val="FFFFFF"/>
              </a:gs>
              <a:gs pos="100000">
                <a:srgbClr val="F4F1F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1057" name="AutoShape 33"/>
          <p:cNvSpPr>
            <a:spLocks noChangeArrowheads="1"/>
          </p:cNvSpPr>
          <p:nvPr userDrawn="1"/>
        </p:nvSpPr>
        <p:spPr bwMode="auto">
          <a:xfrm>
            <a:off x="8504238" y="314325"/>
            <a:ext cx="315912" cy="315913"/>
          </a:xfrm>
          <a:prstGeom prst="roundRect">
            <a:avLst>
              <a:gd name="adj" fmla="val 505"/>
            </a:avLst>
          </a:prstGeom>
          <a:gradFill rotWithShape="0">
            <a:gsLst>
              <a:gs pos="0">
                <a:srgbClr val="FFFFFF"/>
              </a:gs>
              <a:gs pos="100000">
                <a:srgbClr val="F4F1F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1058" name="AutoShape 34"/>
          <p:cNvSpPr>
            <a:spLocks noChangeArrowheads="1"/>
          </p:cNvSpPr>
          <p:nvPr userDrawn="1"/>
        </p:nvSpPr>
        <p:spPr bwMode="auto">
          <a:xfrm>
            <a:off x="8820150" y="0"/>
            <a:ext cx="315913" cy="317500"/>
          </a:xfrm>
          <a:prstGeom prst="roundRect">
            <a:avLst>
              <a:gd name="adj" fmla="val 505"/>
            </a:avLst>
          </a:prstGeom>
          <a:gradFill rotWithShape="0">
            <a:gsLst>
              <a:gs pos="0">
                <a:srgbClr val="FFFFFF"/>
              </a:gs>
              <a:gs pos="100000">
                <a:srgbClr val="F4F1F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1059" name="AutoShape 35"/>
          <p:cNvSpPr>
            <a:spLocks noChangeArrowheads="1"/>
          </p:cNvSpPr>
          <p:nvPr userDrawn="1"/>
        </p:nvSpPr>
        <p:spPr bwMode="auto">
          <a:xfrm>
            <a:off x="9134475" y="314325"/>
            <a:ext cx="315913" cy="315913"/>
          </a:xfrm>
          <a:prstGeom prst="roundRect">
            <a:avLst>
              <a:gd name="adj" fmla="val 505"/>
            </a:avLst>
          </a:prstGeom>
          <a:gradFill rotWithShape="0">
            <a:gsLst>
              <a:gs pos="0">
                <a:srgbClr val="FFFFFF"/>
              </a:gs>
              <a:gs pos="100000">
                <a:srgbClr val="F4F1F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1060" name="AutoShape 36"/>
          <p:cNvSpPr>
            <a:spLocks noChangeArrowheads="1"/>
          </p:cNvSpPr>
          <p:nvPr userDrawn="1"/>
        </p:nvSpPr>
        <p:spPr bwMode="auto">
          <a:xfrm>
            <a:off x="9450388" y="0"/>
            <a:ext cx="315912" cy="317500"/>
          </a:xfrm>
          <a:prstGeom prst="roundRect">
            <a:avLst>
              <a:gd name="adj" fmla="val 505"/>
            </a:avLst>
          </a:prstGeom>
          <a:gradFill rotWithShape="0">
            <a:gsLst>
              <a:gs pos="0">
                <a:srgbClr val="FFFFFF"/>
              </a:gs>
              <a:gs pos="100000">
                <a:srgbClr val="F4F1F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1061" name="AutoShape 37"/>
          <p:cNvSpPr>
            <a:spLocks noChangeArrowheads="1"/>
          </p:cNvSpPr>
          <p:nvPr userDrawn="1"/>
        </p:nvSpPr>
        <p:spPr bwMode="auto">
          <a:xfrm>
            <a:off x="9763125" y="314325"/>
            <a:ext cx="317500" cy="315913"/>
          </a:xfrm>
          <a:prstGeom prst="roundRect">
            <a:avLst>
              <a:gd name="adj" fmla="val 505"/>
            </a:avLst>
          </a:prstGeom>
          <a:gradFill rotWithShape="0">
            <a:gsLst>
              <a:gs pos="0">
                <a:srgbClr val="FFFFFF"/>
              </a:gs>
              <a:gs pos="100000">
                <a:srgbClr val="F4F1F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grpSp>
        <p:nvGrpSpPr>
          <p:cNvPr id="1497" name="Group 473"/>
          <p:cNvGrpSpPr>
            <a:grpSpLocks/>
          </p:cNvGrpSpPr>
          <p:nvPr userDrawn="1"/>
        </p:nvGrpSpPr>
        <p:grpSpPr bwMode="auto">
          <a:xfrm>
            <a:off x="0" y="563563"/>
            <a:ext cx="10086975" cy="69850"/>
            <a:chOff x="0" y="384"/>
            <a:chExt cx="6354" cy="44"/>
          </a:xfrm>
        </p:grpSpPr>
        <p:sp>
          <p:nvSpPr>
            <p:cNvPr id="1062" name="Line 38"/>
            <p:cNvSpPr>
              <a:spLocks noChangeShapeType="1"/>
            </p:cNvSpPr>
            <p:nvPr userDrawn="1"/>
          </p:nvSpPr>
          <p:spPr bwMode="auto">
            <a:xfrm>
              <a:off x="0" y="397"/>
              <a:ext cx="6350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a-ES"/>
            </a:p>
          </p:txBody>
        </p:sp>
        <p:grpSp>
          <p:nvGrpSpPr>
            <p:cNvPr id="1284" name="Group 260"/>
            <p:cNvGrpSpPr>
              <a:grpSpLocks/>
            </p:cNvGrpSpPr>
            <p:nvPr userDrawn="1"/>
          </p:nvGrpSpPr>
          <p:grpSpPr bwMode="auto">
            <a:xfrm>
              <a:off x="2960" y="384"/>
              <a:ext cx="1986" cy="44"/>
              <a:chOff x="2449" y="2789"/>
              <a:chExt cx="1986" cy="44"/>
            </a:xfrm>
          </p:grpSpPr>
          <p:grpSp>
            <p:nvGrpSpPr>
              <p:cNvPr id="1285" name="Group 261"/>
              <p:cNvGrpSpPr>
                <a:grpSpLocks/>
              </p:cNvGrpSpPr>
              <p:nvPr/>
            </p:nvGrpSpPr>
            <p:grpSpPr bwMode="auto">
              <a:xfrm>
                <a:off x="2449" y="2789"/>
                <a:ext cx="998" cy="44"/>
                <a:chOff x="2449" y="2789"/>
                <a:chExt cx="998" cy="44"/>
              </a:xfrm>
            </p:grpSpPr>
            <p:sp>
              <p:nvSpPr>
                <p:cNvPr id="1286" name="Rectangle 262"/>
                <p:cNvSpPr>
                  <a:spLocks noChangeArrowheads="1"/>
                </p:cNvSpPr>
                <p:nvPr/>
              </p:nvSpPr>
              <p:spPr bwMode="auto">
                <a:xfrm>
                  <a:off x="2449" y="2789"/>
                  <a:ext cx="998" cy="44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1287" name="AutoShape 263"/>
                <p:cNvSpPr>
                  <a:spLocks noChangeArrowheads="1"/>
                </p:cNvSpPr>
                <p:nvPr/>
              </p:nvSpPr>
              <p:spPr bwMode="auto">
                <a:xfrm>
                  <a:off x="2462" y="2800"/>
                  <a:ext cx="22" cy="21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1288" name="AutoShape 264"/>
                <p:cNvSpPr>
                  <a:spLocks noChangeArrowheads="1"/>
                </p:cNvSpPr>
                <p:nvPr/>
              </p:nvSpPr>
              <p:spPr bwMode="auto">
                <a:xfrm>
                  <a:off x="2497" y="2799"/>
                  <a:ext cx="22" cy="2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1289" name="AutoShape 265"/>
                <p:cNvSpPr>
                  <a:spLocks noChangeArrowheads="1"/>
                </p:cNvSpPr>
                <p:nvPr/>
              </p:nvSpPr>
              <p:spPr bwMode="auto">
                <a:xfrm>
                  <a:off x="2532" y="2800"/>
                  <a:ext cx="22" cy="21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1290" name="AutoShape 266"/>
                <p:cNvSpPr>
                  <a:spLocks noChangeArrowheads="1"/>
                </p:cNvSpPr>
                <p:nvPr/>
              </p:nvSpPr>
              <p:spPr bwMode="auto">
                <a:xfrm>
                  <a:off x="2567" y="2799"/>
                  <a:ext cx="22" cy="2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1291" name="AutoShape 267"/>
                <p:cNvSpPr>
                  <a:spLocks noChangeArrowheads="1"/>
                </p:cNvSpPr>
                <p:nvPr/>
              </p:nvSpPr>
              <p:spPr bwMode="auto">
                <a:xfrm>
                  <a:off x="2603" y="2800"/>
                  <a:ext cx="22" cy="21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1292" name="AutoShape 268"/>
                <p:cNvSpPr>
                  <a:spLocks noChangeArrowheads="1"/>
                </p:cNvSpPr>
                <p:nvPr/>
              </p:nvSpPr>
              <p:spPr bwMode="auto">
                <a:xfrm>
                  <a:off x="2639" y="2799"/>
                  <a:ext cx="21" cy="2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1293" name="AutoShape 269"/>
                <p:cNvSpPr>
                  <a:spLocks noChangeArrowheads="1"/>
                </p:cNvSpPr>
                <p:nvPr/>
              </p:nvSpPr>
              <p:spPr bwMode="auto">
                <a:xfrm>
                  <a:off x="2673" y="2800"/>
                  <a:ext cx="22" cy="21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1294" name="AutoShape 270"/>
                <p:cNvSpPr>
                  <a:spLocks noChangeArrowheads="1"/>
                </p:cNvSpPr>
                <p:nvPr/>
              </p:nvSpPr>
              <p:spPr bwMode="auto">
                <a:xfrm>
                  <a:off x="2707" y="2800"/>
                  <a:ext cx="22" cy="21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1295" name="AutoShape 271"/>
                <p:cNvSpPr>
                  <a:spLocks noChangeArrowheads="1"/>
                </p:cNvSpPr>
                <p:nvPr/>
              </p:nvSpPr>
              <p:spPr bwMode="auto">
                <a:xfrm>
                  <a:off x="2742" y="2799"/>
                  <a:ext cx="22" cy="2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1296" name="AutoShape 272"/>
                <p:cNvSpPr>
                  <a:spLocks noChangeArrowheads="1"/>
                </p:cNvSpPr>
                <p:nvPr/>
              </p:nvSpPr>
              <p:spPr bwMode="auto">
                <a:xfrm>
                  <a:off x="2777" y="2800"/>
                  <a:ext cx="22" cy="21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1297" name="AutoShape 273"/>
                <p:cNvSpPr>
                  <a:spLocks noChangeArrowheads="1"/>
                </p:cNvSpPr>
                <p:nvPr/>
              </p:nvSpPr>
              <p:spPr bwMode="auto">
                <a:xfrm>
                  <a:off x="2812" y="2799"/>
                  <a:ext cx="22" cy="2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1298" name="AutoShape 274"/>
                <p:cNvSpPr>
                  <a:spLocks noChangeArrowheads="1"/>
                </p:cNvSpPr>
                <p:nvPr/>
              </p:nvSpPr>
              <p:spPr bwMode="auto">
                <a:xfrm>
                  <a:off x="2848" y="2800"/>
                  <a:ext cx="22" cy="21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1299" name="AutoShape 275"/>
                <p:cNvSpPr>
                  <a:spLocks noChangeArrowheads="1"/>
                </p:cNvSpPr>
                <p:nvPr/>
              </p:nvSpPr>
              <p:spPr bwMode="auto">
                <a:xfrm>
                  <a:off x="2884" y="2799"/>
                  <a:ext cx="21" cy="2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1300" name="AutoShape 276"/>
                <p:cNvSpPr>
                  <a:spLocks noChangeArrowheads="1"/>
                </p:cNvSpPr>
                <p:nvPr/>
              </p:nvSpPr>
              <p:spPr bwMode="auto">
                <a:xfrm>
                  <a:off x="2918" y="2800"/>
                  <a:ext cx="22" cy="21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1301" name="AutoShape 277"/>
                <p:cNvSpPr>
                  <a:spLocks noChangeArrowheads="1"/>
                </p:cNvSpPr>
                <p:nvPr/>
              </p:nvSpPr>
              <p:spPr bwMode="auto">
                <a:xfrm>
                  <a:off x="2952" y="2800"/>
                  <a:ext cx="22" cy="21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1302" name="AutoShape 278"/>
                <p:cNvSpPr>
                  <a:spLocks noChangeArrowheads="1"/>
                </p:cNvSpPr>
                <p:nvPr/>
              </p:nvSpPr>
              <p:spPr bwMode="auto">
                <a:xfrm>
                  <a:off x="2987" y="2799"/>
                  <a:ext cx="22" cy="2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1303" name="AutoShape 279"/>
                <p:cNvSpPr>
                  <a:spLocks noChangeArrowheads="1"/>
                </p:cNvSpPr>
                <p:nvPr/>
              </p:nvSpPr>
              <p:spPr bwMode="auto">
                <a:xfrm>
                  <a:off x="3022" y="2800"/>
                  <a:ext cx="22" cy="21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1304" name="AutoShape 280"/>
                <p:cNvSpPr>
                  <a:spLocks noChangeArrowheads="1"/>
                </p:cNvSpPr>
                <p:nvPr/>
              </p:nvSpPr>
              <p:spPr bwMode="auto">
                <a:xfrm>
                  <a:off x="3057" y="2799"/>
                  <a:ext cx="22" cy="2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1305" name="AutoShape 281"/>
                <p:cNvSpPr>
                  <a:spLocks noChangeArrowheads="1"/>
                </p:cNvSpPr>
                <p:nvPr/>
              </p:nvSpPr>
              <p:spPr bwMode="auto">
                <a:xfrm>
                  <a:off x="3093" y="2800"/>
                  <a:ext cx="22" cy="21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1306" name="AutoShape 282"/>
                <p:cNvSpPr>
                  <a:spLocks noChangeArrowheads="1"/>
                </p:cNvSpPr>
                <p:nvPr/>
              </p:nvSpPr>
              <p:spPr bwMode="auto">
                <a:xfrm>
                  <a:off x="3129" y="2799"/>
                  <a:ext cx="21" cy="2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1307" name="AutoShape 283"/>
                <p:cNvSpPr>
                  <a:spLocks noChangeArrowheads="1"/>
                </p:cNvSpPr>
                <p:nvPr/>
              </p:nvSpPr>
              <p:spPr bwMode="auto">
                <a:xfrm>
                  <a:off x="3163" y="2800"/>
                  <a:ext cx="22" cy="21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1308" name="AutoShape 284"/>
                <p:cNvSpPr>
                  <a:spLocks noChangeArrowheads="1"/>
                </p:cNvSpPr>
                <p:nvPr/>
              </p:nvSpPr>
              <p:spPr bwMode="auto">
                <a:xfrm>
                  <a:off x="3197" y="2800"/>
                  <a:ext cx="22" cy="21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1309" name="AutoShape 285"/>
                <p:cNvSpPr>
                  <a:spLocks noChangeArrowheads="1"/>
                </p:cNvSpPr>
                <p:nvPr/>
              </p:nvSpPr>
              <p:spPr bwMode="auto">
                <a:xfrm>
                  <a:off x="3232" y="2799"/>
                  <a:ext cx="22" cy="2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1310" name="AutoShape 286"/>
                <p:cNvSpPr>
                  <a:spLocks noChangeArrowheads="1"/>
                </p:cNvSpPr>
                <p:nvPr/>
              </p:nvSpPr>
              <p:spPr bwMode="auto">
                <a:xfrm>
                  <a:off x="3267" y="2800"/>
                  <a:ext cx="22" cy="21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1311" name="AutoShape 287"/>
                <p:cNvSpPr>
                  <a:spLocks noChangeArrowheads="1"/>
                </p:cNvSpPr>
                <p:nvPr/>
              </p:nvSpPr>
              <p:spPr bwMode="auto">
                <a:xfrm>
                  <a:off x="3302" y="2799"/>
                  <a:ext cx="22" cy="2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1312" name="AutoShape 288"/>
                <p:cNvSpPr>
                  <a:spLocks noChangeArrowheads="1"/>
                </p:cNvSpPr>
                <p:nvPr/>
              </p:nvSpPr>
              <p:spPr bwMode="auto">
                <a:xfrm>
                  <a:off x="3338" y="2800"/>
                  <a:ext cx="22" cy="21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1313" name="AutoShape 289"/>
                <p:cNvSpPr>
                  <a:spLocks noChangeArrowheads="1"/>
                </p:cNvSpPr>
                <p:nvPr/>
              </p:nvSpPr>
              <p:spPr bwMode="auto">
                <a:xfrm>
                  <a:off x="3374" y="2799"/>
                  <a:ext cx="21" cy="2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1314" name="AutoShape 290"/>
                <p:cNvSpPr>
                  <a:spLocks noChangeArrowheads="1"/>
                </p:cNvSpPr>
                <p:nvPr/>
              </p:nvSpPr>
              <p:spPr bwMode="auto">
                <a:xfrm>
                  <a:off x="3408" y="2800"/>
                  <a:ext cx="22" cy="21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</p:grpSp>
          <p:grpSp>
            <p:nvGrpSpPr>
              <p:cNvPr id="1315" name="Group 291"/>
              <p:cNvGrpSpPr>
                <a:grpSpLocks/>
              </p:cNvGrpSpPr>
              <p:nvPr/>
            </p:nvGrpSpPr>
            <p:grpSpPr bwMode="auto">
              <a:xfrm>
                <a:off x="3437" y="2789"/>
                <a:ext cx="998" cy="44"/>
                <a:chOff x="2449" y="2789"/>
                <a:chExt cx="998" cy="44"/>
              </a:xfrm>
            </p:grpSpPr>
            <p:sp>
              <p:nvSpPr>
                <p:cNvPr id="1316" name="Rectangle 292"/>
                <p:cNvSpPr>
                  <a:spLocks noChangeArrowheads="1"/>
                </p:cNvSpPr>
                <p:nvPr/>
              </p:nvSpPr>
              <p:spPr bwMode="auto">
                <a:xfrm>
                  <a:off x="2449" y="2789"/>
                  <a:ext cx="998" cy="44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1317" name="AutoShape 293"/>
                <p:cNvSpPr>
                  <a:spLocks noChangeArrowheads="1"/>
                </p:cNvSpPr>
                <p:nvPr/>
              </p:nvSpPr>
              <p:spPr bwMode="auto">
                <a:xfrm>
                  <a:off x="2462" y="2800"/>
                  <a:ext cx="22" cy="21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1318" name="AutoShape 294"/>
                <p:cNvSpPr>
                  <a:spLocks noChangeArrowheads="1"/>
                </p:cNvSpPr>
                <p:nvPr/>
              </p:nvSpPr>
              <p:spPr bwMode="auto">
                <a:xfrm>
                  <a:off x="2497" y="2799"/>
                  <a:ext cx="22" cy="2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1319" name="AutoShape 295"/>
                <p:cNvSpPr>
                  <a:spLocks noChangeArrowheads="1"/>
                </p:cNvSpPr>
                <p:nvPr/>
              </p:nvSpPr>
              <p:spPr bwMode="auto">
                <a:xfrm>
                  <a:off x="2532" y="2800"/>
                  <a:ext cx="22" cy="21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1320" name="AutoShape 296"/>
                <p:cNvSpPr>
                  <a:spLocks noChangeArrowheads="1"/>
                </p:cNvSpPr>
                <p:nvPr/>
              </p:nvSpPr>
              <p:spPr bwMode="auto">
                <a:xfrm>
                  <a:off x="2567" y="2799"/>
                  <a:ext cx="22" cy="2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1321" name="AutoShape 297"/>
                <p:cNvSpPr>
                  <a:spLocks noChangeArrowheads="1"/>
                </p:cNvSpPr>
                <p:nvPr/>
              </p:nvSpPr>
              <p:spPr bwMode="auto">
                <a:xfrm>
                  <a:off x="2603" y="2800"/>
                  <a:ext cx="22" cy="21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1322" name="AutoShape 298"/>
                <p:cNvSpPr>
                  <a:spLocks noChangeArrowheads="1"/>
                </p:cNvSpPr>
                <p:nvPr/>
              </p:nvSpPr>
              <p:spPr bwMode="auto">
                <a:xfrm>
                  <a:off x="2639" y="2799"/>
                  <a:ext cx="21" cy="2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1323" name="AutoShape 299"/>
                <p:cNvSpPr>
                  <a:spLocks noChangeArrowheads="1"/>
                </p:cNvSpPr>
                <p:nvPr/>
              </p:nvSpPr>
              <p:spPr bwMode="auto">
                <a:xfrm>
                  <a:off x="2673" y="2800"/>
                  <a:ext cx="22" cy="21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1324" name="AutoShape 300"/>
                <p:cNvSpPr>
                  <a:spLocks noChangeArrowheads="1"/>
                </p:cNvSpPr>
                <p:nvPr/>
              </p:nvSpPr>
              <p:spPr bwMode="auto">
                <a:xfrm>
                  <a:off x="2707" y="2800"/>
                  <a:ext cx="22" cy="21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1325" name="AutoShape 301"/>
                <p:cNvSpPr>
                  <a:spLocks noChangeArrowheads="1"/>
                </p:cNvSpPr>
                <p:nvPr/>
              </p:nvSpPr>
              <p:spPr bwMode="auto">
                <a:xfrm>
                  <a:off x="2742" y="2799"/>
                  <a:ext cx="22" cy="2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1326" name="AutoShape 302"/>
                <p:cNvSpPr>
                  <a:spLocks noChangeArrowheads="1"/>
                </p:cNvSpPr>
                <p:nvPr/>
              </p:nvSpPr>
              <p:spPr bwMode="auto">
                <a:xfrm>
                  <a:off x="2777" y="2800"/>
                  <a:ext cx="22" cy="21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1327" name="AutoShape 303"/>
                <p:cNvSpPr>
                  <a:spLocks noChangeArrowheads="1"/>
                </p:cNvSpPr>
                <p:nvPr/>
              </p:nvSpPr>
              <p:spPr bwMode="auto">
                <a:xfrm>
                  <a:off x="2812" y="2799"/>
                  <a:ext cx="22" cy="2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1328" name="AutoShape 304"/>
                <p:cNvSpPr>
                  <a:spLocks noChangeArrowheads="1"/>
                </p:cNvSpPr>
                <p:nvPr/>
              </p:nvSpPr>
              <p:spPr bwMode="auto">
                <a:xfrm>
                  <a:off x="2848" y="2800"/>
                  <a:ext cx="22" cy="21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1329" name="AutoShape 305"/>
                <p:cNvSpPr>
                  <a:spLocks noChangeArrowheads="1"/>
                </p:cNvSpPr>
                <p:nvPr/>
              </p:nvSpPr>
              <p:spPr bwMode="auto">
                <a:xfrm>
                  <a:off x="2884" y="2799"/>
                  <a:ext cx="21" cy="2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1330" name="AutoShape 306"/>
                <p:cNvSpPr>
                  <a:spLocks noChangeArrowheads="1"/>
                </p:cNvSpPr>
                <p:nvPr/>
              </p:nvSpPr>
              <p:spPr bwMode="auto">
                <a:xfrm>
                  <a:off x="2918" y="2800"/>
                  <a:ext cx="22" cy="21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1331" name="AutoShape 307"/>
                <p:cNvSpPr>
                  <a:spLocks noChangeArrowheads="1"/>
                </p:cNvSpPr>
                <p:nvPr/>
              </p:nvSpPr>
              <p:spPr bwMode="auto">
                <a:xfrm>
                  <a:off x="2952" y="2800"/>
                  <a:ext cx="22" cy="21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1332" name="AutoShape 308"/>
                <p:cNvSpPr>
                  <a:spLocks noChangeArrowheads="1"/>
                </p:cNvSpPr>
                <p:nvPr/>
              </p:nvSpPr>
              <p:spPr bwMode="auto">
                <a:xfrm>
                  <a:off x="2987" y="2799"/>
                  <a:ext cx="22" cy="2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1333" name="AutoShape 309"/>
                <p:cNvSpPr>
                  <a:spLocks noChangeArrowheads="1"/>
                </p:cNvSpPr>
                <p:nvPr/>
              </p:nvSpPr>
              <p:spPr bwMode="auto">
                <a:xfrm>
                  <a:off x="3022" y="2800"/>
                  <a:ext cx="22" cy="21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1334" name="AutoShape 310"/>
                <p:cNvSpPr>
                  <a:spLocks noChangeArrowheads="1"/>
                </p:cNvSpPr>
                <p:nvPr/>
              </p:nvSpPr>
              <p:spPr bwMode="auto">
                <a:xfrm>
                  <a:off x="3057" y="2799"/>
                  <a:ext cx="22" cy="2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1335" name="AutoShape 311"/>
                <p:cNvSpPr>
                  <a:spLocks noChangeArrowheads="1"/>
                </p:cNvSpPr>
                <p:nvPr/>
              </p:nvSpPr>
              <p:spPr bwMode="auto">
                <a:xfrm>
                  <a:off x="3093" y="2800"/>
                  <a:ext cx="22" cy="21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1336" name="AutoShape 312"/>
                <p:cNvSpPr>
                  <a:spLocks noChangeArrowheads="1"/>
                </p:cNvSpPr>
                <p:nvPr/>
              </p:nvSpPr>
              <p:spPr bwMode="auto">
                <a:xfrm>
                  <a:off x="3129" y="2799"/>
                  <a:ext cx="21" cy="2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1337" name="AutoShape 313"/>
                <p:cNvSpPr>
                  <a:spLocks noChangeArrowheads="1"/>
                </p:cNvSpPr>
                <p:nvPr/>
              </p:nvSpPr>
              <p:spPr bwMode="auto">
                <a:xfrm>
                  <a:off x="3163" y="2800"/>
                  <a:ext cx="22" cy="21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1338" name="AutoShape 314"/>
                <p:cNvSpPr>
                  <a:spLocks noChangeArrowheads="1"/>
                </p:cNvSpPr>
                <p:nvPr/>
              </p:nvSpPr>
              <p:spPr bwMode="auto">
                <a:xfrm>
                  <a:off x="3197" y="2800"/>
                  <a:ext cx="22" cy="21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1339" name="AutoShape 315"/>
                <p:cNvSpPr>
                  <a:spLocks noChangeArrowheads="1"/>
                </p:cNvSpPr>
                <p:nvPr/>
              </p:nvSpPr>
              <p:spPr bwMode="auto">
                <a:xfrm>
                  <a:off x="3232" y="2799"/>
                  <a:ext cx="22" cy="2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1340" name="AutoShape 316"/>
                <p:cNvSpPr>
                  <a:spLocks noChangeArrowheads="1"/>
                </p:cNvSpPr>
                <p:nvPr/>
              </p:nvSpPr>
              <p:spPr bwMode="auto">
                <a:xfrm>
                  <a:off x="3267" y="2800"/>
                  <a:ext cx="22" cy="21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1341" name="AutoShape 317"/>
                <p:cNvSpPr>
                  <a:spLocks noChangeArrowheads="1"/>
                </p:cNvSpPr>
                <p:nvPr/>
              </p:nvSpPr>
              <p:spPr bwMode="auto">
                <a:xfrm>
                  <a:off x="3302" y="2799"/>
                  <a:ext cx="22" cy="2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1342" name="AutoShape 318"/>
                <p:cNvSpPr>
                  <a:spLocks noChangeArrowheads="1"/>
                </p:cNvSpPr>
                <p:nvPr/>
              </p:nvSpPr>
              <p:spPr bwMode="auto">
                <a:xfrm>
                  <a:off x="3338" y="2800"/>
                  <a:ext cx="22" cy="21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1343" name="AutoShape 319"/>
                <p:cNvSpPr>
                  <a:spLocks noChangeArrowheads="1"/>
                </p:cNvSpPr>
                <p:nvPr/>
              </p:nvSpPr>
              <p:spPr bwMode="auto">
                <a:xfrm>
                  <a:off x="3374" y="2799"/>
                  <a:ext cx="21" cy="2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1344" name="AutoShape 320"/>
                <p:cNvSpPr>
                  <a:spLocks noChangeArrowheads="1"/>
                </p:cNvSpPr>
                <p:nvPr/>
              </p:nvSpPr>
              <p:spPr bwMode="auto">
                <a:xfrm>
                  <a:off x="3408" y="2800"/>
                  <a:ext cx="22" cy="21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</p:grpSp>
        </p:grpSp>
        <p:grpSp>
          <p:nvGrpSpPr>
            <p:cNvPr id="1346" name="Group 322"/>
            <p:cNvGrpSpPr>
              <a:grpSpLocks/>
            </p:cNvGrpSpPr>
            <p:nvPr userDrawn="1"/>
          </p:nvGrpSpPr>
          <p:grpSpPr bwMode="auto">
            <a:xfrm>
              <a:off x="4933" y="384"/>
              <a:ext cx="998" cy="44"/>
              <a:chOff x="2449" y="2789"/>
              <a:chExt cx="998" cy="44"/>
            </a:xfrm>
          </p:grpSpPr>
          <p:sp>
            <p:nvSpPr>
              <p:cNvPr id="1347" name="Rectangle 323"/>
              <p:cNvSpPr>
                <a:spLocks noChangeArrowheads="1"/>
              </p:cNvSpPr>
              <p:nvPr/>
            </p:nvSpPr>
            <p:spPr bwMode="auto">
              <a:xfrm>
                <a:off x="2449" y="2789"/>
                <a:ext cx="998" cy="44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348" name="AutoShape 324"/>
              <p:cNvSpPr>
                <a:spLocks noChangeArrowheads="1"/>
              </p:cNvSpPr>
              <p:nvPr/>
            </p:nvSpPr>
            <p:spPr bwMode="auto">
              <a:xfrm>
                <a:off x="2462" y="2800"/>
                <a:ext cx="22" cy="2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349" name="AutoShape 325"/>
              <p:cNvSpPr>
                <a:spLocks noChangeArrowheads="1"/>
              </p:cNvSpPr>
              <p:nvPr/>
            </p:nvSpPr>
            <p:spPr bwMode="auto">
              <a:xfrm>
                <a:off x="2497" y="2799"/>
                <a:ext cx="22" cy="22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350" name="AutoShape 326"/>
              <p:cNvSpPr>
                <a:spLocks noChangeArrowheads="1"/>
              </p:cNvSpPr>
              <p:nvPr/>
            </p:nvSpPr>
            <p:spPr bwMode="auto">
              <a:xfrm>
                <a:off x="2532" y="2800"/>
                <a:ext cx="22" cy="2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351" name="AutoShape 327"/>
              <p:cNvSpPr>
                <a:spLocks noChangeArrowheads="1"/>
              </p:cNvSpPr>
              <p:nvPr/>
            </p:nvSpPr>
            <p:spPr bwMode="auto">
              <a:xfrm>
                <a:off x="2567" y="2799"/>
                <a:ext cx="22" cy="22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352" name="AutoShape 328"/>
              <p:cNvSpPr>
                <a:spLocks noChangeArrowheads="1"/>
              </p:cNvSpPr>
              <p:nvPr/>
            </p:nvSpPr>
            <p:spPr bwMode="auto">
              <a:xfrm>
                <a:off x="2603" y="2800"/>
                <a:ext cx="22" cy="2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353" name="AutoShape 329"/>
              <p:cNvSpPr>
                <a:spLocks noChangeArrowheads="1"/>
              </p:cNvSpPr>
              <p:nvPr/>
            </p:nvSpPr>
            <p:spPr bwMode="auto">
              <a:xfrm>
                <a:off x="2639" y="2799"/>
                <a:ext cx="21" cy="22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354" name="AutoShape 330"/>
              <p:cNvSpPr>
                <a:spLocks noChangeArrowheads="1"/>
              </p:cNvSpPr>
              <p:nvPr/>
            </p:nvSpPr>
            <p:spPr bwMode="auto">
              <a:xfrm>
                <a:off x="2673" y="2800"/>
                <a:ext cx="22" cy="2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355" name="AutoShape 331"/>
              <p:cNvSpPr>
                <a:spLocks noChangeArrowheads="1"/>
              </p:cNvSpPr>
              <p:nvPr/>
            </p:nvSpPr>
            <p:spPr bwMode="auto">
              <a:xfrm>
                <a:off x="2707" y="2800"/>
                <a:ext cx="22" cy="2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356" name="AutoShape 332"/>
              <p:cNvSpPr>
                <a:spLocks noChangeArrowheads="1"/>
              </p:cNvSpPr>
              <p:nvPr/>
            </p:nvSpPr>
            <p:spPr bwMode="auto">
              <a:xfrm>
                <a:off x="2742" y="2799"/>
                <a:ext cx="22" cy="22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357" name="AutoShape 333"/>
              <p:cNvSpPr>
                <a:spLocks noChangeArrowheads="1"/>
              </p:cNvSpPr>
              <p:nvPr/>
            </p:nvSpPr>
            <p:spPr bwMode="auto">
              <a:xfrm>
                <a:off x="2777" y="2800"/>
                <a:ext cx="22" cy="2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358" name="AutoShape 334"/>
              <p:cNvSpPr>
                <a:spLocks noChangeArrowheads="1"/>
              </p:cNvSpPr>
              <p:nvPr/>
            </p:nvSpPr>
            <p:spPr bwMode="auto">
              <a:xfrm>
                <a:off x="2812" y="2799"/>
                <a:ext cx="22" cy="22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359" name="AutoShape 335"/>
              <p:cNvSpPr>
                <a:spLocks noChangeArrowheads="1"/>
              </p:cNvSpPr>
              <p:nvPr/>
            </p:nvSpPr>
            <p:spPr bwMode="auto">
              <a:xfrm>
                <a:off x="2848" y="2800"/>
                <a:ext cx="22" cy="2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360" name="AutoShape 336"/>
              <p:cNvSpPr>
                <a:spLocks noChangeArrowheads="1"/>
              </p:cNvSpPr>
              <p:nvPr/>
            </p:nvSpPr>
            <p:spPr bwMode="auto">
              <a:xfrm>
                <a:off x="2884" y="2799"/>
                <a:ext cx="21" cy="22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361" name="AutoShape 337"/>
              <p:cNvSpPr>
                <a:spLocks noChangeArrowheads="1"/>
              </p:cNvSpPr>
              <p:nvPr/>
            </p:nvSpPr>
            <p:spPr bwMode="auto">
              <a:xfrm>
                <a:off x="2918" y="2800"/>
                <a:ext cx="22" cy="2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362" name="AutoShape 338"/>
              <p:cNvSpPr>
                <a:spLocks noChangeArrowheads="1"/>
              </p:cNvSpPr>
              <p:nvPr/>
            </p:nvSpPr>
            <p:spPr bwMode="auto">
              <a:xfrm>
                <a:off x="2952" y="2800"/>
                <a:ext cx="22" cy="2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363" name="AutoShape 339"/>
              <p:cNvSpPr>
                <a:spLocks noChangeArrowheads="1"/>
              </p:cNvSpPr>
              <p:nvPr/>
            </p:nvSpPr>
            <p:spPr bwMode="auto">
              <a:xfrm>
                <a:off x="2987" y="2799"/>
                <a:ext cx="22" cy="22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364" name="AutoShape 340"/>
              <p:cNvSpPr>
                <a:spLocks noChangeArrowheads="1"/>
              </p:cNvSpPr>
              <p:nvPr/>
            </p:nvSpPr>
            <p:spPr bwMode="auto">
              <a:xfrm>
                <a:off x="3022" y="2800"/>
                <a:ext cx="22" cy="2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365" name="AutoShape 341"/>
              <p:cNvSpPr>
                <a:spLocks noChangeArrowheads="1"/>
              </p:cNvSpPr>
              <p:nvPr/>
            </p:nvSpPr>
            <p:spPr bwMode="auto">
              <a:xfrm>
                <a:off x="3057" y="2799"/>
                <a:ext cx="22" cy="22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366" name="AutoShape 342"/>
              <p:cNvSpPr>
                <a:spLocks noChangeArrowheads="1"/>
              </p:cNvSpPr>
              <p:nvPr/>
            </p:nvSpPr>
            <p:spPr bwMode="auto">
              <a:xfrm>
                <a:off x="3093" y="2800"/>
                <a:ext cx="22" cy="2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367" name="AutoShape 343"/>
              <p:cNvSpPr>
                <a:spLocks noChangeArrowheads="1"/>
              </p:cNvSpPr>
              <p:nvPr/>
            </p:nvSpPr>
            <p:spPr bwMode="auto">
              <a:xfrm>
                <a:off x="3129" y="2799"/>
                <a:ext cx="21" cy="22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368" name="AutoShape 344"/>
              <p:cNvSpPr>
                <a:spLocks noChangeArrowheads="1"/>
              </p:cNvSpPr>
              <p:nvPr/>
            </p:nvSpPr>
            <p:spPr bwMode="auto">
              <a:xfrm>
                <a:off x="3163" y="2800"/>
                <a:ext cx="22" cy="2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369" name="AutoShape 345"/>
              <p:cNvSpPr>
                <a:spLocks noChangeArrowheads="1"/>
              </p:cNvSpPr>
              <p:nvPr/>
            </p:nvSpPr>
            <p:spPr bwMode="auto">
              <a:xfrm>
                <a:off x="3197" y="2800"/>
                <a:ext cx="22" cy="2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370" name="AutoShape 346"/>
              <p:cNvSpPr>
                <a:spLocks noChangeArrowheads="1"/>
              </p:cNvSpPr>
              <p:nvPr/>
            </p:nvSpPr>
            <p:spPr bwMode="auto">
              <a:xfrm>
                <a:off x="3232" y="2799"/>
                <a:ext cx="22" cy="22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371" name="AutoShape 347"/>
              <p:cNvSpPr>
                <a:spLocks noChangeArrowheads="1"/>
              </p:cNvSpPr>
              <p:nvPr/>
            </p:nvSpPr>
            <p:spPr bwMode="auto">
              <a:xfrm>
                <a:off x="3267" y="2800"/>
                <a:ext cx="22" cy="2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372" name="AutoShape 348"/>
              <p:cNvSpPr>
                <a:spLocks noChangeArrowheads="1"/>
              </p:cNvSpPr>
              <p:nvPr/>
            </p:nvSpPr>
            <p:spPr bwMode="auto">
              <a:xfrm>
                <a:off x="3302" y="2799"/>
                <a:ext cx="22" cy="22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373" name="AutoShape 349"/>
              <p:cNvSpPr>
                <a:spLocks noChangeArrowheads="1"/>
              </p:cNvSpPr>
              <p:nvPr/>
            </p:nvSpPr>
            <p:spPr bwMode="auto">
              <a:xfrm>
                <a:off x="3338" y="2800"/>
                <a:ext cx="22" cy="2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374" name="AutoShape 350"/>
              <p:cNvSpPr>
                <a:spLocks noChangeArrowheads="1"/>
              </p:cNvSpPr>
              <p:nvPr/>
            </p:nvSpPr>
            <p:spPr bwMode="auto">
              <a:xfrm>
                <a:off x="3374" y="2799"/>
                <a:ext cx="21" cy="22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375" name="AutoShape 351"/>
              <p:cNvSpPr>
                <a:spLocks noChangeArrowheads="1"/>
              </p:cNvSpPr>
              <p:nvPr/>
            </p:nvSpPr>
            <p:spPr bwMode="auto">
              <a:xfrm>
                <a:off x="3408" y="2800"/>
                <a:ext cx="22" cy="2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</p:grpSp>
        <p:sp>
          <p:nvSpPr>
            <p:cNvPr id="1377" name="Rectangle 353"/>
            <p:cNvSpPr>
              <a:spLocks noChangeArrowheads="1"/>
            </p:cNvSpPr>
            <p:nvPr userDrawn="1"/>
          </p:nvSpPr>
          <p:spPr bwMode="auto">
            <a:xfrm>
              <a:off x="5921" y="384"/>
              <a:ext cx="433" cy="4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378" name="AutoShape 354"/>
            <p:cNvSpPr>
              <a:spLocks noChangeArrowheads="1"/>
            </p:cNvSpPr>
            <p:nvPr userDrawn="1"/>
          </p:nvSpPr>
          <p:spPr bwMode="auto">
            <a:xfrm>
              <a:off x="5934" y="395"/>
              <a:ext cx="22" cy="2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379" name="AutoShape 355"/>
            <p:cNvSpPr>
              <a:spLocks noChangeArrowheads="1"/>
            </p:cNvSpPr>
            <p:nvPr userDrawn="1"/>
          </p:nvSpPr>
          <p:spPr bwMode="auto">
            <a:xfrm>
              <a:off x="5969" y="394"/>
              <a:ext cx="22" cy="2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380" name="AutoShape 356"/>
            <p:cNvSpPr>
              <a:spLocks noChangeArrowheads="1"/>
            </p:cNvSpPr>
            <p:nvPr userDrawn="1"/>
          </p:nvSpPr>
          <p:spPr bwMode="auto">
            <a:xfrm>
              <a:off x="6004" y="395"/>
              <a:ext cx="22" cy="2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381" name="AutoShape 357"/>
            <p:cNvSpPr>
              <a:spLocks noChangeArrowheads="1"/>
            </p:cNvSpPr>
            <p:nvPr userDrawn="1"/>
          </p:nvSpPr>
          <p:spPr bwMode="auto">
            <a:xfrm>
              <a:off x="6039" y="394"/>
              <a:ext cx="22" cy="2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382" name="AutoShape 358"/>
            <p:cNvSpPr>
              <a:spLocks noChangeArrowheads="1"/>
            </p:cNvSpPr>
            <p:nvPr userDrawn="1"/>
          </p:nvSpPr>
          <p:spPr bwMode="auto">
            <a:xfrm>
              <a:off x="6075" y="395"/>
              <a:ext cx="22" cy="2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383" name="AutoShape 359"/>
            <p:cNvSpPr>
              <a:spLocks noChangeArrowheads="1"/>
            </p:cNvSpPr>
            <p:nvPr userDrawn="1"/>
          </p:nvSpPr>
          <p:spPr bwMode="auto">
            <a:xfrm>
              <a:off x="6111" y="394"/>
              <a:ext cx="21" cy="2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384" name="AutoShape 360"/>
            <p:cNvSpPr>
              <a:spLocks noChangeArrowheads="1"/>
            </p:cNvSpPr>
            <p:nvPr userDrawn="1"/>
          </p:nvSpPr>
          <p:spPr bwMode="auto">
            <a:xfrm>
              <a:off x="6145" y="395"/>
              <a:ext cx="22" cy="2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385" name="AutoShape 361"/>
            <p:cNvSpPr>
              <a:spLocks noChangeArrowheads="1"/>
            </p:cNvSpPr>
            <p:nvPr userDrawn="1"/>
          </p:nvSpPr>
          <p:spPr bwMode="auto">
            <a:xfrm>
              <a:off x="6179" y="395"/>
              <a:ext cx="22" cy="2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386" name="AutoShape 362"/>
            <p:cNvSpPr>
              <a:spLocks noChangeArrowheads="1"/>
            </p:cNvSpPr>
            <p:nvPr userDrawn="1"/>
          </p:nvSpPr>
          <p:spPr bwMode="auto">
            <a:xfrm>
              <a:off x="6214" y="394"/>
              <a:ext cx="22" cy="2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387" name="AutoShape 363"/>
            <p:cNvSpPr>
              <a:spLocks noChangeArrowheads="1"/>
            </p:cNvSpPr>
            <p:nvPr userDrawn="1"/>
          </p:nvSpPr>
          <p:spPr bwMode="auto">
            <a:xfrm>
              <a:off x="6249" y="395"/>
              <a:ext cx="22" cy="2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388" name="AutoShape 364"/>
            <p:cNvSpPr>
              <a:spLocks noChangeArrowheads="1"/>
            </p:cNvSpPr>
            <p:nvPr userDrawn="1"/>
          </p:nvSpPr>
          <p:spPr bwMode="auto">
            <a:xfrm>
              <a:off x="6284" y="394"/>
              <a:ext cx="22" cy="2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389" name="AutoShape 365"/>
            <p:cNvSpPr>
              <a:spLocks noChangeArrowheads="1"/>
            </p:cNvSpPr>
            <p:nvPr userDrawn="1"/>
          </p:nvSpPr>
          <p:spPr bwMode="auto">
            <a:xfrm>
              <a:off x="6320" y="395"/>
              <a:ext cx="22" cy="2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grpSp>
          <p:nvGrpSpPr>
            <p:cNvPr id="1406" name="Group 382"/>
            <p:cNvGrpSpPr>
              <a:grpSpLocks/>
            </p:cNvGrpSpPr>
            <p:nvPr userDrawn="1"/>
          </p:nvGrpSpPr>
          <p:grpSpPr bwMode="auto">
            <a:xfrm>
              <a:off x="984" y="384"/>
              <a:ext cx="1986" cy="44"/>
              <a:chOff x="2449" y="2789"/>
              <a:chExt cx="1986" cy="44"/>
            </a:xfrm>
          </p:grpSpPr>
          <p:grpSp>
            <p:nvGrpSpPr>
              <p:cNvPr id="1407" name="Group 383"/>
              <p:cNvGrpSpPr>
                <a:grpSpLocks/>
              </p:cNvGrpSpPr>
              <p:nvPr/>
            </p:nvGrpSpPr>
            <p:grpSpPr bwMode="auto">
              <a:xfrm>
                <a:off x="2449" y="2789"/>
                <a:ext cx="998" cy="44"/>
                <a:chOff x="2449" y="2789"/>
                <a:chExt cx="998" cy="44"/>
              </a:xfrm>
            </p:grpSpPr>
            <p:sp>
              <p:nvSpPr>
                <p:cNvPr id="1408" name="Rectangle 384"/>
                <p:cNvSpPr>
                  <a:spLocks noChangeArrowheads="1"/>
                </p:cNvSpPr>
                <p:nvPr/>
              </p:nvSpPr>
              <p:spPr bwMode="auto">
                <a:xfrm>
                  <a:off x="2449" y="2789"/>
                  <a:ext cx="998" cy="44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1409" name="AutoShape 385"/>
                <p:cNvSpPr>
                  <a:spLocks noChangeArrowheads="1"/>
                </p:cNvSpPr>
                <p:nvPr/>
              </p:nvSpPr>
              <p:spPr bwMode="auto">
                <a:xfrm>
                  <a:off x="2462" y="2800"/>
                  <a:ext cx="22" cy="21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1410" name="AutoShape 386"/>
                <p:cNvSpPr>
                  <a:spLocks noChangeArrowheads="1"/>
                </p:cNvSpPr>
                <p:nvPr/>
              </p:nvSpPr>
              <p:spPr bwMode="auto">
                <a:xfrm>
                  <a:off x="2497" y="2799"/>
                  <a:ext cx="22" cy="2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1411" name="AutoShape 387"/>
                <p:cNvSpPr>
                  <a:spLocks noChangeArrowheads="1"/>
                </p:cNvSpPr>
                <p:nvPr/>
              </p:nvSpPr>
              <p:spPr bwMode="auto">
                <a:xfrm>
                  <a:off x="2532" y="2800"/>
                  <a:ext cx="22" cy="21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1412" name="AutoShape 388"/>
                <p:cNvSpPr>
                  <a:spLocks noChangeArrowheads="1"/>
                </p:cNvSpPr>
                <p:nvPr/>
              </p:nvSpPr>
              <p:spPr bwMode="auto">
                <a:xfrm>
                  <a:off x="2567" y="2799"/>
                  <a:ext cx="22" cy="2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1413" name="AutoShape 389"/>
                <p:cNvSpPr>
                  <a:spLocks noChangeArrowheads="1"/>
                </p:cNvSpPr>
                <p:nvPr/>
              </p:nvSpPr>
              <p:spPr bwMode="auto">
                <a:xfrm>
                  <a:off x="2603" y="2800"/>
                  <a:ext cx="22" cy="21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1414" name="AutoShape 390"/>
                <p:cNvSpPr>
                  <a:spLocks noChangeArrowheads="1"/>
                </p:cNvSpPr>
                <p:nvPr/>
              </p:nvSpPr>
              <p:spPr bwMode="auto">
                <a:xfrm>
                  <a:off x="2639" y="2799"/>
                  <a:ext cx="21" cy="2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1415" name="AutoShape 391"/>
                <p:cNvSpPr>
                  <a:spLocks noChangeArrowheads="1"/>
                </p:cNvSpPr>
                <p:nvPr/>
              </p:nvSpPr>
              <p:spPr bwMode="auto">
                <a:xfrm>
                  <a:off x="2673" y="2800"/>
                  <a:ext cx="22" cy="21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1416" name="AutoShape 392"/>
                <p:cNvSpPr>
                  <a:spLocks noChangeArrowheads="1"/>
                </p:cNvSpPr>
                <p:nvPr/>
              </p:nvSpPr>
              <p:spPr bwMode="auto">
                <a:xfrm>
                  <a:off x="2707" y="2800"/>
                  <a:ext cx="22" cy="21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1417" name="AutoShape 393"/>
                <p:cNvSpPr>
                  <a:spLocks noChangeArrowheads="1"/>
                </p:cNvSpPr>
                <p:nvPr/>
              </p:nvSpPr>
              <p:spPr bwMode="auto">
                <a:xfrm>
                  <a:off x="2742" y="2799"/>
                  <a:ext cx="22" cy="2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1418" name="AutoShape 394"/>
                <p:cNvSpPr>
                  <a:spLocks noChangeArrowheads="1"/>
                </p:cNvSpPr>
                <p:nvPr/>
              </p:nvSpPr>
              <p:spPr bwMode="auto">
                <a:xfrm>
                  <a:off x="2777" y="2800"/>
                  <a:ext cx="22" cy="21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1419" name="AutoShape 395"/>
                <p:cNvSpPr>
                  <a:spLocks noChangeArrowheads="1"/>
                </p:cNvSpPr>
                <p:nvPr/>
              </p:nvSpPr>
              <p:spPr bwMode="auto">
                <a:xfrm>
                  <a:off x="2812" y="2799"/>
                  <a:ext cx="22" cy="2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1420" name="AutoShape 396"/>
                <p:cNvSpPr>
                  <a:spLocks noChangeArrowheads="1"/>
                </p:cNvSpPr>
                <p:nvPr/>
              </p:nvSpPr>
              <p:spPr bwMode="auto">
                <a:xfrm>
                  <a:off x="2848" y="2800"/>
                  <a:ext cx="22" cy="21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1421" name="AutoShape 397"/>
                <p:cNvSpPr>
                  <a:spLocks noChangeArrowheads="1"/>
                </p:cNvSpPr>
                <p:nvPr/>
              </p:nvSpPr>
              <p:spPr bwMode="auto">
                <a:xfrm>
                  <a:off x="2884" y="2799"/>
                  <a:ext cx="21" cy="2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1422" name="AutoShape 398"/>
                <p:cNvSpPr>
                  <a:spLocks noChangeArrowheads="1"/>
                </p:cNvSpPr>
                <p:nvPr/>
              </p:nvSpPr>
              <p:spPr bwMode="auto">
                <a:xfrm>
                  <a:off x="2918" y="2800"/>
                  <a:ext cx="22" cy="21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1423" name="AutoShape 399"/>
                <p:cNvSpPr>
                  <a:spLocks noChangeArrowheads="1"/>
                </p:cNvSpPr>
                <p:nvPr/>
              </p:nvSpPr>
              <p:spPr bwMode="auto">
                <a:xfrm>
                  <a:off x="2952" y="2800"/>
                  <a:ext cx="22" cy="21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1424" name="AutoShape 400"/>
                <p:cNvSpPr>
                  <a:spLocks noChangeArrowheads="1"/>
                </p:cNvSpPr>
                <p:nvPr/>
              </p:nvSpPr>
              <p:spPr bwMode="auto">
                <a:xfrm>
                  <a:off x="2987" y="2799"/>
                  <a:ext cx="22" cy="2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1425" name="AutoShape 401"/>
                <p:cNvSpPr>
                  <a:spLocks noChangeArrowheads="1"/>
                </p:cNvSpPr>
                <p:nvPr/>
              </p:nvSpPr>
              <p:spPr bwMode="auto">
                <a:xfrm>
                  <a:off x="3022" y="2800"/>
                  <a:ext cx="22" cy="21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1426" name="AutoShape 402"/>
                <p:cNvSpPr>
                  <a:spLocks noChangeArrowheads="1"/>
                </p:cNvSpPr>
                <p:nvPr/>
              </p:nvSpPr>
              <p:spPr bwMode="auto">
                <a:xfrm>
                  <a:off x="3057" y="2799"/>
                  <a:ext cx="22" cy="2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1427" name="AutoShape 403"/>
                <p:cNvSpPr>
                  <a:spLocks noChangeArrowheads="1"/>
                </p:cNvSpPr>
                <p:nvPr/>
              </p:nvSpPr>
              <p:spPr bwMode="auto">
                <a:xfrm>
                  <a:off x="3093" y="2800"/>
                  <a:ext cx="22" cy="21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1428" name="AutoShape 404"/>
                <p:cNvSpPr>
                  <a:spLocks noChangeArrowheads="1"/>
                </p:cNvSpPr>
                <p:nvPr/>
              </p:nvSpPr>
              <p:spPr bwMode="auto">
                <a:xfrm>
                  <a:off x="3129" y="2799"/>
                  <a:ext cx="21" cy="2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1429" name="AutoShape 405"/>
                <p:cNvSpPr>
                  <a:spLocks noChangeArrowheads="1"/>
                </p:cNvSpPr>
                <p:nvPr/>
              </p:nvSpPr>
              <p:spPr bwMode="auto">
                <a:xfrm>
                  <a:off x="3163" y="2800"/>
                  <a:ext cx="22" cy="21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1430" name="AutoShape 406"/>
                <p:cNvSpPr>
                  <a:spLocks noChangeArrowheads="1"/>
                </p:cNvSpPr>
                <p:nvPr/>
              </p:nvSpPr>
              <p:spPr bwMode="auto">
                <a:xfrm>
                  <a:off x="3197" y="2800"/>
                  <a:ext cx="22" cy="21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1431" name="AutoShape 407"/>
                <p:cNvSpPr>
                  <a:spLocks noChangeArrowheads="1"/>
                </p:cNvSpPr>
                <p:nvPr/>
              </p:nvSpPr>
              <p:spPr bwMode="auto">
                <a:xfrm>
                  <a:off x="3232" y="2799"/>
                  <a:ext cx="22" cy="2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1432" name="AutoShape 408"/>
                <p:cNvSpPr>
                  <a:spLocks noChangeArrowheads="1"/>
                </p:cNvSpPr>
                <p:nvPr/>
              </p:nvSpPr>
              <p:spPr bwMode="auto">
                <a:xfrm>
                  <a:off x="3267" y="2800"/>
                  <a:ext cx="22" cy="21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1433" name="AutoShape 409"/>
                <p:cNvSpPr>
                  <a:spLocks noChangeArrowheads="1"/>
                </p:cNvSpPr>
                <p:nvPr/>
              </p:nvSpPr>
              <p:spPr bwMode="auto">
                <a:xfrm>
                  <a:off x="3302" y="2799"/>
                  <a:ext cx="22" cy="2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1434" name="AutoShape 410"/>
                <p:cNvSpPr>
                  <a:spLocks noChangeArrowheads="1"/>
                </p:cNvSpPr>
                <p:nvPr/>
              </p:nvSpPr>
              <p:spPr bwMode="auto">
                <a:xfrm>
                  <a:off x="3338" y="2800"/>
                  <a:ext cx="22" cy="21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1435" name="AutoShape 411"/>
                <p:cNvSpPr>
                  <a:spLocks noChangeArrowheads="1"/>
                </p:cNvSpPr>
                <p:nvPr/>
              </p:nvSpPr>
              <p:spPr bwMode="auto">
                <a:xfrm>
                  <a:off x="3374" y="2799"/>
                  <a:ext cx="21" cy="2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1436" name="AutoShape 412"/>
                <p:cNvSpPr>
                  <a:spLocks noChangeArrowheads="1"/>
                </p:cNvSpPr>
                <p:nvPr/>
              </p:nvSpPr>
              <p:spPr bwMode="auto">
                <a:xfrm>
                  <a:off x="3408" y="2800"/>
                  <a:ext cx="22" cy="21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</p:grpSp>
          <p:grpSp>
            <p:nvGrpSpPr>
              <p:cNvPr id="1437" name="Group 413"/>
              <p:cNvGrpSpPr>
                <a:grpSpLocks/>
              </p:cNvGrpSpPr>
              <p:nvPr/>
            </p:nvGrpSpPr>
            <p:grpSpPr bwMode="auto">
              <a:xfrm>
                <a:off x="3437" y="2789"/>
                <a:ext cx="998" cy="44"/>
                <a:chOff x="2449" y="2789"/>
                <a:chExt cx="998" cy="44"/>
              </a:xfrm>
            </p:grpSpPr>
            <p:sp>
              <p:nvSpPr>
                <p:cNvPr id="1438" name="Rectangle 414"/>
                <p:cNvSpPr>
                  <a:spLocks noChangeArrowheads="1"/>
                </p:cNvSpPr>
                <p:nvPr/>
              </p:nvSpPr>
              <p:spPr bwMode="auto">
                <a:xfrm>
                  <a:off x="2449" y="2789"/>
                  <a:ext cx="998" cy="44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1439" name="AutoShape 415"/>
                <p:cNvSpPr>
                  <a:spLocks noChangeArrowheads="1"/>
                </p:cNvSpPr>
                <p:nvPr/>
              </p:nvSpPr>
              <p:spPr bwMode="auto">
                <a:xfrm>
                  <a:off x="2462" y="2800"/>
                  <a:ext cx="22" cy="21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1440" name="AutoShape 416"/>
                <p:cNvSpPr>
                  <a:spLocks noChangeArrowheads="1"/>
                </p:cNvSpPr>
                <p:nvPr/>
              </p:nvSpPr>
              <p:spPr bwMode="auto">
                <a:xfrm>
                  <a:off x="2497" y="2799"/>
                  <a:ext cx="22" cy="2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1441" name="AutoShape 417"/>
                <p:cNvSpPr>
                  <a:spLocks noChangeArrowheads="1"/>
                </p:cNvSpPr>
                <p:nvPr/>
              </p:nvSpPr>
              <p:spPr bwMode="auto">
                <a:xfrm>
                  <a:off x="2532" y="2800"/>
                  <a:ext cx="22" cy="21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1442" name="AutoShape 418"/>
                <p:cNvSpPr>
                  <a:spLocks noChangeArrowheads="1"/>
                </p:cNvSpPr>
                <p:nvPr/>
              </p:nvSpPr>
              <p:spPr bwMode="auto">
                <a:xfrm>
                  <a:off x="2567" y="2799"/>
                  <a:ext cx="22" cy="2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1443" name="AutoShape 419"/>
                <p:cNvSpPr>
                  <a:spLocks noChangeArrowheads="1"/>
                </p:cNvSpPr>
                <p:nvPr/>
              </p:nvSpPr>
              <p:spPr bwMode="auto">
                <a:xfrm>
                  <a:off x="2603" y="2800"/>
                  <a:ext cx="22" cy="21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1444" name="AutoShape 420"/>
                <p:cNvSpPr>
                  <a:spLocks noChangeArrowheads="1"/>
                </p:cNvSpPr>
                <p:nvPr/>
              </p:nvSpPr>
              <p:spPr bwMode="auto">
                <a:xfrm>
                  <a:off x="2639" y="2799"/>
                  <a:ext cx="21" cy="2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1445" name="AutoShape 421"/>
                <p:cNvSpPr>
                  <a:spLocks noChangeArrowheads="1"/>
                </p:cNvSpPr>
                <p:nvPr/>
              </p:nvSpPr>
              <p:spPr bwMode="auto">
                <a:xfrm>
                  <a:off x="2673" y="2800"/>
                  <a:ext cx="22" cy="21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1446" name="AutoShape 422"/>
                <p:cNvSpPr>
                  <a:spLocks noChangeArrowheads="1"/>
                </p:cNvSpPr>
                <p:nvPr/>
              </p:nvSpPr>
              <p:spPr bwMode="auto">
                <a:xfrm>
                  <a:off x="2707" y="2800"/>
                  <a:ext cx="22" cy="21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1447" name="AutoShape 423"/>
                <p:cNvSpPr>
                  <a:spLocks noChangeArrowheads="1"/>
                </p:cNvSpPr>
                <p:nvPr/>
              </p:nvSpPr>
              <p:spPr bwMode="auto">
                <a:xfrm>
                  <a:off x="2742" y="2799"/>
                  <a:ext cx="22" cy="2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1448" name="AutoShape 424"/>
                <p:cNvSpPr>
                  <a:spLocks noChangeArrowheads="1"/>
                </p:cNvSpPr>
                <p:nvPr/>
              </p:nvSpPr>
              <p:spPr bwMode="auto">
                <a:xfrm>
                  <a:off x="2777" y="2800"/>
                  <a:ext cx="22" cy="21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1449" name="AutoShape 425"/>
                <p:cNvSpPr>
                  <a:spLocks noChangeArrowheads="1"/>
                </p:cNvSpPr>
                <p:nvPr/>
              </p:nvSpPr>
              <p:spPr bwMode="auto">
                <a:xfrm>
                  <a:off x="2812" y="2799"/>
                  <a:ext cx="22" cy="2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1450" name="AutoShape 426"/>
                <p:cNvSpPr>
                  <a:spLocks noChangeArrowheads="1"/>
                </p:cNvSpPr>
                <p:nvPr/>
              </p:nvSpPr>
              <p:spPr bwMode="auto">
                <a:xfrm>
                  <a:off x="2848" y="2800"/>
                  <a:ext cx="22" cy="21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1451" name="AutoShape 427"/>
                <p:cNvSpPr>
                  <a:spLocks noChangeArrowheads="1"/>
                </p:cNvSpPr>
                <p:nvPr/>
              </p:nvSpPr>
              <p:spPr bwMode="auto">
                <a:xfrm>
                  <a:off x="2884" y="2799"/>
                  <a:ext cx="21" cy="2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1452" name="AutoShape 428"/>
                <p:cNvSpPr>
                  <a:spLocks noChangeArrowheads="1"/>
                </p:cNvSpPr>
                <p:nvPr/>
              </p:nvSpPr>
              <p:spPr bwMode="auto">
                <a:xfrm>
                  <a:off x="2918" y="2800"/>
                  <a:ext cx="22" cy="21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1453" name="AutoShape 429"/>
                <p:cNvSpPr>
                  <a:spLocks noChangeArrowheads="1"/>
                </p:cNvSpPr>
                <p:nvPr/>
              </p:nvSpPr>
              <p:spPr bwMode="auto">
                <a:xfrm>
                  <a:off x="2952" y="2800"/>
                  <a:ext cx="22" cy="21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1454" name="AutoShape 430"/>
                <p:cNvSpPr>
                  <a:spLocks noChangeArrowheads="1"/>
                </p:cNvSpPr>
                <p:nvPr/>
              </p:nvSpPr>
              <p:spPr bwMode="auto">
                <a:xfrm>
                  <a:off x="2987" y="2799"/>
                  <a:ext cx="22" cy="2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1455" name="AutoShape 431"/>
                <p:cNvSpPr>
                  <a:spLocks noChangeArrowheads="1"/>
                </p:cNvSpPr>
                <p:nvPr/>
              </p:nvSpPr>
              <p:spPr bwMode="auto">
                <a:xfrm>
                  <a:off x="3022" y="2800"/>
                  <a:ext cx="22" cy="21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1456" name="AutoShape 432"/>
                <p:cNvSpPr>
                  <a:spLocks noChangeArrowheads="1"/>
                </p:cNvSpPr>
                <p:nvPr/>
              </p:nvSpPr>
              <p:spPr bwMode="auto">
                <a:xfrm>
                  <a:off x="3057" y="2799"/>
                  <a:ext cx="22" cy="2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1457" name="AutoShape 433"/>
                <p:cNvSpPr>
                  <a:spLocks noChangeArrowheads="1"/>
                </p:cNvSpPr>
                <p:nvPr/>
              </p:nvSpPr>
              <p:spPr bwMode="auto">
                <a:xfrm>
                  <a:off x="3093" y="2800"/>
                  <a:ext cx="22" cy="21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1458" name="AutoShape 434"/>
                <p:cNvSpPr>
                  <a:spLocks noChangeArrowheads="1"/>
                </p:cNvSpPr>
                <p:nvPr/>
              </p:nvSpPr>
              <p:spPr bwMode="auto">
                <a:xfrm>
                  <a:off x="3129" y="2799"/>
                  <a:ext cx="21" cy="2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1459" name="AutoShape 435"/>
                <p:cNvSpPr>
                  <a:spLocks noChangeArrowheads="1"/>
                </p:cNvSpPr>
                <p:nvPr/>
              </p:nvSpPr>
              <p:spPr bwMode="auto">
                <a:xfrm>
                  <a:off x="3163" y="2800"/>
                  <a:ext cx="22" cy="21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1460" name="AutoShape 436"/>
                <p:cNvSpPr>
                  <a:spLocks noChangeArrowheads="1"/>
                </p:cNvSpPr>
                <p:nvPr/>
              </p:nvSpPr>
              <p:spPr bwMode="auto">
                <a:xfrm>
                  <a:off x="3197" y="2800"/>
                  <a:ext cx="22" cy="21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1461" name="AutoShape 437"/>
                <p:cNvSpPr>
                  <a:spLocks noChangeArrowheads="1"/>
                </p:cNvSpPr>
                <p:nvPr/>
              </p:nvSpPr>
              <p:spPr bwMode="auto">
                <a:xfrm>
                  <a:off x="3232" y="2799"/>
                  <a:ext cx="22" cy="2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1462" name="AutoShape 438"/>
                <p:cNvSpPr>
                  <a:spLocks noChangeArrowheads="1"/>
                </p:cNvSpPr>
                <p:nvPr/>
              </p:nvSpPr>
              <p:spPr bwMode="auto">
                <a:xfrm>
                  <a:off x="3267" y="2800"/>
                  <a:ext cx="22" cy="21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1463" name="AutoShape 439"/>
                <p:cNvSpPr>
                  <a:spLocks noChangeArrowheads="1"/>
                </p:cNvSpPr>
                <p:nvPr/>
              </p:nvSpPr>
              <p:spPr bwMode="auto">
                <a:xfrm>
                  <a:off x="3302" y="2799"/>
                  <a:ext cx="22" cy="2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1464" name="AutoShape 440"/>
                <p:cNvSpPr>
                  <a:spLocks noChangeArrowheads="1"/>
                </p:cNvSpPr>
                <p:nvPr/>
              </p:nvSpPr>
              <p:spPr bwMode="auto">
                <a:xfrm>
                  <a:off x="3338" y="2800"/>
                  <a:ext cx="22" cy="21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1465" name="AutoShape 441"/>
                <p:cNvSpPr>
                  <a:spLocks noChangeArrowheads="1"/>
                </p:cNvSpPr>
                <p:nvPr/>
              </p:nvSpPr>
              <p:spPr bwMode="auto">
                <a:xfrm>
                  <a:off x="3374" y="2799"/>
                  <a:ext cx="21" cy="2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1466" name="AutoShape 442"/>
                <p:cNvSpPr>
                  <a:spLocks noChangeArrowheads="1"/>
                </p:cNvSpPr>
                <p:nvPr/>
              </p:nvSpPr>
              <p:spPr bwMode="auto">
                <a:xfrm>
                  <a:off x="3408" y="2800"/>
                  <a:ext cx="22" cy="21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</p:grpSp>
        </p:grpSp>
        <p:grpSp>
          <p:nvGrpSpPr>
            <p:cNvPr id="1467" name="Group 443"/>
            <p:cNvGrpSpPr>
              <a:grpSpLocks/>
            </p:cNvGrpSpPr>
            <p:nvPr userDrawn="1"/>
          </p:nvGrpSpPr>
          <p:grpSpPr bwMode="auto">
            <a:xfrm>
              <a:off x="0" y="384"/>
              <a:ext cx="998" cy="44"/>
              <a:chOff x="2449" y="2789"/>
              <a:chExt cx="998" cy="44"/>
            </a:xfrm>
          </p:grpSpPr>
          <p:sp>
            <p:nvSpPr>
              <p:cNvPr id="1468" name="Rectangle 444"/>
              <p:cNvSpPr>
                <a:spLocks noChangeArrowheads="1"/>
              </p:cNvSpPr>
              <p:nvPr/>
            </p:nvSpPr>
            <p:spPr bwMode="auto">
              <a:xfrm>
                <a:off x="2449" y="2789"/>
                <a:ext cx="998" cy="44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469" name="AutoShape 445"/>
              <p:cNvSpPr>
                <a:spLocks noChangeArrowheads="1"/>
              </p:cNvSpPr>
              <p:nvPr/>
            </p:nvSpPr>
            <p:spPr bwMode="auto">
              <a:xfrm>
                <a:off x="2462" y="2800"/>
                <a:ext cx="22" cy="2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470" name="AutoShape 446"/>
              <p:cNvSpPr>
                <a:spLocks noChangeArrowheads="1"/>
              </p:cNvSpPr>
              <p:nvPr/>
            </p:nvSpPr>
            <p:spPr bwMode="auto">
              <a:xfrm>
                <a:off x="2497" y="2799"/>
                <a:ext cx="22" cy="22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471" name="AutoShape 447"/>
              <p:cNvSpPr>
                <a:spLocks noChangeArrowheads="1"/>
              </p:cNvSpPr>
              <p:nvPr/>
            </p:nvSpPr>
            <p:spPr bwMode="auto">
              <a:xfrm>
                <a:off x="2532" y="2800"/>
                <a:ext cx="22" cy="2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472" name="AutoShape 448"/>
              <p:cNvSpPr>
                <a:spLocks noChangeArrowheads="1"/>
              </p:cNvSpPr>
              <p:nvPr/>
            </p:nvSpPr>
            <p:spPr bwMode="auto">
              <a:xfrm>
                <a:off x="2567" y="2799"/>
                <a:ext cx="22" cy="22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473" name="AutoShape 449"/>
              <p:cNvSpPr>
                <a:spLocks noChangeArrowheads="1"/>
              </p:cNvSpPr>
              <p:nvPr/>
            </p:nvSpPr>
            <p:spPr bwMode="auto">
              <a:xfrm>
                <a:off x="2603" y="2800"/>
                <a:ext cx="22" cy="2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474" name="AutoShape 450"/>
              <p:cNvSpPr>
                <a:spLocks noChangeArrowheads="1"/>
              </p:cNvSpPr>
              <p:nvPr/>
            </p:nvSpPr>
            <p:spPr bwMode="auto">
              <a:xfrm>
                <a:off x="2639" y="2799"/>
                <a:ext cx="21" cy="22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475" name="AutoShape 451"/>
              <p:cNvSpPr>
                <a:spLocks noChangeArrowheads="1"/>
              </p:cNvSpPr>
              <p:nvPr/>
            </p:nvSpPr>
            <p:spPr bwMode="auto">
              <a:xfrm>
                <a:off x="2673" y="2800"/>
                <a:ext cx="22" cy="2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476" name="AutoShape 452"/>
              <p:cNvSpPr>
                <a:spLocks noChangeArrowheads="1"/>
              </p:cNvSpPr>
              <p:nvPr/>
            </p:nvSpPr>
            <p:spPr bwMode="auto">
              <a:xfrm>
                <a:off x="2707" y="2800"/>
                <a:ext cx="22" cy="2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477" name="AutoShape 453"/>
              <p:cNvSpPr>
                <a:spLocks noChangeArrowheads="1"/>
              </p:cNvSpPr>
              <p:nvPr/>
            </p:nvSpPr>
            <p:spPr bwMode="auto">
              <a:xfrm>
                <a:off x="2742" y="2799"/>
                <a:ext cx="22" cy="22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478" name="AutoShape 454"/>
              <p:cNvSpPr>
                <a:spLocks noChangeArrowheads="1"/>
              </p:cNvSpPr>
              <p:nvPr/>
            </p:nvSpPr>
            <p:spPr bwMode="auto">
              <a:xfrm>
                <a:off x="2777" y="2800"/>
                <a:ext cx="22" cy="2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479" name="AutoShape 455"/>
              <p:cNvSpPr>
                <a:spLocks noChangeArrowheads="1"/>
              </p:cNvSpPr>
              <p:nvPr/>
            </p:nvSpPr>
            <p:spPr bwMode="auto">
              <a:xfrm>
                <a:off x="2812" y="2799"/>
                <a:ext cx="22" cy="22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480" name="AutoShape 456"/>
              <p:cNvSpPr>
                <a:spLocks noChangeArrowheads="1"/>
              </p:cNvSpPr>
              <p:nvPr/>
            </p:nvSpPr>
            <p:spPr bwMode="auto">
              <a:xfrm>
                <a:off x="2848" y="2800"/>
                <a:ext cx="22" cy="2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481" name="AutoShape 457"/>
              <p:cNvSpPr>
                <a:spLocks noChangeArrowheads="1"/>
              </p:cNvSpPr>
              <p:nvPr/>
            </p:nvSpPr>
            <p:spPr bwMode="auto">
              <a:xfrm>
                <a:off x="2884" y="2799"/>
                <a:ext cx="21" cy="22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482" name="AutoShape 458"/>
              <p:cNvSpPr>
                <a:spLocks noChangeArrowheads="1"/>
              </p:cNvSpPr>
              <p:nvPr/>
            </p:nvSpPr>
            <p:spPr bwMode="auto">
              <a:xfrm>
                <a:off x="2918" y="2800"/>
                <a:ext cx="22" cy="2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483" name="AutoShape 459"/>
              <p:cNvSpPr>
                <a:spLocks noChangeArrowheads="1"/>
              </p:cNvSpPr>
              <p:nvPr/>
            </p:nvSpPr>
            <p:spPr bwMode="auto">
              <a:xfrm>
                <a:off x="2952" y="2800"/>
                <a:ext cx="22" cy="2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484" name="AutoShape 460"/>
              <p:cNvSpPr>
                <a:spLocks noChangeArrowheads="1"/>
              </p:cNvSpPr>
              <p:nvPr/>
            </p:nvSpPr>
            <p:spPr bwMode="auto">
              <a:xfrm>
                <a:off x="2987" y="2799"/>
                <a:ext cx="22" cy="22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485" name="AutoShape 461"/>
              <p:cNvSpPr>
                <a:spLocks noChangeArrowheads="1"/>
              </p:cNvSpPr>
              <p:nvPr/>
            </p:nvSpPr>
            <p:spPr bwMode="auto">
              <a:xfrm>
                <a:off x="3022" y="2800"/>
                <a:ext cx="22" cy="2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486" name="AutoShape 462"/>
              <p:cNvSpPr>
                <a:spLocks noChangeArrowheads="1"/>
              </p:cNvSpPr>
              <p:nvPr/>
            </p:nvSpPr>
            <p:spPr bwMode="auto">
              <a:xfrm>
                <a:off x="3057" y="2799"/>
                <a:ext cx="22" cy="22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487" name="AutoShape 463"/>
              <p:cNvSpPr>
                <a:spLocks noChangeArrowheads="1"/>
              </p:cNvSpPr>
              <p:nvPr/>
            </p:nvSpPr>
            <p:spPr bwMode="auto">
              <a:xfrm>
                <a:off x="3093" y="2800"/>
                <a:ext cx="22" cy="2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488" name="AutoShape 464"/>
              <p:cNvSpPr>
                <a:spLocks noChangeArrowheads="1"/>
              </p:cNvSpPr>
              <p:nvPr/>
            </p:nvSpPr>
            <p:spPr bwMode="auto">
              <a:xfrm>
                <a:off x="3129" y="2799"/>
                <a:ext cx="21" cy="22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489" name="AutoShape 465"/>
              <p:cNvSpPr>
                <a:spLocks noChangeArrowheads="1"/>
              </p:cNvSpPr>
              <p:nvPr/>
            </p:nvSpPr>
            <p:spPr bwMode="auto">
              <a:xfrm>
                <a:off x="3163" y="2800"/>
                <a:ext cx="22" cy="2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490" name="AutoShape 466"/>
              <p:cNvSpPr>
                <a:spLocks noChangeArrowheads="1"/>
              </p:cNvSpPr>
              <p:nvPr/>
            </p:nvSpPr>
            <p:spPr bwMode="auto">
              <a:xfrm>
                <a:off x="3197" y="2800"/>
                <a:ext cx="22" cy="2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491" name="AutoShape 467"/>
              <p:cNvSpPr>
                <a:spLocks noChangeArrowheads="1"/>
              </p:cNvSpPr>
              <p:nvPr/>
            </p:nvSpPr>
            <p:spPr bwMode="auto">
              <a:xfrm>
                <a:off x="3232" y="2799"/>
                <a:ext cx="22" cy="22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492" name="AutoShape 468"/>
              <p:cNvSpPr>
                <a:spLocks noChangeArrowheads="1"/>
              </p:cNvSpPr>
              <p:nvPr/>
            </p:nvSpPr>
            <p:spPr bwMode="auto">
              <a:xfrm>
                <a:off x="3267" y="2800"/>
                <a:ext cx="22" cy="2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493" name="AutoShape 469"/>
              <p:cNvSpPr>
                <a:spLocks noChangeArrowheads="1"/>
              </p:cNvSpPr>
              <p:nvPr/>
            </p:nvSpPr>
            <p:spPr bwMode="auto">
              <a:xfrm>
                <a:off x="3302" y="2799"/>
                <a:ext cx="22" cy="22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494" name="AutoShape 470"/>
              <p:cNvSpPr>
                <a:spLocks noChangeArrowheads="1"/>
              </p:cNvSpPr>
              <p:nvPr/>
            </p:nvSpPr>
            <p:spPr bwMode="auto">
              <a:xfrm>
                <a:off x="3338" y="2800"/>
                <a:ext cx="22" cy="2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495" name="AutoShape 471"/>
              <p:cNvSpPr>
                <a:spLocks noChangeArrowheads="1"/>
              </p:cNvSpPr>
              <p:nvPr/>
            </p:nvSpPr>
            <p:spPr bwMode="auto">
              <a:xfrm>
                <a:off x="3374" y="2799"/>
                <a:ext cx="21" cy="22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496" name="AutoShape 472"/>
              <p:cNvSpPr>
                <a:spLocks noChangeArrowheads="1"/>
              </p:cNvSpPr>
              <p:nvPr/>
            </p:nvSpPr>
            <p:spPr bwMode="auto">
              <a:xfrm>
                <a:off x="3408" y="2800"/>
                <a:ext cx="22" cy="2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marL="1079500" indent="-217488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1079500" indent="-217488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Arial" charset="0"/>
          <a:ea typeface="Lucida Sans Unicode" pitchFamily="34" charset="0"/>
          <a:cs typeface="Lucida Sans Unicode" pitchFamily="34" charset="0"/>
        </a:defRPr>
      </a:lvl2pPr>
      <a:lvl3pPr marL="1079500" indent="-217488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Arial" charset="0"/>
          <a:ea typeface="Lucida Sans Unicode" pitchFamily="34" charset="0"/>
          <a:cs typeface="Lucida Sans Unicode" pitchFamily="34" charset="0"/>
        </a:defRPr>
      </a:lvl3pPr>
      <a:lvl4pPr marL="1079500" indent="-217488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Arial" charset="0"/>
          <a:ea typeface="Lucida Sans Unicode" pitchFamily="34" charset="0"/>
          <a:cs typeface="Lucida Sans Unicode" pitchFamily="34" charset="0"/>
        </a:defRPr>
      </a:lvl4pPr>
      <a:lvl5pPr marL="1079500" indent="-217488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Arial" charset="0"/>
          <a:ea typeface="Lucida Sans Unicode" pitchFamily="34" charset="0"/>
          <a:cs typeface="Lucida Sans Unicode" pitchFamily="34" charset="0"/>
        </a:defRPr>
      </a:lvl5pPr>
      <a:lvl6pPr marL="1536700" indent="-217488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Arial" charset="0"/>
          <a:ea typeface="Lucida Sans Unicode" pitchFamily="34" charset="0"/>
          <a:cs typeface="Lucida Sans Unicode" pitchFamily="34" charset="0"/>
        </a:defRPr>
      </a:lvl6pPr>
      <a:lvl7pPr marL="1993900" indent="-217488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Arial" charset="0"/>
          <a:ea typeface="Lucida Sans Unicode" pitchFamily="34" charset="0"/>
          <a:cs typeface="Lucida Sans Unicode" pitchFamily="34" charset="0"/>
        </a:defRPr>
      </a:lvl7pPr>
      <a:lvl8pPr marL="2451100" indent="-217488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Arial" charset="0"/>
          <a:ea typeface="Lucida Sans Unicode" pitchFamily="34" charset="0"/>
          <a:cs typeface="Lucida Sans Unicode" pitchFamily="34" charset="0"/>
        </a:defRPr>
      </a:lvl8pPr>
      <a:lvl9pPr marL="2908300" indent="-217488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Arial" charset="0"/>
          <a:ea typeface="Lucida Sans Unicode" pitchFamily="34" charset="0"/>
          <a:cs typeface="Lucida Sans Unicode" pitchFamily="34" charset="0"/>
        </a:defRPr>
      </a:lvl9pPr>
    </p:titleStyle>
    <p:bodyStyle>
      <a:lvl1pPr marL="431800" indent="-32385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45000"/>
        <a:buFont typeface="StarSymbol" charset="0"/>
        <a:buChar char="●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862013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75000"/>
        <a:buFont typeface="StarSymbol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295400" indent="-2159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45000"/>
        <a:buFont typeface="StarSymbol" charset="0"/>
        <a:buChar char="●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727200" indent="-2159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75000"/>
        <a:buFont typeface="StarSymbol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159000" indent="-2159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616200" indent="-2159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3073400" indent="-2159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530600" indent="-2159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987800" indent="-2159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0.jpeg"/><Relationship Id="rId18" Type="http://schemas.openxmlformats.org/officeDocument/2006/relationships/image" Target="../media/image7.jpeg"/><Relationship Id="rId26" Type="http://schemas.openxmlformats.org/officeDocument/2006/relationships/image" Target="../media/image29.jpeg"/><Relationship Id="rId3" Type="http://schemas.openxmlformats.org/officeDocument/2006/relationships/image" Target="../media/image2.jpeg"/><Relationship Id="rId21" Type="http://schemas.openxmlformats.org/officeDocument/2006/relationships/image" Target="../media/image8.jpeg"/><Relationship Id="rId7" Type="http://schemas.openxmlformats.org/officeDocument/2006/relationships/image" Target="../media/image16.jpeg"/><Relationship Id="rId12" Type="http://schemas.openxmlformats.org/officeDocument/2006/relationships/image" Target="../media/image5.jpeg"/><Relationship Id="rId17" Type="http://schemas.openxmlformats.org/officeDocument/2006/relationships/image" Target="../media/image23.jpeg"/><Relationship Id="rId25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22.jpeg"/><Relationship Id="rId20" Type="http://schemas.openxmlformats.org/officeDocument/2006/relationships/image" Target="../media/image25.jpeg"/><Relationship Id="rId29" Type="http://schemas.openxmlformats.org/officeDocument/2006/relationships/image" Target="../media/image3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11" Type="http://schemas.openxmlformats.org/officeDocument/2006/relationships/image" Target="../media/image19.jpeg"/><Relationship Id="rId24" Type="http://schemas.openxmlformats.org/officeDocument/2006/relationships/image" Target="../media/image9.jpeg"/><Relationship Id="rId32" Type="http://schemas.openxmlformats.org/officeDocument/2006/relationships/image" Target="../media/image33.jpeg"/><Relationship Id="rId5" Type="http://schemas.openxmlformats.org/officeDocument/2006/relationships/image" Target="../media/image15.jpeg"/><Relationship Id="rId15" Type="http://schemas.openxmlformats.org/officeDocument/2006/relationships/image" Target="../media/image6.jpeg"/><Relationship Id="rId23" Type="http://schemas.openxmlformats.org/officeDocument/2006/relationships/image" Target="../media/image27.jpeg"/><Relationship Id="rId28" Type="http://schemas.openxmlformats.org/officeDocument/2006/relationships/image" Target="../media/image30.jpeg"/><Relationship Id="rId10" Type="http://schemas.openxmlformats.org/officeDocument/2006/relationships/image" Target="../media/image18.jpeg"/><Relationship Id="rId19" Type="http://schemas.openxmlformats.org/officeDocument/2006/relationships/image" Target="../media/image24.jpeg"/><Relationship Id="rId31" Type="http://schemas.openxmlformats.org/officeDocument/2006/relationships/image" Target="../media/image32.jpeg"/><Relationship Id="rId4" Type="http://schemas.openxmlformats.org/officeDocument/2006/relationships/image" Target="../media/image14.jpeg"/><Relationship Id="rId9" Type="http://schemas.openxmlformats.org/officeDocument/2006/relationships/image" Target="../media/image4.jpeg"/><Relationship Id="rId14" Type="http://schemas.openxmlformats.org/officeDocument/2006/relationships/image" Target="../media/image21.jpeg"/><Relationship Id="rId22" Type="http://schemas.openxmlformats.org/officeDocument/2006/relationships/image" Target="../media/image26.jpeg"/><Relationship Id="rId27" Type="http://schemas.openxmlformats.org/officeDocument/2006/relationships/image" Target="../media/image10.jpeg"/><Relationship Id="rId30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0.jpeg"/><Relationship Id="rId18" Type="http://schemas.openxmlformats.org/officeDocument/2006/relationships/image" Target="../media/image7.jpeg"/><Relationship Id="rId26" Type="http://schemas.openxmlformats.org/officeDocument/2006/relationships/image" Target="../media/image29.jpeg"/><Relationship Id="rId3" Type="http://schemas.openxmlformats.org/officeDocument/2006/relationships/image" Target="../media/image2.jpeg"/><Relationship Id="rId21" Type="http://schemas.openxmlformats.org/officeDocument/2006/relationships/image" Target="../media/image8.jpeg"/><Relationship Id="rId7" Type="http://schemas.openxmlformats.org/officeDocument/2006/relationships/image" Target="../media/image16.jpeg"/><Relationship Id="rId12" Type="http://schemas.openxmlformats.org/officeDocument/2006/relationships/image" Target="../media/image5.jpeg"/><Relationship Id="rId17" Type="http://schemas.openxmlformats.org/officeDocument/2006/relationships/image" Target="../media/image23.jpeg"/><Relationship Id="rId25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22.jpeg"/><Relationship Id="rId20" Type="http://schemas.openxmlformats.org/officeDocument/2006/relationships/image" Target="../media/image25.jpeg"/><Relationship Id="rId29" Type="http://schemas.openxmlformats.org/officeDocument/2006/relationships/image" Target="../media/image3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11" Type="http://schemas.openxmlformats.org/officeDocument/2006/relationships/image" Target="../media/image19.jpeg"/><Relationship Id="rId24" Type="http://schemas.openxmlformats.org/officeDocument/2006/relationships/image" Target="../media/image9.jpeg"/><Relationship Id="rId32" Type="http://schemas.openxmlformats.org/officeDocument/2006/relationships/image" Target="../media/image33.jpeg"/><Relationship Id="rId5" Type="http://schemas.openxmlformats.org/officeDocument/2006/relationships/image" Target="../media/image15.jpeg"/><Relationship Id="rId15" Type="http://schemas.openxmlformats.org/officeDocument/2006/relationships/image" Target="../media/image6.jpeg"/><Relationship Id="rId23" Type="http://schemas.openxmlformats.org/officeDocument/2006/relationships/image" Target="../media/image27.jpeg"/><Relationship Id="rId28" Type="http://schemas.openxmlformats.org/officeDocument/2006/relationships/image" Target="../media/image30.jpeg"/><Relationship Id="rId10" Type="http://schemas.openxmlformats.org/officeDocument/2006/relationships/image" Target="../media/image18.jpeg"/><Relationship Id="rId19" Type="http://schemas.openxmlformats.org/officeDocument/2006/relationships/image" Target="../media/image24.jpeg"/><Relationship Id="rId31" Type="http://schemas.openxmlformats.org/officeDocument/2006/relationships/image" Target="../media/image32.jpeg"/><Relationship Id="rId4" Type="http://schemas.openxmlformats.org/officeDocument/2006/relationships/image" Target="../media/image14.jpeg"/><Relationship Id="rId9" Type="http://schemas.openxmlformats.org/officeDocument/2006/relationships/image" Target="../media/image4.jpeg"/><Relationship Id="rId14" Type="http://schemas.openxmlformats.org/officeDocument/2006/relationships/image" Target="../media/image21.jpeg"/><Relationship Id="rId22" Type="http://schemas.openxmlformats.org/officeDocument/2006/relationships/image" Target="../media/image26.jpeg"/><Relationship Id="rId27" Type="http://schemas.openxmlformats.org/officeDocument/2006/relationships/image" Target="../media/image10.jpeg"/><Relationship Id="rId30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0.jpeg"/><Relationship Id="rId18" Type="http://schemas.openxmlformats.org/officeDocument/2006/relationships/image" Target="../media/image7.jpeg"/><Relationship Id="rId26" Type="http://schemas.openxmlformats.org/officeDocument/2006/relationships/image" Target="../media/image29.jpeg"/><Relationship Id="rId3" Type="http://schemas.openxmlformats.org/officeDocument/2006/relationships/image" Target="../media/image2.jpeg"/><Relationship Id="rId21" Type="http://schemas.openxmlformats.org/officeDocument/2006/relationships/image" Target="../media/image8.jpeg"/><Relationship Id="rId7" Type="http://schemas.openxmlformats.org/officeDocument/2006/relationships/image" Target="../media/image16.jpeg"/><Relationship Id="rId12" Type="http://schemas.openxmlformats.org/officeDocument/2006/relationships/image" Target="../media/image5.jpeg"/><Relationship Id="rId17" Type="http://schemas.openxmlformats.org/officeDocument/2006/relationships/image" Target="../media/image23.jpeg"/><Relationship Id="rId25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22.jpeg"/><Relationship Id="rId20" Type="http://schemas.openxmlformats.org/officeDocument/2006/relationships/image" Target="../media/image25.jpeg"/><Relationship Id="rId29" Type="http://schemas.openxmlformats.org/officeDocument/2006/relationships/image" Target="../media/image3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11" Type="http://schemas.openxmlformats.org/officeDocument/2006/relationships/image" Target="../media/image19.jpeg"/><Relationship Id="rId24" Type="http://schemas.openxmlformats.org/officeDocument/2006/relationships/image" Target="../media/image9.jpeg"/><Relationship Id="rId32" Type="http://schemas.openxmlformats.org/officeDocument/2006/relationships/image" Target="../media/image33.jpeg"/><Relationship Id="rId5" Type="http://schemas.openxmlformats.org/officeDocument/2006/relationships/image" Target="../media/image15.jpeg"/><Relationship Id="rId15" Type="http://schemas.openxmlformats.org/officeDocument/2006/relationships/image" Target="../media/image6.jpeg"/><Relationship Id="rId23" Type="http://schemas.openxmlformats.org/officeDocument/2006/relationships/image" Target="../media/image27.jpeg"/><Relationship Id="rId28" Type="http://schemas.openxmlformats.org/officeDocument/2006/relationships/image" Target="../media/image30.jpeg"/><Relationship Id="rId10" Type="http://schemas.openxmlformats.org/officeDocument/2006/relationships/image" Target="../media/image18.jpeg"/><Relationship Id="rId19" Type="http://schemas.openxmlformats.org/officeDocument/2006/relationships/image" Target="../media/image24.jpeg"/><Relationship Id="rId31" Type="http://schemas.openxmlformats.org/officeDocument/2006/relationships/image" Target="../media/image32.jpeg"/><Relationship Id="rId4" Type="http://schemas.openxmlformats.org/officeDocument/2006/relationships/image" Target="../media/image14.jpeg"/><Relationship Id="rId9" Type="http://schemas.openxmlformats.org/officeDocument/2006/relationships/image" Target="../media/image4.jpeg"/><Relationship Id="rId14" Type="http://schemas.openxmlformats.org/officeDocument/2006/relationships/image" Target="../media/image21.jpeg"/><Relationship Id="rId22" Type="http://schemas.openxmlformats.org/officeDocument/2006/relationships/image" Target="../media/image26.jpeg"/><Relationship Id="rId27" Type="http://schemas.openxmlformats.org/officeDocument/2006/relationships/image" Target="../media/image10.jpeg"/><Relationship Id="rId30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0.jpeg"/><Relationship Id="rId18" Type="http://schemas.openxmlformats.org/officeDocument/2006/relationships/image" Target="../media/image7.jpeg"/><Relationship Id="rId26" Type="http://schemas.openxmlformats.org/officeDocument/2006/relationships/image" Target="../media/image29.jpeg"/><Relationship Id="rId3" Type="http://schemas.openxmlformats.org/officeDocument/2006/relationships/image" Target="../media/image2.jpeg"/><Relationship Id="rId21" Type="http://schemas.openxmlformats.org/officeDocument/2006/relationships/image" Target="../media/image8.jpeg"/><Relationship Id="rId7" Type="http://schemas.openxmlformats.org/officeDocument/2006/relationships/image" Target="../media/image16.jpeg"/><Relationship Id="rId12" Type="http://schemas.openxmlformats.org/officeDocument/2006/relationships/image" Target="../media/image5.jpeg"/><Relationship Id="rId17" Type="http://schemas.openxmlformats.org/officeDocument/2006/relationships/image" Target="../media/image23.jpeg"/><Relationship Id="rId25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22.jpeg"/><Relationship Id="rId20" Type="http://schemas.openxmlformats.org/officeDocument/2006/relationships/image" Target="../media/image25.jpeg"/><Relationship Id="rId29" Type="http://schemas.openxmlformats.org/officeDocument/2006/relationships/image" Target="../media/image3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11" Type="http://schemas.openxmlformats.org/officeDocument/2006/relationships/image" Target="../media/image19.jpeg"/><Relationship Id="rId24" Type="http://schemas.openxmlformats.org/officeDocument/2006/relationships/image" Target="../media/image9.jpeg"/><Relationship Id="rId32" Type="http://schemas.openxmlformats.org/officeDocument/2006/relationships/image" Target="../media/image33.jpeg"/><Relationship Id="rId5" Type="http://schemas.openxmlformats.org/officeDocument/2006/relationships/image" Target="../media/image15.jpeg"/><Relationship Id="rId15" Type="http://schemas.openxmlformats.org/officeDocument/2006/relationships/image" Target="../media/image6.jpeg"/><Relationship Id="rId23" Type="http://schemas.openxmlformats.org/officeDocument/2006/relationships/image" Target="../media/image27.jpeg"/><Relationship Id="rId28" Type="http://schemas.openxmlformats.org/officeDocument/2006/relationships/image" Target="../media/image30.jpeg"/><Relationship Id="rId10" Type="http://schemas.openxmlformats.org/officeDocument/2006/relationships/image" Target="../media/image18.jpeg"/><Relationship Id="rId19" Type="http://schemas.openxmlformats.org/officeDocument/2006/relationships/image" Target="../media/image24.jpeg"/><Relationship Id="rId31" Type="http://schemas.openxmlformats.org/officeDocument/2006/relationships/image" Target="../media/image32.jpeg"/><Relationship Id="rId4" Type="http://schemas.openxmlformats.org/officeDocument/2006/relationships/image" Target="../media/image14.jpeg"/><Relationship Id="rId9" Type="http://schemas.openxmlformats.org/officeDocument/2006/relationships/image" Target="../media/image4.jpeg"/><Relationship Id="rId14" Type="http://schemas.openxmlformats.org/officeDocument/2006/relationships/image" Target="../media/image21.jpeg"/><Relationship Id="rId22" Type="http://schemas.openxmlformats.org/officeDocument/2006/relationships/image" Target="../media/image26.jpeg"/><Relationship Id="rId27" Type="http://schemas.openxmlformats.org/officeDocument/2006/relationships/image" Target="../media/image10.jpeg"/><Relationship Id="rId30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0.jpeg"/><Relationship Id="rId18" Type="http://schemas.openxmlformats.org/officeDocument/2006/relationships/image" Target="../media/image7.jpeg"/><Relationship Id="rId26" Type="http://schemas.openxmlformats.org/officeDocument/2006/relationships/image" Target="../media/image29.jpeg"/><Relationship Id="rId3" Type="http://schemas.openxmlformats.org/officeDocument/2006/relationships/image" Target="../media/image2.jpeg"/><Relationship Id="rId21" Type="http://schemas.openxmlformats.org/officeDocument/2006/relationships/image" Target="../media/image8.jpeg"/><Relationship Id="rId7" Type="http://schemas.openxmlformats.org/officeDocument/2006/relationships/image" Target="../media/image16.jpeg"/><Relationship Id="rId12" Type="http://schemas.openxmlformats.org/officeDocument/2006/relationships/image" Target="../media/image5.jpeg"/><Relationship Id="rId17" Type="http://schemas.openxmlformats.org/officeDocument/2006/relationships/image" Target="../media/image23.jpeg"/><Relationship Id="rId25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22.jpeg"/><Relationship Id="rId20" Type="http://schemas.openxmlformats.org/officeDocument/2006/relationships/image" Target="../media/image25.jpeg"/><Relationship Id="rId29" Type="http://schemas.openxmlformats.org/officeDocument/2006/relationships/image" Target="../media/image3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11" Type="http://schemas.openxmlformats.org/officeDocument/2006/relationships/image" Target="../media/image19.jpeg"/><Relationship Id="rId24" Type="http://schemas.openxmlformats.org/officeDocument/2006/relationships/image" Target="../media/image9.jpeg"/><Relationship Id="rId32" Type="http://schemas.openxmlformats.org/officeDocument/2006/relationships/image" Target="../media/image33.jpeg"/><Relationship Id="rId5" Type="http://schemas.openxmlformats.org/officeDocument/2006/relationships/image" Target="../media/image15.jpeg"/><Relationship Id="rId15" Type="http://schemas.openxmlformats.org/officeDocument/2006/relationships/image" Target="../media/image6.jpeg"/><Relationship Id="rId23" Type="http://schemas.openxmlformats.org/officeDocument/2006/relationships/image" Target="../media/image27.jpeg"/><Relationship Id="rId28" Type="http://schemas.openxmlformats.org/officeDocument/2006/relationships/image" Target="../media/image30.jpeg"/><Relationship Id="rId10" Type="http://schemas.openxmlformats.org/officeDocument/2006/relationships/image" Target="../media/image18.jpeg"/><Relationship Id="rId19" Type="http://schemas.openxmlformats.org/officeDocument/2006/relationships/image" Target="../media/image24.jpeg"/><Relationship Id="rId31" Type="http://schemas.openxmlformats.org/officeDocument/2006/relationships/image" Target="../media/image32.jpeg"/><Relationship Id="rId4" Type="http://schemas.openxmlformats.org/officeDocument/2006/relationships/image" Target="../media/image14.jpeg"/><Relationship Id="rId9" Type="http://schemas.openxmlformats.org/officeDocument/2006/relationships/image" Target="../media/image4.jpeg"/><Relationship Id="rId14" Type="http://schemas.openxmlformats.org/officeDocument/2006/relationships/image" Target="../media/image21.jpeg"/><Relationship Id="rId22" Type="http://schemas.openxmlformats.org/officeDocument/2006/relationships/image" Target="../media/image26.jpeg"/><Relationship Id="rId27" Type="http://schemas.openxmlformats.org/officeDocument/2006/relationships/image" Target="../media/image10.jpeg"/><Relationship Id="rId30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0.jpeg"/><Relationship Id="rId18" Type="http://schemas.openxmlformats.org/officeDocument/2006/relationships/image" Target="../media/image7.jpeg"/><Relationship Id="rId26" Type="http://schemas.openxmlformats.org/officeDocument/2006/relationships/image" Target="../media/image29.jpeg"/><Relationship Id="rId3" Type="http://schemas.openxmlformats.org/officeDocument/2006/relationships/image" Target="../media/image2.jpeg"/><Relationship Id="rId21" Type="http://schemas.openxmlformats.org/officeDocument/2006/relationships/image" Target="../media/image8.jpeg"/><Relationship Id="rId7" Type="http://schemas.openxmlformats.org/officeDocument/2006/relationships/image" Target="../media/image16.jpeg"/><Relationship Id="rId12" Type="http://schemas.openxmlformats.org/officeDocument/2006/relationships/image" Target="../media/image5.jpeg"/><Relationship Id="rId17" Type="http://schemas.openxmlformats.org/officeDocument/2006/relationships/image" Target="../media/image23.jpeg"/><Relationship Id="rId25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22.jpeg"/><Relationship Id="rId20" Type="http://schemas.openxmlformats.org/officeDocument/2006/relationships/image" Target="../media/image25.jpeg"/><Relationship Id="rId29" Type="http://schemas.openxmlformats.org/officeDocument/2006/relationships/image" Target="../media/image3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11" Type="http://schemas.openxmlformats.org/officeDocument/2006/relationships/image" Target="../media/image19.jpeg"/><Relationship Id="rId24" Type="http://schemas.openxmlformats.org/officeDocument/2006/relationships/image" Target="../media/image9.jpeg"/><Relationship Id="rId32" Type="http://schemas.openxmlformats.org/officeDocument/2006/relationships/image" Target="../media/image33.jpeg"/><Relationship Id="rId5" Type="http://schemas.openxmlformats.org/officeDocument/2006/relationships/image" Target="../media/image15.jpeg"/><Relationship Id="rId15" Type="http://schemas.openxmlformats.org/officeDocument/2006/relationships/image" Target="../media/image6.jpeg"/><Relationship Id="rId23" Type="http://schemas.openxmlformats.org/officeDocument/2006/relationships/image" Target="../media/image27.jpeg"/><Relationship Id="rId28" Type="http://schemas.openxmlformats.org/officeDocument/2006/relationships/image" Target="../media/image30.jpeg"/><Relationship Id="rId10" Type="http://schemas.openxmlformats.org/officeDocument/2006/relationships/image" Target="../media/image18.jpeg"/><Relationship Id="rId19" Type="http://schemas.openxmlformats.org/officeDocument/2006/relationships/image" Target="../media/image24.jpeg"/><Relationship Id="rId31" Type="http://schemas.openxmlformats.org/officeDocument/2006/relationships/image" Target="../media/image32.jpeg"/><Relationship Id="rId4" Type="http://schemas.openxmlformats.org/officeDocument/2006/relationships/image" Target="../media/image14.jpeg"/><Relationship Id="rId9" Type="http://schemas.openxmlformats.org/officeDocument/2006/relationships/image" Target="../media/image4.jpeg"/><Relationship Id="rId14" Type="http://schemas.openxmlformats.org/officeDocument/2006/relationships/image" Target="../media/image21.jpeg"/><Relationship Id="rId22" Type="http://schemas.openxmlformats.org/officeDocument/2006/relationships/image" Target="../media/image26.jpeg"/><Relationship Id="rId27" Type="http://schemas.openxmlformats.org/officeDocument/2006/relationships/image" Target="../media/image10.jpeg"/><Relationship Id="rId30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0.jpeg"/><Relationship Id="rId18" Type="http://schemas.openxmlformats.org/officeDocument/2006/relationships/image" Target="../media/image7.jpeg"/><Relationship Id="rId26" Type="http://schemas.openxmlformats.org/officeDocument/2006/relationships/image" Target="../media/image29.jpeg"/><Relationship Id="rId3" Type="http://schemas.openxmlformats.org/officeDocument/2006/relationships/image" Target="../media/image2.jpeg"/><Relationship Id="rId21" Type="http://schemas.openxmlformats.org/officeDocument/2006/relationships/image" Target="../media/image8.jpeg"/><Relationship Id="rId7" Type="http://schemas.openxmlformats.org/officeDocument/2006/relationships/image" Target="../media/image16.jpeg"/><Relationship Id="rId12" Type="http://schemas.openxmlformats.org/officeDocument/2006/relationships/image" Target="../media/image5.jpeg"/><Relationship Id="rId17" Type="http://schemas.openxmlformats.org/officeDocument/2006/relationships/image" Target="../media/image23.jpeg"/><Relationship Id="rId25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2.jpeg"/><Relationship Id="rId20" Type="http://schemas.openxmlformats.org/officeDocument/2006/relationships/image" Target="../media/image25.jpeg"/><Relationship Id="rId29" Type="http://schemas.openxmlformats.org/officeDocument/2006/relationships/image" Target="../media/image3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11" Type="http://schemas.openxmlformats.org/officeDocument/2006/relationships/image" Target="../media/image19.jpeg"/><Relationship Id="rId24" Type="http://schemas.openxmlformats.org/officeDocument/2006/relationships/image" Target="../media/image9.jpeg"/><Relationship Id="rId32" Type="http://schemas.openxmlformats.org/officeDocument/2006/relationships/image" Target="../media/image33.jpeg"/><Relationship Id="rId5" Type="http://schemas.openxmlformats.org/officeDocument/2006/relationships/image" Target="../media/image15.jpeg"/><Relationship Id="rId15" Type="http://schemas.openxmlformats.org/officeDocument/2006/relationships/image" Target="../media/image6.jpeg"/><Relationship Id="rId23" Type="http://schemas.openxmlformats.org/officeDocument/2006/relationships/image" Target="../media/image27.jpeg"/><Relationship Id="rId28" Type="http://schemas.openxmlformats.org/officeDocument/2006/relationships/image" Target="../media/image30.jpeg"/><Relationship Id="rId10" Type="http://schemas.openxmlformats.org/officeDocument/2006/relationships/image" Target="../media/image18.jpeg"/><Relationship Id="rId19" Type="http://schemas.openxmlformats.org/officeDocument/2006/relationships/image" Target="../media/image24.jpeg"/><Relationship Id="rId31" Type="http://schemas.openxmlformats.org/officeDocument/2006/relationships/image" Target="../media/image32.jpeg"/><Relationship Id="rId4" Type="http://schemas.openxmlformats.org/officeDocument/2006/relationships/image" Target="../media/image14.jpeg"/><Relationship Id="rId9" Type="http://schemas.openxmlformats.org/officeDocument/2006/relationships/image" Target="../media/image4.jpeg"/><Relationship Id="rId14" Type="http://schemas.openxmlformats.org/officeDocument/2006/relationships/image" Target="../media/image21.jpeg"/><Relationship Id="rId22" Type="http://schemas.openxmlformats.org/officeDocument/2006/relationships/image" Target="../media/image26.jpeg"/><Relationship Id="rId27" Type="http://schemas.openxmlformats.org/officeDocument/2006/relationships/image" Target="../media/image10.jpeg"/><Relationship Id="rId30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0.jpeg"/><Relationship Id="rId18" Type="http://schemas.openxmlformats.org/officeDocument/2006/relationships/image" Target="../media/image7.jpeg"/><Relationship Id="rId26" Type="http://schemas.openxmlformats.org/officeDocument/2006/relationships/image" Target="../media/image29.jpeg"/><Relationship Id="rId3" Type="http://schemas.openxmlformats.org/officeDocument/2006/relationships/image" Target="../media/image2.jpeg"/><Relationship Id="rId21" Type="http://schemas.openxmlformats.org/officeDocument/2006/relationships/image" Target="../media/image8.jpeg"/><Relationship Id="rId7" Type="http://schemas.openxmlformats.org/officeDocument/2006/relationships/image" Target="../media/image16.jpeg"/><Relationship Id="rId12" Type="http://schemas.openxmlformats.org/officeDocument/2006/relationships/image" Target="../media/image5.jpeg"/><Relationship Id="rId17" Type="http://schemas.openxmlformats.org/officeDocument/2006/relationships/image" Target="../media/image23.jpeg"/><Relationship Id="rId25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2.jpeg"/><Relationship Id="rId20" Type="http://schemas.openxmlformats.org/officeDocument/2006/relationships/image" Target="../media/image25.jpeg"/><Relationship Id="rId29" Type="http://schemas.openxmlformats.org/officeDocument/2006/relationships/image" Target="../media/image3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11" Type="http://schemas.openxmlformats.org/officeDocument/2006/relationships/image" Target="../media/image19.jpeg"/><Relationship Id="rId24" Type="http://schemas.openxmlformats.org/officeDocument/2006/relationships/image" Target="../media/image9.jpeg"/><Relationship Id="rId32" Type="http://schemas.openxmlformats.org/officeDocument/2006/relationships/image" Target="../media/image33.jpeg"/><Relationship Id="rId5" Type="http://schemas.openxmlformats.org/officeDocument/2006/relationships/image" Target="../media/image15.jpeg"/><Relationship Id="rId15" Type="http://schemas.openxmlformats.org/officeDocument/2006/relationships/image" Target="../media/image6.jpeg"/><Relationship Id="rId23" Type="http://schemas.openxmlformats.org/officeDocument/2006/relationships/image" Target="../media/image27.jpeg"/><Relationship Id="rId28" Type="http://schemas.openxmlformats.org/officeDocument/2006/relationships/image" Target="../media/image30.jpeg"/><Relationship Id="rId10" Type="http://schemas.openxmlformats.org/officeDocument/2006/relationships/image" Target="../media/image18.jpeg"/><Relationship Id="rId19" Type="http://schemas.openxmlformats.org/officeDocument/2006/relationships/image" Target="../media/image24.jpeg"/><Relationship Id="rId31" Type="http://schemas.openxmlformats.org/officeDocument/2006/relationships/image" Target="../media/image32.jpeg"/><Relationship Id="rId4" Type="http://schemas.openxmlformats.org/officeDocument/2006/relationships/image" Target="../media/image14.jpeg"/><Relationship Id="rId9" Type="http://schemas.openxmlformats.org/officeDocument/2006/relationships/image" Target="../media/image4.jpeg"/><Relationship Id="rId14" Type="http://schemas.openxmlformats.org/officeDocument/2006/relationships/image" Target="../media/image21.jpeg"/><Relationship Id="rId22" Type="http://schemas.openxmlformats.org/officeDocument/2006/relationships/image" Target="../media/image26.jpeg"/><Relationship Id="rId27" Type="http://schemas.openxmlformats.org/officeDocument/2006/relationships/image" Target="../media/image10.jpeg"/><Relationship Id="rId30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0.jpeg"/><Relationship Id="rId18" Type="http://schemas.openxmlformats.org/officeDocument/2006/relationships/image" Target="../media/image7.jpeg"/><Relationship Id="rId26" Type="http://schemas.openxmlformats.org/officeDocument/2006/relationships/image" Target="../media/image29.jpeg"/><Relationship Id="rId3" Type="http://schemas.openxmlformats.org/officeDocument/2006/relationships/image" Target="../media/image2.jpeg"/><Relationship Id="rId21" Type="http://schemas.openxmlformats.org/officeDocument/2006/relationships/image" Target="../media/image8.jpeg"/><Relationship Id="rId7" Type="http://schemas.openxmlformats.org/officeDocument/2006/relationships/image" Target="../media/image16.jpeg"/><Relationship Id="rId12" Type="http://schemas.openxmlformats.org/officeDocument/2006/relationships/image" Target="../media/image5.jpeg"/><Relationship Id="rId17" Type="http://schemas.openxmlformats.org/officeDocument/2006/relationships/image" Target="../media/image23.jpeg"/><Relationship Id="rId25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2.jpeg"/><Relationship Id="rId20" Type="http://schemas.openxmlformats.org/officeDocument/2006/relationships/image" Target="../media/image25.jpeg"/><Relationship Id="rId29" Type="http://schemas.openxmlformats.org/officeDocument/2006/relationships/image" Target="../media/image3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11" Type="http://schemas.openxmlformats.org/officeDocument/2006/relationships/image" Target="../media/image19.jpeg"/><Relationship Id="rId24" Type="http://schemas.openxmlformats.org/officeDocument/2006/relationships/image" Target="../media/image9.jpeg"/><Relationship Id="rId32" Type="http://schemas.openxmlformats.org/officeDocument/2006/relationships/image" Target="../media/image33.jpeg"/><Relationship Id="rId5" Type="http://schemas.openxmlformats.org/officeDocument/2006/relationships/image" Target="../media/image15.jpeg"/><Relationship Id="rId15" Type="http://schemas.openxmlformats.org/officeDocument/2006/relationships/image" Target="../media/image6.jpeg"/><Relationship Id="rId23" Type="http://schemas.openxmlformats.org/officeDocument/2006/relationships/image" Target="../media/image27.jpeg"/><Relationship Id="rId28" Type="http://schemas.openxmlformats.org/officeDocument/2006/relationships/image" Target="../media/image30.jpeg"/><Relationship Id="rId10" Type="http://schemas.openxmlformats.org/officeDocument/2006/relationships/image" Target="../media/image18.jpeg"/><Relationship Id="rId19" Type="http://schemas.openxmlformats.org/officeDocument/2006/relationships/image" Target="../media/image24.jpeg"/><Relationship Id="rId31" Type="http://schemas.openxmlformats.org/officeDocument/2006/relationships/image" Target="../media/image32.jpeg"/><Relationship Id="rId4" Type="http://schemas.openxmlformats.org/officeDocument/2006/relationships/image" Target="../media/image14.jpeg"/><Relationship Id="rId9" Type="http://schemas.openxmlformats.org/officeDocument/2006/relationships/image" Target="../media/image4.jpeg"/><Relationship Id="rId14" Type="http://schemas.openxmlformats.org/officeDocument/2006/relationships/image" Target="../media/image21.jpeg"/><Relationship Id="rId22" Type="http://schemas.openxmlformats.org/officeDocument/2006/relationships/image" Target="../media/image26.jpeg"/><Relationship Id="rId27" Type="http://schemas.openxmlformats.org/officeDocument/2006/relationships/image" Target="../media/image10.jpeg"/><Relationship Id="rId30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0.jpeg"/><Relationship Id="rId18" Type="http://schemas.openxmlformats.org/officeDocument/2006/relationships/image" Target="../media/image7.jpeg"/><Relationship Id="rId26" Type="http://schemas.openxmlformats.org/officeDocument/2006/relationships/image" Target="../media/image29.jpeg"/><Relationship Id="rId3" Type="http://schemas.openxmlformats.org/officeDocument/2006/relationships/image" Target="../media/image2.jpeg"/><Relationship Id="rId21" Type="http://schemas.openxmlformats.org/officeDocument/2006/relationships/image" Target="../media/image8.jpeg"/><Relationship Id="rId7" Type="http://schemas.openxmlformats.org/officeDocument/2006/relationships/image" Target="../media/image16.jpeg"/><Relationship Id="rId12" Type="http://schemas.openxmlformats.org/officeDocument/2006/relationships/image" Target="../media/image5.jpeg"/><Relationship Id="rId17" Type="http://schemas.openxmlformats.org/officeDocument/2006/relationships/image" Target="../media/image23.jpeg"/><Relationship Id="rId25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2.jpeg"/><Relationship Id="rId20" Type="http://schemas.openxmlformats.org/officeDocument/2006/relationships/image" Target="../media/image25.jpeg"/><Relationship Id="rId29" Type="http://schemas.openxmlformats.org/officeDocument/2006/relationships/image" Target="../media/image3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11" Type="http://schemas.openxmlformats.org/officeDocument/2006/relationships/image" Target="../media/image19.jpeg"/><Relationship Id="rId24" Type="http://schemas.openxmlformats.org/officeDocument/2006/relationships/image" Target="../media/image9.jpeg"/><Relationship Id="rId32" Type="http://schemas.openxmlformats.org/officeDocument/2006/relationships/image" Target="../media/image33.jpeg"/><Relationship Id="rId5" Type="http://schemas.openxmlformats.org/officeDocument/2006/relationships/image" Target="../media/image15.jpeg"/><Relationship Id="rId15" Type="http://schemas.openxmlformats.org/officeDocument/2006/relationships/image" Target="../media/image6.jpeg"/><Relationship Id="rId23" Type="http://schemas.openxmlformats.org/officeDocument/2006/relationships/image" Target="../media/image27.jpeg"/><Relationship Id="rId28" Type="http://schemas.openxmlformats.org/officeDocument/2006/relationships/image" Target="../media/image30.jpeg"/><Relationship Id="rId10" Type="http://schemas.openxmlformats.org/officeDocument/2006/relationships/image" Target="../media/image18.jpeg"/><Relationship Id="rId19" Type="http://schemas.openxmlformats.org/officeDocument/2006/relationships/image" Target="../media/image24.jpeg"/><Relationship Id="rId31" Type="http://schemas.openxmlformats.org/officeDocument/2006/relationships/image" Target="../media/image32.jpeg"/><Relationship Id="rId4" Type="http://schemas.openxmlformats.org/officeDocument/2006/relationships/image" Target="../media/image14.jpeg"/><Relationship Id="rId9" Type="http://schemas.openxmlformats.org/officeDocument/2006/relationships/image" Target="../media/image4.jpeg"/><Relationship Id="rId14" Type="http://schemas.openxmlformats.org/officeDocument/2006/relationships/image" Target="../media/image21.jpeg"/><Relationship Id="rId22" Type="http://schemas.openxmlformats.org/officeDocument/2006/relationships/image" Target="../media/image26.jpeg"/><Relationship Id="rId27" Type="http://schemas.openxmlformats.org/officeDocument/2006/relationships/image" Target="../media/image10.jpeg"/><Relationship Id="rId30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0.jpeg"/><Relationship Id="rId18" Type="http://schemas.openxmlformats.org/officeDocument/2006/relationships/image" Target="../media/image7.jpeg"/><Relationship Id="rId26" Type="http://schemas.openxmlformats.org/officeDocument/2006/relationships/image" Target="../media/image29.jpeg"/><Relationship Id="rId3" Type="http://schemas.openxmlformats.org/officeDocument/2006/relationships/image" Target="../media/image2.jpeg"/><Relationship Id="rId21" Type="http://schemas.openxmlformats.org/officeDocument/2006/relationships/image" Target="../media/image8.jpeg"/><Relationship Id="rId7" Type="http://schemas.openxmlformats.org/officeDocument/2006/relationships/image" Target="../media/image16.jpeg"/><Relationship Id="rId12" Type="http://schemas.openxmlformats.org/officeDocument/2006/relationships/image" Target="../media/image5.jpeg"/><Relationship Id="rId17" Type="http://schemas.openxmlformats.org/officeDocument/2006/relationships/image" Target="../media/image23.jpeg"/><Relationship Id="rId25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2.jpeg"/><Relationship Id="rId20" Type="http://schemas.openxmlformats.org/officeDocument/2006/relationships/image" Target="../media/image25.jpeg"/><Relationship Id="rId29" Type="http://schemas.openxmlformats.org/officeDocument/2006/relationships/image" Target="../media/image3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11" Type="http://schemas.openxmlformats.org/officeDocument/2006/relationships/image" Target="../media/image19.jpeg"/><Relationship Id="rId24" Type="http://schemas.openxmlformats.org/officeDocument/2006/relationships/image" Target="../media/image9.jpeg"/><Relationship Id="rId32" Type="http://schemas.openxmlformats.org/officeDocument/2006/relationships/image" Target="../media/image33.jpeg"/><Relationship Id="rId5" Type="http://schemas.openxmlformats.org/officeDocument/2006/relationships/image" Target="../media/image15.jpeg"/><Relationship Id="rId15" Type="http://schemas.openxmlformats.org/officeDocument/2006/relationships/image" Target="../media/image6.jpeg"/><Relationship Id="rId23" Type="http://schemas.openxmlformats.org/officeDocument/2006/relationships/image" Target="../media/image27.jpeg"/><Relationship Id="rId28" Type="http://schemas.openxmlformats.org/officeDocument/2006/relationships/image" Target="../media/image30.jpeg"/><Relationship Id="rId10" Type="http://schemas.openxmlformats.org/officeDocument/2006/relationships/image" Target="../media/image18.jpeg"/><Relationship Id="rId19" Type="http://schemas.openxmlformats.org/officeDocument/2006/relationships/image" Target="../media/image24.jpeg"/><Relationship Id="rId31" Type="http://schemas.openxmlformats.org/officeDocument/2006/relationships/image" Target="../media/image32.jpeg"/><Relationship Id="rId4" Type="http://schemas.openxmlformats.org/officeDocument/2006/relationships/image" Target="../media/image14.jpeg"/><Relationship Id="rId9" Type="http://schemas.openxmlformats.org/officeDocument/2006/relationships/image" Target="../media/image4.jpeg"/><Relationship Id="rId14" Type="http://schemas.openxmlformats.org/officeDocument/2006/relationships/image" Target="../media/image21.jpeg"/><Relationship Id="rId22" Type="http://schemas.openxmlformats.org/officeDocument/2006/relationships/image" Target="../media/image26.jpeg"/><Relationship Id="rId27" Type="http://schemas.openxmlformats.org/officeDocument/2006/relationships/image" Target="../media/image10.jpeg"/><Relationship Id="rId30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0.jpeg"/><Relationship Id="rId18" Type="http://schemas.openxmlformats.org/officeDocument/2006/relationships/image" Target="../media/image7.jpeg"/><Relationship Id="rId26" Type="http://schemas.openxmlformats.org/officeDocument/2006/relationships/image" Target="../media/image29.jpeg"/><Relationship Id="rId3" Type="http://schemas.openxmlformats.org/officeDocument/2006/relationships/image" Target="../media/image2.jpeg"/><Relationship Id="rId21" Type="http://schemas.openxmlformats.org/officeDocument/2006/relationships/image" Target="../media/image8.jpeg"/><Relationship Id="rId7" Type="http://schemas.openxmlformats.org/officeDocument/2006/relationships/image" Target="../media/image16.jpeg"/><Relationship Id="rId12" Type="http://schemas.openxmlformats.org/officeDocument/2006/relationships/image" Target="../media/image5.jpeg"/><Relationship Id="rId17" Type="http://schemas.openxmlformats.org/officeDocument/2006/relationships/image" Target="../media/image23.jpeg"/><Relationship Id="rId25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2.jpeg"/><Relationship Id="rId20" Type="http://schemas.openxmlformats.org/officeDocument/2006/relationships/image" Target="../media/image25.jpeg"/><Relationship Id="rId29" Type="http://schemas.openxmlformats.org/officeDocument/2006/relationships/image" Target="../media/image3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11" Type="http://schemas.openxmlformats.org/officeDocument/2006/relationships/image" Target="../media/image19.jpeg"/><Relationship Id="rId24" Type="http://schemas.openxmlformats.org/officeDocument/2006/relationships/image" Target="../media/image9.jpeg"/><Relationship Id="rId32" Type="http://schemas.openxmlformats.org/officeDocument/2006/relationships/image" Target="../media/image33.jpeg"/><Relationship Id="rId5" Type="http://schemas.openxmlformats.org/officeDocument/2006/relationships/image" Target="../media/image15.jpeg"/><Relationship Id="rId15" Type="http://schemas.openxmlformats.org/officeDocument/2006/relationships/image" Target="../media/image6.jpeg"/><Relationship Id="rId23" Type="http://schemas.openxmlformats.org/officeDocument/2006/relationships/image" Target="../media/image27.jpeg"/><Relationship Id="rId28" Type="http://schemas.openxmlformats.org/officeDocument/2006/relationships/image" Target="../media/image30.jpeg"/><Relationship Id="rId10" Type="http://schemas.openxmlformats.org/officeDocument/2006/relationships/image" Target="../media/image18.jpeg"/><Relationship Id="rId19" Type="http://schemas.openxmlformats.org/officeDocument/2006/relationships/image" Target="../media/image24.jpeg"/><Relationship Id="rId31" Type="http://schemas.openxmlformats.org/officeDocument/2006/relationships/image" Target="../media/image32.jpeg"/><Relationship Id="rId4" Type="http://schemas.openxmlformats.org/officeDocument/2006/relationships/image" Target="../media/image14.jpeg"/><Relationship Id="rId9" Type="http://schemas.openxmlformats.org/officeDocument/2006/relationships/image" Target="../media/image4.jpeg"/><Relationship Id="rId14" Type="http://schemas.openxmlformats.org/officeDocument/2006/relationships/image" Target="../media/image21.jpeg"/><Relationship Id="rId22" Type="http://schemas.openxmlformats.org/officeDocument/2006/relationships/image" Target="../media/image26.jpeg"/><Relationship Id="rId27" Type="http://schemas.openxmlformats.org/officeDocument/2006/relationships/image" Target="../media/image10.jpeg"/><Relationship Id="rId30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" name="Rectangle 61"/>
          <p:cNvSpPr>
            <a:spLocks noChangeArrowheads="1"/>
          </p:cNvSpPr>
          <p:nvPr/>
        </p:nvSpPr>
        <p:spPr bwMode="auto">
          <a:xfrm>
            <a:off x="0" y="0"/>
            <a:ext cx="10080625" cy="7559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ES" sz="1800" u="sng"/>
          </a:p>
        </p:txBody>
      </p:sp>
      <p:grpSp>
        <p:nvGrpSpPr>
          <p:cNvPr id="3134" name="Group 62"/>
          <p:cNvGrpSpPr>
            <a:grpSpLocks/>
          </p:cNvGrpSpPr>
          <p:nvPr/>
        </p:nvGrpSpPr>
        <p:grpSpPr bwMode="auto">
          <a:xfrm>
            <a:off x="1206500" y="1871663"/>
            <a:ext cx="7558088" cy="1258887"/>
            <a:chOff x="760" y="1179"/>
            <a:chExt cx="4761" cy="793"/>
          </a:xfrm>
        </p:grpSpPr>
        <p:sp>
          <p:nvSpPr>
            <p:cNvPr id="3135" name="AutoShape 63"/>
            <p:cNvSpPr>
              <a:spLocks noChangeArrowheads="1"/>
            </p:cNvSpPr>
            <p:nvPr/>
          </p:nvSpPr>
          <p:spPr bwMode="auto">
            <a:xfrm>
              <a:off x="760" y="1179"/>
              <a:ext cx="199" cy="199"/>
            </a:xfrm>
            <a:prstGeom prst="roundRect">
              <a:avLst>
                <a:gd name="adj" fmla="val 505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E8E5E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3136" name="AutoShape 64"/>
            <p:cNvSpPr>
              <a:spLocks noChangeArrowheads="1"/>
            </p:cNvSpPr>
            <p:nvPr/>
          </p:nvSpPr>
          <p:spPr bwMode="auto">
            <a:xfrm>
              <a:off x="958" y="1378"/>
              <a:ext cx="199" cy="199"/>
            </a:xfrm>
            <a:prstGeom prst="roundRect">
              <a:avLst>
                <a:gd name="adj" fmla="val 505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E8E5E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3137" name="AutoShape 65"/>
            <p:cNvSpPr>
              <a:spLocks noChangeArrowheads="1"/>
            </p:cNvSpPr>
            <p:nvPr/>
          </p:nvSpPr>
          <p:spPr bwMode="auto">
            <a:xfrm>
              <a:off x="760" y="1576"/>
              <a:ext cx="199" cy="199"/>
            </a:xfrm>
            <a:prstGeom prst="roundRect">
              <a:avLst>
                <a:gd name="adj" fmla="val 505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E8E5E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3138" name="AutoShape 66"/>
            <p:cNvSpPr>
              <a:spLocks noChangeArrowheads="1"/>
            </p:cNvSpPr>
            <p:nvPr/>
          </p:nvSpPr>
          <p:spPr bwMode="auto">
            <a:xfrm>
              <a:off x="958" y="1774"/>
              <a:ext cx="199" cy="199"/>
            </a:xfrm>
            <a:prstGeom prst="roundRect">
              <a:avLst>
                <a:gd name="adj" fmla="val 505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E8E5E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3139" name="AutoShape 67"/>
            <p:cNvSpPr>
              <a:spLocks noChangeArrowheads="1"/>
            </p:cNvSpPr>
            <p:nvPr/>
          </p:nvSpPr>
          <p:spPr bwMode="auto">
            <a:xfrm>
              <a:off x="1157" y="1179"/>
              <a:ext cx="199" cy="199"/>
            </a:xfrm>
            <a:prstGeom prst="roundRect">
              <a:avLst>
                <a:gd name="adj" fmla="val 505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E8E5E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3140" name="AutoShape 68"/>
            <p:cNvSpPr>
              <a:spLocks noChangeArrowheads="1"/>
            </p:cNvSpPr>
            <p:nvPr/>
          </p:nvSpPr>
          <p:spPr bwMode="auto">
            <a:xfrm>
              <a:off x="1355" y="1378"/>
              <a:ext cx="199" cy="199"/>
            </a:xfrm>
            <a:prstGeom prst="roundRect">
              <a:avLst>
                <a:gd name="adj" fmla="val 505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E8E5E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3141" name="AutoShape 69"/>
            <p:cNvSpPr>
              <a:spLocks noChangeArrowheads="1"/>
            </p:cNvSpPr>
            <p:nvPr/>
          </p:nvSpPr>
          <p:spPr bwMode="auto">
            <a:xfrm>
              <a:off x="1157" y="1576"/>
              <a:ext cx="199" cy="199"/>
            </a:xfrm>
            <a:prstGeom prst="roundRect">
              <a:avLst>
                <a:gd name="adj" fmla="val 505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E8E5E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3142" name="AutoShape 70"/>
            <p:cNvSpPr>
              <a:spLocks noChangeArrowheads="1"/>
            </p:cNvSpPr>
            <p:nvPr/>
          </p:nvSpPr>
          <p:spPr bwMode="auto">
            <a:xfrm>
              <a:off x="1355" y="1774"/>
              <a:ext cx="199" cy="199"/>
            </a:xfrm>
            <a:prstGeom prst="roundRect">
              <a:avLst>
                <a:gd name="adj" fmla="val 505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E8E5E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3143" name="AutoShape 71"/>
            <p:cNvSpPr>
              <a:spLocks noChangeArrowheads="1"/>
            </p:cNvSpPr>
            <p:nvPr/>
          </p:nvSpPr>
          <p:spPr bwMode="auto">
            <a:xfrm>
              <a:off x="1553" y="1179"/>
              <a:ext cx="199" cy="199"/>
            </a:xfrm>
            <a:prstGeom prst="roundRect">
              <a:avLst>
                <a:gd name="adj" fmla="val 505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E8E5E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3144" name="AutoShape 72"/>
            <p:cNvSpPr>
              <a:spLocks noChangeArrowheads="1"/>
            </p:cNvSpPr>
            <p:nvPr/>
          </p:nvSpPr>
          <p:spPr bwMode="auto">
            <a:xfrm>
              <a:off x="1752" y="1378"/>
              <a:ext cx="199" cy="199"/>
            </a:xfrm>
            <a:prstGeom prst="roundRect">
              <a:avLst>
                <a:gd name="adj" fmla="val 505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E8E5E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3145" name="AutoShape 73"/>
            <p:cNvSpPr>
              <a:spLocks noChangeArrowheads="1"/>
            </p:cNvSpPr>
            <p:nvPr/>
          </p:nvSpPr>
          <p:spPr bwMode="auto">
            <a:xfrm>
              <a:off x="1553" y="1576"/>
              <a:ext cx="199" cy="199"/>
            </a:xfrm>
            <a:prstGeom prst="roundRect">
              <a:avLst>
                <a:gd name="adj" fmla="val 505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E8E5E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3146" name="AutoShape 74"/>
            <p:cNvSpPr>
              <a:spLocks noChangeArrowheads="1"/>
            </p:cNvSpPr>
            <p:nvPr/>
          </p:nvSpPr>
          <p:spPr bwMode="auto">
            <a:xfrm>
              <a:off x="1752" y="1774"/>
              <a:ext cx="199" cy="199"/>
            </a:xfrm>
            <a:prstGeom prst="roundRect">
              <a:avLst>
                <a:gd name="adj" fmla="val 505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E8E5E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3147" name="AutoShape 75"/>
            <p:cNvSpPr>
              <a:spLocks noChangeArrowheads="1"/>
            </p:cNvSpPr>
            <p:nvPr/>
          </p:nvSpPr>
          <p:spPr bwMode="auto">
            <a:xfrm>
              <a:off x="1950" y="1179"/>
              <a:ext cx="199" cy="199"/>
            </a:xfrm>
            <a:prstGeom prst="roundRect">
              <a:avLst>
                <a:gd name="adj" fmla="val 505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E8E5E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3148" name="AutoShape 76"/>
            <p:cNvSpPr>
              <a:spLocks noChangeArrowheads="1"/>
            </p:cNvSpPr>
            <p:nvPr/>
          </p:nvSpPr>
          <p:spPr bwMode="auto">
            <a:xfrm>
              <a:off x="2149" y="1378"/>
              <a:ext cx="199" cy="199"/>
            </a:xfrm>
            <a:prstGeom prst="roundRect">
              <a:avLst>
                <a:gd name="adj" fmla="val 505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E8E5E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3149" name="AutoShape 77"/>
            <p:cNvSpPr>
              <a:spLocks noChangeArrowheads="1"/>
            </p:cNvSpPr>
            <p:nvPr/>
          </p:nvSpPr>
          <p:spPr bwMode="auto">
            <a:xfrm>
              <a:off x="1950" y="1576"/>
              <a:ext cx="199" cy="199"/>
            </a:xfrm>
            <a:prstGeom prst="roundRect">
              <a:avLst>
                <a:gd name="adj" fmla="val 505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E8E5E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3150" name="AutoShape 78"/>
            <p:cNvSpPr>
              <a:spLocks noChangeArrowheads="1"/>
            </p:cNvSpPr>
            <p:nvPr/>
          </p:nvSpPr>
          <p:spPr bwMode="auto">
            <a:xfrm>
              <a:off x="2149" y="1774"/>
              <a:ext cx="199" cy="199"/>
            </a:xfrm>
            <a:prstGeom prst="roundRect">
              <a:avLst>
                <a:gd name="adj" fmla="val 505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E8E5E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3151" name="AutoShape 79"/>
            <p:cNvSpPr>
              <a:spLocks noChangeArrowheads="1"/>
            </p:cNvSpPr>
            <p:nvPr/>
          </p:nvSpPr>
          <p:spPr bwMode="auto">
            <a:xfrm>
              <a:off x="2347" y="1179"/>
              <a:ext cx="199" cy="199"/>
            </a:xfrm>
            <a:prstGeom prst="roundRect">
              <a:avLst>
                <a:gd name="adj" fmla="val 505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E8E5E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3152" name="AutoShape 80"/>
            <p:cNvSpPr>
              <a:spLocks noChangeArrowheads="1"/>
            </p:cNvSpPr>
            <p:nvPr/>
          </p:nvSpPr>
          <p:spPr bwMode="auto">
            <a:xfrm>
              <a:off x="2546" y="1378"/>
              <a:ext cx="199" cy="199"/>
            </a:xfrm>
            <a:prstGeom prst="roundRect">
              <a:avLst>
                <a:gd name="adj" fmla="val 505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E8E5E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3153" name="AutoShape 81"/>
            <p:cNvSpPr>
              <a:spLocks noChangeArrowheads="1"/>
            </p:cNvSpPr>
            <p:nvPr/>
          </p:nvSpPr>
          <p:spPr bwMode="auto">
            <a:xfrm>
              <a:off x="2347" y="1576"/>
              <a:ext cx="199" cy="199"/>
            </a:xfrm>
            <a:prstGeom prst="roundRect">
              <a:avLst>
                <a:gd name="adj" fmla="val 505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E8E5E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3154" name="AutoShape 82"/>
            <p:cNvSpPr>
              <a:spLocks noChangeArrowheads="1"/>
            </p:cNvSpPr>
            <p:nvPr/>
          </p:nvSpPr>
          <p:spPr bwMode="auto">
            <a:xfrm>
              <a:off x="2546" y="1774"/>
              <a:ext cx="199" cy="199"/>
            </a:xfrm>
            <a:prstGeom prst="roundRect">
              <a:avLst>
                <a:gd name="adj" fmla="val 505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E8E5E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3155" name="AutoShape 83"/>
            <p:cNvSpPr>
              <a:spLocks noChangeArrowheads="1"/>
            </p:cNvSpPr>
            <p:nvPr/>
          </p:nvSpPr>
          <p:spPr bwMode="auto">
            <a:xfrm>
              <a:off x="2744" y="1179"/>
              <a:ext cx="199" cy="199"/>
            </a:xfrm>
            <a:prstGeom prst="roundRect">
              <a:avLst>
                <a:gd name="adj" fmla="val 505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E8E5E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3156" name="AutoShape 84"/>
            <p:cNvSpPr>
              <a:spLocks noChangeArrowheads="1"/>
            </p:cNvSpPr>
            <p:nvPr/>
          </p:nvSpPr>
          <p:spPr bwMode="auto">
            <a:xfrm>
              <a:off x="2942" y="1378"/>
              <a:ext cx="199" cy="199"/>
            </a:xfrm>
            <a:prstGeom prst="roundRect">
              <a:avLst>
                <a:gd name="adj" fmla="val 505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E8E5E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3157" name="AutoShape 85"/>
            <p:cNvSpPr>
              <a:spLocks noChangeArrowheads="1"/>
            </p:cNvSpPr>
            <p:nvPr/>
          </p:nvSpPr>
          <p:spPr bwMode="auto">
            <a:xfrm>
              <a:off x="2744" y="1576"/>
              <a:ext cx="199" cy="199"/>
            </a:xfrm>
            <a:prstGeom prst="roundRect">
              <a:avLst>
                <a:gd name="adj" fmla="val 505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E8E5E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3158" name="AutoShape 86"/>
            <p:cNvSpPr>
              <a:spLocks noChangeArrowheads="1"/>
            </p:cNvSpPr>
            <p:nvPr/>
          </p:nvSpPr>
          <p:spPr bwMode="auto">
            <a:xfrm>
              <a:off x="2942" y="1774"/>
              <a:ext cx="199" cy="199"/>
            </a:xfrm>
            <a:prstGeom prst="roundRect">
              <a:avLst>
                <a:gd name="adj" fmla="val 505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E8E5E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3159" name="AutoShape 87"/>
            <p:cNvSpPr>
              <a:spLocks noChangeArrowheads="1"/>
            </p:cNvSpPr>
            <p:nvPr/>
          </p:nvSpPr>
          <p:spPr bwMode="auto">
            <a:xfrm>
              <a:off x="3141" y="1179"/>
              <a:ext cx="199" cy="199"/>
            </a:xfrm>
            <a:prstGeom prst="roundRect">
              <a:avLst>
                <a:gd name="adj" fmla="val 505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E8E5E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3160" name="AutoShape 88"/>
            <p:cNvSpPr>
              <a:spLocks noChangeArrowheads="1"/>
            </p:cNvSpPr>
            <p:nvPr/>
          </p:nvSpPr>
          <p:spPr bwMode="auto">
            <a:xfrm>
              <a:off x="3339" y="1378"/>
              <a:ext cx="199" cy="199"/>
            </a:xfrm>
            <a:prstGeom prst="roundRect">
              <a:avLst>
                <a:gd name="adj" fmla="val 505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E8E5E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3161" name="AutoShape 89"/>
            <p:cNvSpPr>
              <a:spLocks noChangeArrowheads="1"/>
            </p:cNvSpPr>
            <p:nvPr/>
          </p:nvSpPr>
          <p:spPr bwMode="auto">
            <a:xfrm>
              <a:off x="3141" y="1576"/>
              <a:ext cx="199" cy="199"/>
            </a:xfrm>
            <a:prstGeom prst="roundRect">
              <a:avLst>
                <a:gd name="adj" fmla="val 505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E8E5E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3162" name="AutoShape 90"/>
            <p:cNvSpPr>
              <a:spLocks noChangeArrowheads="1"/>
            </p:cNvSpPr>
            <p:nvPr/>
          </p:nvSpPr>
          <p:spPr bwMode="auto">
            <a:xfrm>
              <a:off x="3339" y="1774"/>
              <a:ext cx="199" cy="199"/>
            </a:xfrm>
            <a:prstGeom prst="roundRect">
              <a:avLst>
                <a:gd name="adj" fmla="val 505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E8E5E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3163" name="AutoShape 91"/>
            <p:cNvSpPr>
              <a:spLocks noChangeArrowheads="1"/>
            </p:cNvSpPr>
            <p:nvPr/>
          </p:nvSpPr>
          <p:spPr bwMode="auto">
            <a:xfrm>
              <a:off x="3538" y="1179"/>
              <a:ext cx="199" cy="199"/>
            </a:xfrm>
            <a:prstGeom prst="roundRect">
              <a:avLst>
                <a:gd name="adj" fmla="val 505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E8E5E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3164" name="AutoShape 92"/>
            <p:cNvSpPr>
              <a:spLocks noChangeArrowheads="1"/>
            </p:cNvSpPr>
            <p:nvPr/>
          </p:nvSpPr>
          <p:spPr bwMode="auto">
            <a:xfrm>
              <a:off x="3736" y="1378"/>
              <a:ext cx="199" cy="199"/>
            </a:xfrm>
            <a:prstGeom prst="roundRect">
              <a:avLst>
                <a:gd name="adj" fmla="val 505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E8E5E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3165" name="AutoShape 93"/>
            <p:cNvSpPr>
              <a:spLocks noChangeArrowheads="1"/>
            </p:cNvSpPr>
            <p:nvPr/>
          </p:nvSpPr>
          <p:spPr bwMode="auto">
            <a:xfrm>
              <a:off x="3538" y="1576"/>
              <a:ext cx="199" cy="199"/>
            </a:xfrm>
            <a:prstGeom prst="roundRect">
              <a:avLst>
                <a:gd name="adj" fmla="val 505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E8E5E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3166" name="AutoShape 94"/>
            <p:cNvSpPr>
              <a:spLocks noChangeArrowheads="1"/>
            </p:cNvSpPr>
            <p:nvPr/>
          </p:nvSpPr>
          <p:spPr bwMode="auto">
            <a:xfrm>
              <a:off x="3736" y="1774"/>
              <a:ext cx="199" cy="199"/>
            </a:xfrm>
            <a:prstGeom prst="roundRect">
              <a:avLst>
                <a:gd name="adj" fmla="val 505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E8E5E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3167" name="AutoShape 95"/>
            <p:cNvSpPr>
              <a:spLocks noChangeArrowheads="1"/>
            </p:cNvSpPr>
            <p:nvPr/>
          </p:nvSpPr>
          <p:spPr bwMode="auto">
            <a:xfrm>
              <a:off x="3934" y="1179"/>
              <a:ext cx="199" cy="199"/>
            </a:xfrm>
            <a:prstGeom prst="roundRect">
              <a:avLst>
                <a:gd name="adj" fmla="val 505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E8E5E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3168" name="AutoShape 96"/>
            <p:cNvSpPr>
              <a:spLocks noChangeArrowheads="1"/>
            </p:cNvSpPr>
            <p:nvPr/>
          </p:nvSpPr>
          <p:spPr bwMode="auto">
            <a:xfrm>
              <a:off x="4133" y="1378"/>
              <a:ext cx="199" cy="199"/>
            </a:xfrm>
            <a:prstGeom prst="roundRect">
              <a:avLst>
                <a:gd name="adj" fmla="val 505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E8E5E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3169" name="AutoShape 97"/>
            <p:cNvSpPr>
              <a:spLocks noChangeArrowheads="1"/>
            </p:cNvSpPr>
            <p:nvPr/>
          </p:nvSpPr>
          <p:spPr bwMode="auto">
            <a:xfrm>
              <a:off x="3934" y="1576"/>
              <a:ext cx="199" cy="199"/>
            </a:xfrm>
            <a:prstGeom prst="roundRect">
              <a:avLst>
                <a:gd name="adj" fmla="val 505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E8E5E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3170" name="AutoShape 98"/>
            <p:cNvSpPr>
              <a:spLocks noChangeArrowheads="1"/>
            </p:cNvSpPr>
            <p:nvPr/>
          </p:nvSpPr>
          <p:spPr bwMode="auto">
            <a:xfrm>
              <a:off x="4133" y="1774"/>
              <a:ext cx="199" cy="199"/>
            </a:xfrm>
            <a:prstGeom prst="roundRect">
              <a:avLst>
                <a:gd name="adj" fmla="val 505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E8E5E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3171" name="AutoShape 99"/>
            <p:cNvSpPr>
              <a:spLocks noChangeArrowheads="1"/>
            </p:cNvSpPr>
            <p:nvPr/>
          </p:nvSpPr>
          <p:spPr bwMode="auto">
            <a:xfrm>
              <a:off x="4331" y="1179"/>
              <a:ext cx="199" cy="199"/>
            </a:xfrm>
            <a:prstGeom prst="roundRect">
              <a:avLst>
                <a:gd name="adj" fmla="val 505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E8E5E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3172" name="AutoShape 100"/>
            <p:cNvSpPr>
              <a:spLocks noChangeArrowheads="1"/>
            </p:cNvSpPr>
            <p:nvPr/>
          </p:nvSpPr>
          <p:spPr bwMode="auto">
            <a:xfrm>
              <a:off x="4530" y="1378"/>
              <a:ext cx="199" cy="199"/>
            </a:xfrm>
            <a:prstGeom prst="roundRect">
              <a:avLst>
                <a:gd name="adj" fmla="val 505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E8E5E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3173" name="AutoShape 101"/>
            <p:cNvSpPr>
              <a:spLocks noChangeArrowheads="1"/>
            </p:cNvSpPr>
            <p:nvPr/>
          </p:nvSpPr>
          <p:spPr bwMode="auto">
            <a:xfrm>
              <a:off x="4331" y="1576"/>
              <a:ext cx="199" cy="199"/>
            </a:xfrm>
            <a:prstGeom prst="roundRect">
              <a:avLst>
                <a:gd name="adj" fmla="val 505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E8E5E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3174" name="AutoShape 102"/>
            <p:cNvSpPr>
              <a:spLocks noChangeArrowheads="1"/>
            </p:cNvSpPr>
            <p:nvPr/>
          </p:nvSpPr>
          <p:spPr bwMode="auto">
            <a:xfrm>
              <a:off x="4530" y="1774"/>
              <a:ext cx="199" cy="199"/>
            </a:xfrm>
            <a:prstGeom prst="roundRect">
              <a:avLst>
                <a:gd name="adj" fmla="val 505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E8E5E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3175" name="AutoShape 103"/>
            <p:cNvSpPr>
              <a:spLocks noChangeArrowheads="1"/>
            </p:cNvSpPr>
            <p:nvPr/>
          </p:nvSpPr>
          <p:spPr bwMode="auto">
            <a:xfrm>
              <a:off x="4728" y="1179"/>
              <a:ext cx="199" cy="199"/>
            </a:xfrm>
            <a:prstGeom prst="roundRect">
              <a:avLst>
                <a:gd name="adj" fmla="val 505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E8E5E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3176" name="AutoShape 104"/>
            <p:cNvSpPr>
              <a:spLocks noChangeArrowheads="1"/>
            </p:cNvSpPr>
            <p:nvPr/>
          </p:nvSpPr>
          <p:spPr bwMode="auto">
            <a:xfrm>
              <a:off x="4927" y="1378"/>
              <a:ext cx="199" cy="199"/>
            </a:xfrm>
            <a:prstGeom prst="roundRect">
              <a:avLst>
                <a:gd name="adj" fmla="val 505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E8E5E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3177" name="AutoShape 105"/>
            <p:cNvSpPr>
              <a:spLocks noChangeArrowheads="1"/>
            </p:cNvSpPr>
            <p:nvPr/>
          </p:nvSpPr>
          <p:spPr bwMode="auto">
            <a:xfrm>
              <a:off x="4728" y="1576"/>
              <a:ext cx="199" cy="199"/>
            </a:xfrm>
            <a:prstGeom prst="roundRect">
              <a:avLst>
                <a:gd name="adj" fmla="val 505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E8E5E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3178" name="AutoShape 106"/>
            <p:cNvSpPr>
              <a:spLocks noChangeArrowheads="1"/>
            </p:cNvSpPr>
            <p:nvPr/>
          </p:nvSpPr>
          <p:spPr bwMode="auto">
            <a:xfrm>
              <a:off x="4927" y="1774"/>
              <a:ext cx="199" cy="199"/>
            </a:xfrm>
            <a:prstGeom prst="roundRect">
              <a:avLst>
                <a:gd name="adj" fmla="val 505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E8E5E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3179" name="AutoShape 107"/>
            <p:cNvSpPr>
              <a:spLocks noChangeArrowheads="1"/>
            </p:cNvSpPr>
            <p:nvPr/>
          </p:nvSpPr>
          <p:spPr bwMode="auto">
            <a:xfrm>
              <a:off x="5125" y="1179"/>
              <a:ext cx="199" cy="199"/>
            </a:xfrm>
            <a:prstGeom prst="roundRect">
              <a:avLst>
                <a:gd name="adj" fmla="val 505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E8E5E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3180" name="AutoShape 108"/>
            <p:cNvSpPr>
              <a:spLocks noChangeArrowheads="1"/>
            </p:cNvSpPr>
            <p:nvPr/>
          </p:nvSpPr>
          <p:spPr bwMode="auto">
            <a:xfrm>
              <a:off x="5323" y="1378"/>
              <a:ext cx="199" cy="199"/>
            </a:xfrm>
            <a:prstGeom prst="roundRect">
              <a:avLst>
                <a:gd name="adj" fmla="val 505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E8E5E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3181" name="AutoShape 109"/>
            <p:cNvSpPr>
              <a:spLocks noChangeArrowheads="1"/>
            </p:cNvSpPr>
            <p:nvPr/>
          </p:nvSpPr>
          <p:spPr bwMode="auto">
            <a:xfrm>
              <a:off x="5125" y="1576"/>
              <a:ext cx="199" cy="199"/>
            </a:xfrm>
            <a:prstGeom prst="roundRect">
              <a:avLst>
                <a:gd name="adj" fmla="val 505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E8E5E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3182" name="AutoShape 110"/>
            <p:cNvSpPr>
              <a:spLocks noChangeArrowheads="1"/>
            </p:cNvSpPr>
            <p:nvPr/>
          </p:nvSpPr>
          <p:spPr bwMode="auto">
            <a:xfrm>
              <a:off x="5323" y="1774"/>
              <a:ext cx="199" cy="199"/>
            </a:xfrm>
            <a:prstGeom prst="roundRect">
              <a:avLst>
                <a:gd name="adj" fmla="val 505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E8E5E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</p:grpSp>
      <p:sp>
        <p:nvSpPr>
          <p:cNvPr id="3183" name="Text Box 111"/>
          <p:cNvSpPr txBox="1">
            <a:spLocks noChangeArrowheads="1"/>
          </p:cNvSpPr>
          <p:nvPr/>
        </p:nvSpPr>
        <p:spPr bwMode="auto">
          <a:xfrm>
            <a:off x="2274888" y="1985963"/>
            <a:ext cx="5389562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431800" indent="-215900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647700" indent="-215900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863600" indent="-215900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1079500" indent="-215900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1536700" indent="-2159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1993900" indent="-2159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2451100" indent="-2159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2908300" indent="-2159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>
              <a:lnSpc>
                <a:spcPct val="101000"/>
              </a:lnSpc>
            </a:pPr>
            <a:r>
              <a:rPr lang="en-GB" sz="31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POLICIES OF JPEG2000</a:t>
            </a:r>
          </a:p>
          <a:p>
            <a:pPr algn="ctr" eaLnBrk="1">
              <a:lnSpc>
                <a:spcPct val="101000"/>
              </a:lnSpc>
            </a:pPr>
            <a:r>
              <a:rPr lang="en-GB" sz="31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VIDEO TRANSMISSION</a:t>
            </a:r>
          </a:p>
        </p:txBody>
      </p:sp>
      <p:grpSp>
        <p:nvGrpSpPr>
          <p:cNvPr id="3292" name="Group 220"/>
          <p:cNvGrpSpPr>
            <a:grpSpLocks/>
          </p:cNvGrpSpPr>
          <p:nvPr/>
        </p:nvGrpSpPr>
        <p:grpSpPr bwMode="auto">
          <a:xfrm>
            <a:off x="1208088" y="1743075"/>
            <a:ext cx="7561262" cy="138113"/>
            <a:chOff x="2449" y="2789"/>
            <a:chExt cx="1986" cy="44"/>
          </a:xfrm>
        </p:grpSpPr>
        <p:grpSp>
          <p:nvGrpSpPr>
            <p:cNvPr id="3293" name="Group 221"/>
            <p:cNvGrpSpPr>
              <a:grpSpLocks/>
            </p:cNvGrpSpPr>
            <p:nvPr/>
          </p:nvGrpSpPr>
          <p:grpSpPr bwMode="auto">
            <a:xfrm>
              <a:off x="2449" y="2789"/>
              <a:ext cx="998" cy="44"/>
              <a:chOff x="2449" y="2789"/>
              <a:chExt cx="998" cy="44"/>
            </a:xfrm>
          </p:grpSpPr>
          <p:sp>
            <p:nvSpPr>
              <p:cNvPr id="3294" name="Rectangle 222"/>
              <p:cNvSpPr>
                <a:spLocks noChangeArrowheads="1"/>
              </p:cNvSpPr>
              <p:nvPr/>
            </p:nvSpPr>
            <p:spPr bwMode="auto">
              <a:xfrm>
                <a:off x="2449" y="2789"/>
                <a:ext cx="998" cy="44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3295" name="AutoShape 223"/>
              <p:cNvSpPr>
                <a:spLocks noChangeArrowheads="1"/>
              </p:cNvSpPr>
              <p:nvPr/>
            </p:nvSpPr>
            <p:spPr bwMode="auto">
              <a:xfrm>
                <a:off x="2462" y="2800"/>
                <a:ext cx="22" cy="2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3296" name="AutoShape 224"/>
              <p:cNvSpPr>
                <a:spLocks noChangeArrowheads="1"/>
              </p:cNvSpPr>
              <p:nvPr/>
            </p:nvSpPr>
            <p:spPr bwMode="auto">
              <a:xfrm>
                <a:off x="2497" y="2799"/>
                <a:ext cx="22" cy="22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3297" name="AutoShape 225"/>
              <p:cNvSpPr>
                <a:spLocks noChangeArrowheads="1"/>
              </p:cNvSpPr>
              <p:nvPr/>
            </p:nvSpPr>
            <p:spPr bwMode="auto">
              <a:xfrm>
                <a:off x="2532" y="2800"/>
                <a:ext cx="22" cy="2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3298" name="AutoShape 226"/>
              <p:cNvSpPr>
                <a:spLocks noChangeArrowheads="1"/>
              </p:cNvSpPr>
              <p:nvPr/>
            </p:nvSpPr>
            <p:spPr bwMode="auto">
              <a:xfrm>
                <a:off x="2567" y="2799"/>
                <a:ext cx="22" cy="22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3299" name="AutoShape 227"/>
              <p:cNvSpPr>
                <a:spLocks noChangeArrowheads="1"/>
              </p:cNvSpPr>
              <p:nvPr/>
            </p:nvSpPr>
            <p:spPr bwMode="auto">
              <a:xfrm>
                <a:off x="2603" y="2800"/>
                <a:ext cx="22" cy="2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3300" name="AutoShape 228"/>
              <p:cNvSpPr>
                <a:spLocks noChangeArrowheads="1"/>
              </p:cNvSpPr>
              <p:nvPr/>
            </p:nvSpPr>
            <p:spPr bwMode="auto">
              <a:xfrm>
                <a:off x="2639" y="2799"/>
                <a:ext cx="21" cy="22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3301" name="AutoShape 229"/>
              <p:cNvSpPr>
                <a:spLocks noChangeArrowheads="1"/>
              </p:cNvSpPr>
              <p:nvPr/>
            </p:nvSpPr>
            <p:spPr bwMode="auto">
              <a:xfrm>
                <a:off x="2673" y="2800"/>
                <a:ext cx="22" cy="2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3302" name="AutoShape 230"/>
              <p:cNvSpPr>
                <a:spLocks noChangeArrowheads="1"/>
              </p:cNvSpPr>
              <p:nvPr/>
            </p:nvSpPr>
            <p:spPr bwMode="auto">
              <a:xfrm>
                <a:off x="2707" y="2800"/>
                <a:ext cx="22" cy="2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3303" name="AutoShape 231"/>
              <p:cNvSpPr>
                <a:spLocks noChangeArrowheads="1"/>
              </p:cNvSpPr>
              <p:nvPr/>
            </p:nvSpPr>
            <p:spPr bwMode="auto">
              <a:xfrm>
                <a:off x="2742" y="2799"/>
                <a:ext cx="22" cy="22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3304" name="AutoShape 232"/>
              <p:cNvSpPr>
                <a:spLocks noChangeArrowheads="1"/>
              </p:cNvSpPr>
              <p:nvPr/>
            </p:nvSpPr>
            <p:spPr bwMode="auto">
              <a:xfrm>
                <a:off x="2777" y="2800"/>
                <a:ext cx="22" cy="2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3305" name="AutoShape 233"/>
              <p:cNvSpPr>
                <a:spLocks noChangeArrowheads="1"/>
              </p:cNvSpPr>
              <p:nvPr/>
            </p:nvSpPr>
            <p:spPr bwMode="auto">
              <a:xfrm>
                <a:off x="2812" y="2799"/>
                <a:ext cx="22" cy="22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3306" name="AutoShape 234"/>
              <p:cNvSpPr>
                <a:spLocks noChangeArrowheads="1"/>
              </p:cNvSpPr>
              <p:nvPr/>
            </p:nvSpPr>
            <p:spPr bwMode="auto">
              <a:xfrm>
                <a:off x="2848" y="2800"/>
                <a:ext cx="22" cy="2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3307" name="AutoShape 235"/>
              <p:cNvSpPr>
                <a:spLocks noChangeArrowheads="1"/>
              </p:cNvSpPr>
              <p:nvPr/>
            </p:nvSpPr>
            <p:spPr bwMode="auto">
              <a:xfrm>
                <a:off x="2884" y="2799"/>
                <a:ext cx="21" cy="22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3308" name="AutoShape 236"/>
              <p:cNvSpPr>
                <a:spLocks noChangeArrowheads="1"/>
              </p:cNvSpPr>
              <p:nvPr/>
            </p:nvSpPr>
            <p:spPr bwMode="auto">
              <a:xfrm>
                <a:off x="2918" y="2800"/>
                <a:ext cx="22" cy="2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3309" name="AutoShape 237"/>
              <p:cNvSpPr>
                <a:spLocks noChangeArrowheads="1"/>
              </p:cNvSpPr>
              <p:nvPr/>
            </p:nvSpPr>
            <p:spPr bwMode="auto">
              <a:xfrm>
                <a:off x="2952" y="2800"/>
                <a:ext cx="22" cy="2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3310" name="AutoShape 238"/>
              <p:cNvSpPr>
                <a:spLocks noChangeArrowheads="1"/>
              </p:cNvSpPr>
              <p:nvPr/>
            </p:nvSpPr>
            <p:spPr bwMode="auto">
              <a:xfrm>
                <a:off x="2987" y="2799"/>
                <a:ext cx="22" cy="22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3311" name="AutoShape 239"/>
              <p:cNvSpPr>
                <a:spLocks noChangeArrowheads="1"/>
              </p:cNvSpPr>
              <p:nvPr/>
            </p:nvSpPr>
            <p:spPr bwMode="auto">
              <a:xfrm>
                <a:off x="3022" y="2800"/>
                <a:ext cx="22" cy="2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3312" name="AutoShape 240"/>
              <p:cNvSpPr>
                <a:spLocks noChangeArrowheads="1"/>
              </p:cNvSpPr>
              <p:nvPr/>
            </p:nvSpPr>
            <p:spPr bwMode="auto">
              <a:xfrm>
                <a:off x="3057" y="2799"/>
                <a:ext cx="22" cy="22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3313" name="AutoShape 241"/>
              <p:cNvSpPr>
                <a:spLocks noChangeArrowheads="1"/>
              </p:cNvSpPr>
              <p:nvPr/>
            </p:nvSpPr>
            <p:spPr bwMode="auto">
              <a:xfrm>
                <a:off x="3093" y="2800"/>
                <a:ext cx="22" cy="2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3314" name="AutoShape 242"/>
              <p:cNvSpPr>
                <a:spLocks noChangeArrowheads="1"/>
              </p:cNvSpPr>
              <p:nvPr/>
            </p:nvSpPr>
            <p:spPr bwMode="auto">
              <a:xfrm>
                <a:off x="3129" y="2799"/>
                <a:ext cx="21" cy="22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3315" name="AutoShape 243"/>
              <p:cNvSpPr>
                <a:spLocks noChangeArrowheads="1"/>
              </p:cNvSpPr>
              <p:nvPr/>
            </p:nvSpPr>
            <p:spPr bwMode="auto">
              <a:xfrm>
                <a:off x="3163" y="2800"/>
                <a:ext cx="22" cy="2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3316" name="AutoShape 244"/>
              <p:cNvSpPr>
                <a:spLocks noChangeArrowheads="1"/>
              </p:cNvSpPr>
              <p:nvPr/>
            </p:nvSpPr>
            <p:spPr bwMode="auto">
              <a:xfrm>
                <a:off x="3197" y="2800"/>
                <a:ext cx="22" cy="2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3317" name="AutoShape 245"/>
              <p:cNvSpPr>
                <a:spLocks noChangeArrowheads="1"/>
              </p:cNvSpPr>
              <p:nvPr/>
            </p:nvSpPr>
            <p:spPr bwMode="auto">
              <a:xfrm>
                <a:off x="3232" y="2799"/>
                <a:ext cx="22" cy="22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3318" name="AutoShape 246"/>
              <p:cNvSpPr>
                <a:spLocks noChangeArrowheads="1"/>
              </p:cNvSpPr>
              <p:nvPr/>
            </p:nvSpPr>
            <p:spPr bwMode="auto">
              <a:xfrm>
                <a:off x="3267" y="2800"/>
                <a:ext cx="22" cy="2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3319" name="AutoShape 247"/>
              <p:cNvSpPr>
                <a:spLocks noChangeArrowheads="1"/>
              </p:cNvSpPr>
              <p:nvPr/>
            </p:nvSpPr>
            <p:spPr bwMode="auto">
              <a:xfrm>
                <a:off x="3302" y="2799"/>
                <a:ext cx="22" cy="22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3320" name="AutoShape 248"/>
              <p:cNvSpPr>
                <a:spLocks noChangeArrowheads="1"/>
              </p:cNvSpPr>
              <p:nvPr/>
            </p:nvSpPr>
            <p:spPr bwMode="auto">
              <a:xfrm>
                <a:off x="3338" y="2800"/>
                <a:ext cx="22" cy="2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3321" name="AutoShape 249"/>
              <p:cNvSpPr>
                <a:spLocks noChangeArrowheads="1"/>
              </p:cNvSpPr>
              <p:nvPr/>
            </p:nvSpPr>
            <p:spPr bwMode="auto">
              <a:xfrm>
                <a:off x="3374" y="2799"/>
                <a:ext cx="21" cy="22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3322" name="AutoShape 250"/>
              <p:cNvSpPr>
                <a:spLocks noChangeArrowheads="1"/>
              </p:cNvSpPr>
              <p:nvPr/>
            </p:nvSpPr>
            <p:spPr bwMode="auto">
              <a:xfrm>
                <a:off x="3408" y="2800"/>
                <a:ext cx="22" cy="2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</p:grpSp>
        <p:grpSp>
          <p:nvGrpSpPr>
            <p:cNvPr id="3323" name="Group 251"/>
            <p:cNvGrpSpPr>
              <a:grpSpLocks/>
            </p:cNvGrpSpPr>
            <p:nvPr/>
          </p:nvGrpSpPr>
          <p:grpSpPr bwMode="auto">
            <a:xfrm>
              <a:off x="3437" y="2789"/>
              <a:ext cx="998" cy="44"/>
              <a:chOff x="2449" y="2789"/>
              <a:chExt cx="998" cy="44"/>
            </a:xfrm>
          </p:grpSpPr>
          <p:sp>
            <p:nvSpPr>
              <p:cNvPr id="3324" name="Rectangle 252"/>
              <p:cNvSpPr>
                <a:spLocks noChangeArrowheads="1"/>
              </p:cNvSpPr>
              <p:nvPr/>
            </p:nvSpPr>
            <p:spPr bwMode="auto">
              <a:xfrm>
                <a:off x="2449" y="2789"/>
                <a:ext cx="998" cy="44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3325" name="AutoShape 253"/>
              <p:cNvSpPr>
                <a:spLocks noChangeArrowheads="1"/>
              </p:cNvSpPr>
              <p:nvPr/>
            </p:nvSpPr>
            <p:spPr bwMode="auto">
              <a:xfrm>
                <a:off x="2462" y="2800"/>
                <a:ext cx="22" cy="2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3326" name="AutoShape 254"/>
              <p:cNvSpPr>
                <a:spLocks noChangeArrowheads="1"/>
              </p:cNvSpPr>
              <p:nvPr/>
            </p:nvSpPr>
            <p:spPr bwMode="auto">
              <a:xfrm>
                <a:off x="2497" y="2799"/>
                <a:ext cx="22" cy="22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3327" name="AutoShape 255"/>
              <p:cNvSpPr>
                <a:spLocks noChangeArrowheads="1"/>
              </p:cNvSpPr>
              <p:nvPr/>
            </p:nvSpPr>
            <p:spPr bwMode="auto">
              <a:xfrm>
                <a:off x="2532" y="2800"/>
                <a:ext cx="22" cy="2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3328" name="AutoShape 256"/>
              <p:cNvSpPr>
                <a:spLocks noChangeArrowheads="1"/>
              </p:cNvSpPr>
              <p:nvPr/>
            </p:nvSpPr>
            <p:spPr bwMode="auto">
              <a:xfrm>
                <a:off x="2567" y="2799"/>
                <a:ext cx="22" cy="22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3329" name="AutoShape 257"/>
              <p:cNvSpPr>
                <a:spLocks noChangeArrowheads="1"/>
              </p:cNvSpPr>
              <p:nvPr/>
            </p:nvSpPr>
            <p:spPr bwMode="auto">
              <a:xfrm>
                <a:off x="2603" y="2800"/>
                <a:ext cx="22" cy="2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3330" name="AutoShape 258"/>
              <p:cNvSpPr>
                <a:spLocks noChangeArrowheads="1"/>
              </p:cNvSpPr>
              <p:nvPr/>
            </p:nvSpPr>
            <p:spPr bwMode="auto">
              <a:xfrm>
                <a:off x="2639" y="2799"/>
                <a:ext cx="21" cy="22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3331" name="AutoShape 259"/>
              <p:cNvSpPr>
                <a:spLocks noChangeArrowheads="1"/>
              </p:cNvSpPr>
              <p:nvPr/>
            </p:nvSpPr>
            <p:spPr bwMode="auto">
              <a:xfrm>
                <a:off x="2673" y="2800"/>
                <a:ext cx="22" cy="2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3332" name="AutoShape 260"/>
              <p:cNvSpPr>
                <a:spLocks noChangeArrowheads="1"/>
              </p:cNvSpPr>
              <p:nvPr/>
            </p:nvSpPr>
            <p:spPr bwMode="auto">
              <a:xfrm>
                <a:off x="2707" y="2800"/>
                <a:ext cx="22" cy="2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3333" name="AutoShape 261"/>
              <p:cNvSpPr>
                <a:spLocks noChangeArrowheads="1"/>
              </p:cNvSpPr>
              <p:nvPr/>
            </p:nvSpPr>
            <p:spPr bwMode="auto">
              <a:xfrm>
                <a:off x="2742" y="2799"/>
                <a:ext cx="22" cy="22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3334" name="AutoShape 262"/>
              <p:cNvSpPr>
                <a:spLocks noChangeArrowheads="1"/>
              </p:cNvSpPr>
              <p:nvPr/>
            </p:nvSpPr>
            <p:spPr bwMode="auto">
              <a:xfrm>
                <a:off x="2777" y="2800"/>
                <a:ext cx="22" cy="2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3335" name="AutoShape 263"/>
              <p:cNvSpPr>
                <a:spLocks noChangeArrowheads="1"/>
              </p:cNvSpPr>
              <p:nvPr/>
            </p:nvSpPr>
            <p:spPr bwMode="auto">
              <a:xfrm>
                <a:off x="2812" y="2799"/>
                <a:ext cx="22" cy="22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3336" name="AutoShape 264"/>
              <p:cNvSpPr>
                <a:spLocks noChangeArrowheads="1"/>
              </p:cNvSpPr>
              <p:nvPr/>
            </p:nvSpPr>
            <p:spPr bwMode="auto">
              <a:xfrm>
                <a:off x="2848" y="2800"/>
                <a:ext cx="22" cy="2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3337" name="AutoShape 265"/>
              <p:cNvSpPr>
                <a:spLocks noChangeArrowheads="1"/>
              </p:cNvSpPr>
              <p:nvPr/>
            </p:nvSpPr>
            <p:spPr bwMode="auto">
              <a:xfrm>
                <a:off x="2884" y="2799"/>
                <a:ext cx="21" cy="22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3338" name="AutoShape 266"/>
              <p:cNvSpPr>
                <a:spLocks noChangeArrowheads="1"/>
              </p:cNvSpPr>
              <p:nvPr/>
            </p:nvSpPr>
            <p:spPr bwMode="auto">
              <a:xfrm>
                <a:off x="2918" y="2800"/>
                <a:ext cx="22" cy="2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3339" name="AutoShape 267"/>
              <p:cNvSpPr>
                <a:spLocks noChangeArrowheads="1"/>
              </p:cNvSpPr>
              <p:nvPr/>
            </p:nvSpPr>
            <p:spPr bwMode="auto">
              <a:xfrm>
                <a:off x="2952" y="2800"/>
                <a:ext cx="22" cy="2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3340" name="AutoShape 268"/>
              <p:cNvSpPr>
                <a:spLocks noChangeArrowheads="1"/>
              </p:cNvSpPr>
              <p:nvPr/>
            </p:nvSpPr>
            <p:spPr bwMode="auto">
              <a:xfrm>
                <a:off x="2987" y="2799"/>
                <a:ext cx="22" cy="22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3341" name="AutoShape 269"/>
              <p:cNvSpPr>
                <a:spLocks noChangeArrowheads="1"/>
              </p:cNvSpPr>
              <p:nvPr/>
            </p:nvSpPr>
            <p:spPr bwMode="auto">
              <a:xfrm>
                <a:off x="3022" y="2800"/>
                <a:ext cx="22" cy="2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3342" name="AutoShape 270"/>
              <p:cNvSpPr>
                <a:spLocks noChangeArrowheads="1"/>
              </p:cNvSpPr>
              <p:nvPr/>
            </p:nvSpPr>
            <p:spPr bwMode="auto">
              <a:xfrm>
                <a:off x="3057" y="2799"/>
                <a:ext cx="22" cy="22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3343" name="AutoShape 271"/>
              <p:cNvSpPr>
                <a:spLocks noChangeArrowheads="1"/>
              </p:cNvSpPr>
              <p:nvPr/>
            </p:nvSpPr>
            <p:spPr bwMode="auto">
              <a:xfrm>
                <a:off x="3093" y="2800"/>
                <a:ext cx="22" cy="2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3344" name="AutoShape 272"/>
              <p:cNvSpPr>
                <a:spLocks noChangeArrowheads="1"/>
              </p:cNvSpPr>
              <p:nvPr/>
            </p:nvSpPr>
            <p:spPr bwMode="auto">
              <a:xfrm>
                <a:off x="3129" y="2799"/>
                <a:ext cx="21" cy="22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3345" name="AutoShape 273"/>
              <p:cNvSpPr>
                <a:spLocks noChangeArrowheads="1"/>
              </p:cNvSpPr>
              <p:nvPr/>
            </p:nvSpPr>
            <p:spPr bwMode="auto">
              <a:xfrm>
                <a:off x="3163" y="2800"/>
                <a:ext cx="22" cy="2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3346" name="AutoShape 274"/>
              <p:cNvSpPr>
                <a:spLocks noChangeArrowheads="1"/>
              </p:cNvSpPr>
              <p:nvPr/>
            </p:nvSpPr>
            <p:spPr bwMode="auto">
              <a:xfrm>
                <a:off x="3197" y="2800"/>
                <a:ext cx="22" cy="2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3347" name="AutoShape 275"/>
              <p:cNvSpPr>
                <a:spLocks noChangeArrowheads="1"/>
              </p:cNvSpPr>
              <p:nvPr/>
            </p:nvSpPr>
            <p:spPr bwMode="auto">
              <a:xfrm>
                <a:off x="3232" y="2799"/>
                <a:ext cx="22" cy="22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3348" name="AutoShape 276"/>
              <p:cNvSpPr>
                <a:spLocks noChangeArrowheads="1"/>
              </p:cNvSpPr>
              <p:nvPr/>
            </p:nvSpPr>
            <p:spPr bwMode="auto">
              <a:xfrm>
                <a:off x="3267" y="2800"/>
                <a:ext cx="22" cy="2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3349" name="AutoShape 277"/>
              <p:cNvSpPr>
                <a:spLocks noChangeArrowheads="1"/>
              </p:cNvSpPr>
              <p:nvPr/>
            </p:nvSpPr>
            <p:spPr bwMode="auto">
              <a:xfrm>
                <a:off x="3302" y="2799"/>
                <a:ext cx="22" cy="22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3350" name="AutoShape 278"/>
              <p:cNvSpPr>
                <a:spLocks noChangeArrowheads="1"/>
              </p:cNvSpPr>
              <p:nvPr/>
            </p:nvSpPr>
            <p:spPr bwMode="auto">
              <a:xfrm>
                <a:off x="3338" y="2800"/>
                <a:ext cx="22" cy="2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3351" name="AutoShape 279"/>
              <p:cNvSpPr>
                <a:spLocks noChangeArrowheads="1"/>
              </p:cNvSpPr>
              <p:nvPr/>
            </p:nvSpPr>
            <p:spPr bwMode="auto">
              <a:xfrm>
                <a:off x="3374" y="2799"/>
                <a:ext cx="21" cy="22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3352" name="AutoShape 280"/>
              <p:cNvSpPr>
                <a:spLocks noChangeArrowheads="1"/>
              </p:cNvSpPr>
              <p:nvPr/>
            </p:nvSpPr>
            <p:spPr bwMode="auto">
              <a:xfrm>
                <a:off x="3408" y="2800"/>
                <a:ext cx="22" cy="2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</p:grpSp>
      </p:grpSp>
      <p:grpSp>
        <p:nvGrpSpPr>
          <p:cNvPr id="3383" name="Group 311"/>
          <p:cNvGrpSpPr>
            <a:grpSpLocks/>
          </p:cNvGrpSpPr>
          <p:nvPr/>
        </p:nvGrpSpPr>
        <p:grpSpPr bwMode="auto">
          <a:xfrm>
            <a:off x="1223963" y="3132138"/>
            <a:ext cx="7561262" cy="138112"/>
            <a:chOff x="2449" y="2789"/>
            <a:chExt cx="1986" cy="44"/>
          </a:xfrm>
        </p:grpSpPr>
        <p:grpSp>
          <p:nvGrpSpPr>
            <p:cNvPr id="3384" name="Group 312"/>
            <p:cNvGrpSpPr>
              <a:grpSpLocks/>
            </p:cNvGrpSpPr>
            <p:nvPr/>
          </p:nvGrpSpPr>
          <p:grpSpPr bwMode="auto">
            <a:xfrm>
              <a:off x="2449" y="2789"/>
              <a:ext cx="998" cy="44"/>
              <a:chOff x="2449" y="2789"/>
              <a:chExt cx="998" cy="44"/>
            </a:xfrm>
          </p:grpSpPr>
          <p:sp>
            <p:nvSpPr>
              <p:cNvPr id="3385" name="Rectangle 313"/>
              <p:cNvSpPr>
                <a:spLocks noChangeArrowheads="1"/>
              </p:cNvSpPr>
              <p:nvPr/>
            </p:nvSpPr>
            <p:spPr bwMode="auto">
              <a:xfrm>
                <a:off x="2449" y="2789"/>
                <a:ext cx="998" cy="44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3386" name="AutoShape 314"/>
              <p:cNvSpPr>
                <a:spLocks noChangeArrowheads="1"/>
              </p:cNvSpPr>
              <p:nvPr/>
            </p:nvSpPr>
            <p:spPr bwMode="auto">
              <a:xfrm>
                <a:off x="2462" y="2800"/>
                <a:ext cx="22" cy="2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3387" name="AutoShape 315"/>
              <p:cNvSpPr>
                <a:spLocks noChangeArrowheads="1"/>
              </p:cNvSpPr>
              <p:nvPr/>
            </p:nvSpPr>
            <p:spPr bwMode="auto">
              <a:xfrm>
                <a:off x="2497" y="2799"/>
                <a:ext cx="22" cy="22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3388" name="AutoShape 316"/>
              <p:cNvSpPr>
                <a:spLocks noChangeArrowheads="1"/>
              </p:cNvSpPr>
              <p:nvPr/>
            </p:nvSpPr>
            <p:spPr bwMode="auto">
              <a:xfrm>
                <a:off x="2532" y="2800"/>
                <a:ext cx="22" cy="2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3389" name="AutoShape 317"/>
              <p:cNvSpPr>
                <a:spLocks noChangeArrowheads="1"/>
              </p:cNvSpPr>
              <p:nvPr/>
            </p:nvSpPr>
            <p:spPr bwMode="auto">
              <a:xfrm>
                <a:off x="2567" y="2799"/>
                <a:ext cx="22" cy="22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3390" name="AutoShape 318"/>
              <p:cNvSpPr>
                <a:spLocks noChangeArrowheads="1"/>
              </p:cNvSpPr>
              <p:nvPr/>
            </p:nvSpPr>
            <p:spPr bwMode="auto">
              <a:xfrm>
                <a:off x="2603" y="2800"/>
                <a:ext cx="22" cy="2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3391" name="AutoShape 319"/>
              <p:cNvSpPr>
                <a:spLocks noChangeArrowheads="1"/>
              </p:cNvSpPr>
              <p:nvPr/>
            </p:nvSpPr>
            <p:spPr bwMode="auto">
              <a:xfrm>
                <a:off x="2639" y="2799"/>
                <a:ext cx="21" cy="22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3392" name="AutoShape 320"/>
              <p:cNvSpPr>
                <a:spLocks noChangeArrowheads="1"/>
              </p:cNvSpPr>
              <p:nvPr/>
            </p:nvSpPr>
            <p:spPr bwMode="auto">
              <a:xfrm>
                <a:off x="2673" y="2800"/>
                <a:ext cx="22" cy="2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3393" name="AutoShape 321"/>
              <p:cNvSpPr>
                <a:spLocks noChangeArrowheads="1"/>
              </p:cNvSpPr>
              <p:nvPr/>
            </p:nvSpPr>
            <p:spPr bwMode="auto">
              <a:xfrm>
                <a:off x="2707" y="2800"/>
                <a:ext cx="22" cy="2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3394" name="AutoShape 322"/>
              <p:cNvSpPr>
                <a:spLocks noChangeArrowheads="1"/>
              </p:cNvSpPr>
              <p:nvPr/>
            </p:nvSpPr>
            <p:spPr bwMode="auto">
              <a:xfrm>
                <a:off x="2742" y="2799"/>
                <a:ext cx="22" cy="22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3395" name="AutoShape 323"/>
              <p:cNvSpPr>
                <a:spLocks noChangeArrowheads="1"/>
              </p:cNvSpPr>
              <p:nvPr/>
            </p:nvSpPr>
            <p:spPr bwMode="auto">
              <a:xfrm>
                <a:off x="2777" y="2800"/>
                <a:ext cx="22" cy="2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3396" name="AutoShape 324"/>
              <p:cNvSpPr>
                <a:spLocks noChangeArrowheads="1"/>
              </p:cNvSpPr>
              <p:nvPr/>
            </p:nvSpPr>
            <p:spPr bwMode="auto">
              <a:xfrm>
                <a:off x="2812" y="2799"/>
                <a:ext cx="22" cy="22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3397" name="AutoShape 325"/>
              <p:cNvSpPr>
                <a:spLocks noChangeArrowheads="1"/>
              </p:cNvSpPr>
              <p:nvPr/>
            </p:nvSpPr>
            <p:spPr bwMode="auto">
              <a:xfrm>
                <a:off x="2848" y="2800"/>
                <a:ext cx="22" cy="2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3398" name="AutoShape 326"/>
              <p:cNvSpPr>
                <a:spLocks noChangeArrowheads="1"/>
              </p:cNvSpPr>
              <p:nvPr/>
            </p:nvSpPr>
            <p:spPr bwMode="auto">
              <a:xfrm>
                <a:off x="2884" y="2799"/>
                <a:ext cx="21" cy="22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3399" name="AutoShape 327"/>
              <p:cNvSpPr>
                <a:spLocks noChangeArrowheads="1"/>
              </p:cNvSpPr>
              <p:nvPr/>
            </p:nvSpPr>
            <p:spPr bwMode="auto">
              <a:xfrm>
                <a:off x="2918" y="2800"/>
                <a:ext cx="22" cy="2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3400" name="AutoShape 328"/>
              <p:cNvSpPr>
                <a:spLocks noChangeArrowheads="1"/>
              </p:cNvSpPr>
              <p:nvPr/>
            </p:nvSpPr>
            <p:spPr bwMode="auto">
              <a:xfrm>
                <a:off x="2952" y="2800"/>
                <a:ext cx="22" cy="2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3401" name="AutoShape 329"/>
              <p:cNvSpPr>
                <a:spLocks noChangeArrowheads="1"/>
              </p:cNvSpPr>
              <p:nvPr/>
            </p:nvSpPr>
            <p:spPr bwMode="auto">
              <a:xfrm>
                <a:off x="2987" y="2799"/>
                <a:ext cx="22" cy="22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3402" name="AutoShape 330"/>
              <p:cNvSpPr>
                <a:spLocks noChangeArrowheads="1"/>
              </p:cNvSpPr>
              <p:nvPr/>
            </p:nvSpPr>
            <p:spPr bwMode="auto">
              <a:xfrm>
                <a:off x="3022" y="2800"/>
                <a:ext cx="22" cy="2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3403" name="AutoShape 331"/>
              <p:cNvSpPr>
                <a:spLocks noChangeArrowheads="1"/>
              </p:cNvSpPr>
              <p:nvPr/>
            </p:nvSpPr>
            <p:spPr bwMode="auto">
              <a:xfrm>
                <a:off x="3057" y="2799"/>
                <a:ext cx="22" cy="22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3404" name="AutoShape 332"/>
              <p:cNvSpPr>
                <a:spLocks noChangeArrowheads="1"/>
              </p:cNvSpPr>
              <p:nvPr/>
            </p:nvSpPr>
            <p:spPr bwMode="auto">
              <a:xfrm>
                <a:off x="3093" y="2800"/>
                <a:ext cx="22" cy="2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3405" name="AutoShape 333"/>
              <p:cNvSpPr>
                <a:spLocks noChangeArrowheads="1"/>
              </p:cNvSpPr>
              <p:nvPr/>
            </p:nvSpPr>
            <p:spPr bwMode="auto">
              <a:xfrm>
                <a:off x="3129" y="2799"/>
                <a:ext cx="21" cy="22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3406" name="AutoShape 334"/>
              <p:cNvSpPr>
                <a:spLocks noChangeArrowheads="1"/>
              </p:cNvSpPr>
              <p:nvPr/>
            </p:nvSpPr>
            <p:spPr bwMode="auto">
              <a:xfrm>
                <a:off x="3163" y="2800"/>
                <a:ext cx="22" cy="2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3407" name="AutoShape 335"/>
              <p:cNvSpPr>
                <a:spLocks noChangeArrowheads="1"/>
              </p:cNvSpPr>
              <p:nvPr/>
            </p:nvSpPr>
            <p:spPr bwMode="auto">
              <a:xfrm>
                <a:off x="3197" y="2800"/>
                <a:ext cx="22" cy="2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3408" name="AutoShape 336"/>
              <p:cNvSpPr>
                <a:spLocks noChangeArrowheads="1"/>
              </p:cNvSpPr>
              <p:nvPr/>
            </p:nvSpPr>
            <p:spPr bwMode="auto">
              <a:xfrm>
                <a:off x="3232" y="2799"/>
                <a:ext cx="22" cy="22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3409" name="AutoShape 337"/>
              <p:cNvSpPr>
                <a:spLocks noChangeArrowheads="1"/>
              </p:cNvSpPr>
              <p:nvPr/>
            </p:nvSpPr>
            <p:spPr bwMode="auto">
              <a:xfrm>
                <a:off x="3267" y="2800"/>
                <a:ext cx="22" cy="2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3410" name="AutoShape 338"/>
              <p:cNvSpPr>
                <a:spLocks noChangeArrowheads="1"/>
              </p:cNvSpPr>
              <p:nvPr/>
            </p:nvSpPr>
            <p:spPr bwMode="auto">
              <a:xfrm>
                <a:off x="3302" y="2799"/>
                <a:ext cx="22" cy="22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3411" name="AutoShape 339"/>
              <p:cNvSpPr>
                <a:spLocks noChangeArrowheads="1"/>
              </p:cNvSpPr>
              <p:nvPr/>
            </p:nvSpPr>
            <p:spPr bwMode="auto">
              <a:xfrm>
                <a:off x="3338" y="2800"/>
                <a:ext cx="22" cy="2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3412" name="AutoShape 340"/>
              <p:cNvSpPr>
                <a:spLocks noChangeArrowheads="1"/>
              </p:cNvSpPr>
              <p:nvPr/>
            </p:nvSpPr>
            <p:spPr bwMode="auto">
              <a:xfrm>
                <a:off x="3374" y="2799"/>
                <a:ext cx="21" cy="22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3413" name="AutoShape 341"/>
              <p:cNvSpPr>
                <a:spLocks noChangeArrowheads="1"/>
              </p:cNvSpPr>
              <p:nvPr/>
            </p:nvSpPr>
            <p:spPr bwMode="auto">
              <a:xfrm>
                <a:off x="3408" y="2800"/>
                <a:ext cx="22" cy="2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</p:grpSp>
        <p:grpSp>
          <p:nvGrpSpPr>
            <p:cNvPr id="3414" name="Group 342"/>
            <p:cNvGrpSpPr>
              <a:grpSpLocks/>
            </p:cNvGrpSpPr>
            <p:nvPr/>
          </p:nvGrpSpPr>
          <p:grpSpPr bwMode="auto">
            <a:xfrm>
              <a:off x="3437" y="2789"/>
              <a:ext cx="998" cy="44"/>
              <a:chOff x="2449" y="2789"/>
              <a:chExt cx="998" cy="44"/>
            </a:xfrm>
          </p:grpSpPr>
          <p:sp>
            <p:nvSpPr>
              <p:cNvPr id="3415" name="Rectangle 343"/>
              <p:cNvSpPr>
                <a:spLocks noChangeArrowheads="1"/>
              </p:cNvSpPr>
              <p:nvPr/>
            </p:nvSpPr>
            <p:spPr bwMode="auto">
              <a:xfrm>
                <a:off x="2449" y="2789"/>
                <a:ext cx="998" cy="44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3416" name="AutoShape 344"/>
              <p:cNvSpPr>
                <a:spLocks noChangeArrowheads="1"/>
              </p:cNvSpPr>
              <p:nvPr/>
            </p:nvSpPr>
            <p:spPr bwMode="auto">
              <a:xfrm>
                <a:off x="2462" y="2800"/>
                <a:ext cx="22" cy="2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3417" name="AutoShape 345"/>
              <p:cNvSpPr>
                <a:spLocks noChangeArrowheads="1"/>
              </p:cNvSpPr>
              <p:nvPr/>
            </p:nvSpPr>
            <p:spPr bwMode="auto">
              <a:xfrm>
                <a:off x="2497" y="2799"/>
                <a:ext cx="22" cy="22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3418" name="AutoShape 346"/>
              <p:cNvSpPr>
                <a:spLocks noChangeArrowheads="1"/>
              </p:cNvSpPr>
              <p:nvPr/>
            </p:nvSpPr>
            <p:spPr bwMode="auto">
              <a:xfrm>
                <a:off x="2532" y="2800"/>
                <a:ext cx="22" cy="2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3419" name="AutoShape 347"/>
              <p:cNvSpPr>
                <a:spLocks noChangeArrowheads="1"/>
              </p:cNvSpPr>
              <p:nvPr/>
            </p:nvSpPr>
            <p:spPr bwMode="auto">
              <a:xfrm>
                <a:off x="2567" y="2799"/>
                <a:ext cx="22" cy="22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3420" name="AutoShape 348"/>
              <p:cNvSpPr>
                <a:spLocks noChangeArrowheads="1"/>
              </p:cNvSpPr>
              <p:nvPr/>
            </p:nvSpPr>
            <p:spPr bwMode="auto">
              <a:xfrm>
                <a:off x="2603" y="2800"/>
                <a:ext cx="22" cy="2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3421" name="AutoShape 349"/>
              <p:cNvSpPr>
                <a:spLocks noChangeArrowheads="1"/>
              </p:cNvSpPr>
              <p:nvPr/>
            </p:nvSpPr>
            <p:spPr bwMode="auto">
              <a:xfrm>
                <a:off x="2639" y="2799"/>
                <a:ext cx="21" cy="22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3422" name="AutoShape 350"/>
              <p:cNvSpPr>
                <a:spLocks noChangeArrowheads="1"/>
              </p:cNvSpPr>
              <p:nvPr/>
            </p:nvSpPr>
            <p:spPr bwMode="auto">
              <a:xfrm>
                <a:off x="2673" y="2800"/>
                <a:ext cx="22" cy="2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3423" name="AutoShape 351"/>
              <p:cNvSpPr>
                <a:spLocks noChangeArrowheads="1"/>
              </p:cNvSpPr>
              <p:nvPr/>
            </p:nvSpPr>
            <p:spPr bwMode="auto">
              <a:xfrm>
                <a:off x="2707" y="2800"/>
                <a:ext cx="22" cy="2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3424" name="AutoShape 352"/>
              <p:cNvSpPr>
                <a:spLocks noChangeArrowheads="1"/>
              </p:cNvSpPr>
              <p:nvPr/>
            </p:nvSpPr>
            <p:spPr bwMode="auto">
              <a:xfrm>
                <a:off x="2742" y="2799"/>
                <a:ext cx="22" cy="22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3425" name="AutoShape 353"/>
              <p:cNvSpPr>
                <a:spLocks noChangeArrowheads="1"/>
              </p:cNvSpPr>
              <p:nvPr/>
            </p:nvSpPr>
            <p:spPr bwMode="auto">
              <a:xfrm>
                <a:off x="2777" y="2800"/>
                <a:ext cx="22" cy="2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3426" name="AutoShape 354"/>
              <p:cNvSpPr>
                <a:spLocks noChangeArrowheads="1"/>
              </p:cNvSpPr>
              <p:nvPr/>
            </p:nvSpPr>
            <p:spPr bwMode="auto">
              <a:xfrm>
                <a:off x="2812" y="2799"/>
                <a:ext cx="22" cy="22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3427" name="AutoShape 355"/>
              <p:cNvSpPr>
                <a:spLocks noChangeArrowheads="1"/>
              </p:cNvSpPr>
              <p:nvPr/>
            </p:nvSpPr>
            <p:spPr bwMode="auto">
              <a:xfrm>
                <a:off x="2848" y="2800"/>
                <a:ext cx="22" cy="2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3428" name="AutoShape 356"/>
              <p:cNvSpPr>
                <a:spLocks noChangeArrowheads="1"/>
              </p:cNvSpPr>
              <p:nvPr/>
            </p:nvSpPr>
            <p:spPr bwMode="auto">
              <a:xfrm>
                <a:off x="2884" y="2799"/>
                <a:ext cx="21" cy="22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3429" name="AutoShape 357"/>
              <p:cNvSpPr>
                <a:spLocks noChangeArrowheads="1"/>
              </p:cNvSpPr>
              <p:nvPr/>
            </p:nvSpPr>
            <p:spPr bwMode="auto">
              <a:xfrm>
                <a:off x="2918" y="2800"/>
                <a:ext cx="22" cy="2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3430" name="AutoShape 358"/>
              <p:cNvSpPr>
                <a:spLocks noChangeArrowheads="1"/>
              </p:cNvSpPr>
              <p:nvPr/>
            </p:nvSpPr>
            <p:spPr bwMode="auto">
              <a:xfrm>
                <a:off x="2952" y="2800"/>
                <a:ext cx="22" cy="2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3431" name="AutoShape 359"/>
              <p:cNvSpPr>
                <a:spLocks noChangeArrowheads="1"/>
              </p:cNvSpPr>
              <p:nvPr/>
            </p:nvSpPr>
            <p:spPr bwMode="auto">
              <a:xfrm>
                <a:off x="2987" y="2799"/>
                <a:ext cx="22" cy="22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3432" name="AutoShape 360"/>
              <p:cNvSpPr>
                <a:spLocks noChangeArrowheads="1"/>
              </p:cNvSpPr>
              <p:nvPr/>
            </p:nvSpPr>
            <p:spPr bwMode="auto">
              <a:xfrm>
                <a:off x="3022" y="2800"/>
                <a:ext cx="22" cy="2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3433" name="AutoShape 361"/>
              <p:cNvSpPr>
                <a:spLocks noChangeArrowheads="1"/>
              </p:cNvSpPr>
              <p:nvPr/>
            </p:nvSpPr>
            <p:spPr bwMode="auto">
              <a:xfrm>
                <a:off x="3057" y="2799"/>
                <a:ext cx="22" cy="22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3434" name="AutoShape 362"/>
              <p:cNvSpPr>
                <a:spLocks noChangeArrowheads="1"/>
              </p:cNvSpPr>
              <p:nvPr/>
            </p:nvSpPr>
            <p:spPr bwMode="auto">
              <a:xfrm>
                <a:off x="3093" y="2800"/>
                <a:ext cx="22" cy="2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3435" name="AutoShape 363"/>
              <p:cNvSpPr>
                <a:spLocks noChangeArrowheads="1"/>
              </p:cNvSpPr>
              <p:nvPr/>
            </p:nvSpPr>
            <p:spPr bwMode="auto">
              <a:xfrm>
                <a:off x="3129" y="2799"/>
                <a:ext cx="21" cy="22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3436" name="AutoShape 364"/>
              <p:cNvSpPr>
                <a:spLocks noChangeArrowheads="1"/>
              </p:cNvSpPr>
              <p:nvPr/>
            </p:nvSpPr>
            <p:spPr bwMode="auto">
              <a:xfrm>
                <a:off x="3163" y="2800"/>
                <a:ext cx="22" cy="2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3437" name="AutoShape 365"/>
              <p:cNvSpPr>
                <a:spLocks noChangeArrowheads="1"/>
              </p:cNvSpPr>
              <p:nvPr/>
            </p:nvSpPr>
            <p:spPr bwMode="auto">
              <a:xfrm>
                <a:off x="3197" y="2800"/>
                <a:ext cx="22" cy="2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3438" name="AutoShape 366"/>
              <p:cNvSpPr>
                <a:spLocks noChangeArrowheads="1"/>
              </p:cNvSpPr>
              <p:nvPr/>
            </p:nvSpPr>
            <p:spPr bwMode="auto">
              <a:xfrm>
                <a:off x="3232" y="2799"/>
                <a:ext cx="22" cy="22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3439" name="AutoShape 367"/>
              <p:cNvSpPr>
                <a:spLocks noChangeArrowheads="1"/>
              </p:cNvSpPr>
              <p:nvPr/>
            </p:nvSpPr>
            <p:spPr bwMode="auto">
              <a:xfrm>
                <a:off x="3267" y="2800"/>
                <a:ext cx="22" cy="2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3440" name="AutoShape 368"/>
              <p:cNvSpPr>
                <a:spLocks noChangeArrowheads="1"/>
              </p:cNvSpPr>
              <p:nvPr/>
            </p:nvSpPr>
            <p:spPr bwMode="auto">
              <a:xfrm>
                <a:off x="3302" y="2799"/>
                <a:ext cx="22" cy="22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3441" name="AutoShape 369"/>
              <p:cNvSpPr>
                <a:spLocks noChangeArrowheads="1"/>
              </p:cNvSpPr>
              <p:nvPr/>
            </p:nvSpPr>
            <p:spPr bwMode="auto">
              <a:xfrm>
                <a:off x="3338" y="2800"/>
                <a:ext cx="22" cy="2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3442" name="AutoShape 370"/>
              <p:cNvSpPr>
                <a:spLocks noChangeArrowheads="1"/>
              </p:cNvSpPr>
              <p:nvPr/>
            </p:nvSpPr>
            <p:spPr bwMode="auto">
              <a:xfrm>
                <a:off x="3374" y="2799"/>
                <a:ext cx="21" cy="22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3443" name="AutoShape 371"/>
              <p:cNvSpPr>
                <a:spLocks noChangeArrowheads="1"/>
              </p:cNvSpPr>
              <p:nvPr/>
            </p:nvSpPr>
            <p:spPr bwMode="auto">
              <a:xfrm>
                <a:off x="3408" y="2800"/>
                <a:ext cx="22" cy="2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</p:grpSp>
      </p:grpSp>
      <p:sp>
        <p:nvSpPr>
          <p:cNvPr id="177" name="2 Subtítulo"/>
          <p:cNvSpPr txBox="1">
            <a:spLocks/>
          </p:cNvSpPr>
          <p:nvPr/>
        </p:nvSpPr>
        <p:spPr>
          <a:xfrm>
            <a:off x="1766880" y="4713120"/>
            <a:ext cx="6400800" cy="722901"/>
          </a:xfrm>
          <a:prstGeom prst="rect">
            <a:avLst/>
          </a:prstGeom>
        </p:spPr>
        <p:txBody>
          <a:bodyPr>
            <a:normAutofit/>
          </a:bodyPr>
          <a:lstStyle>
            <a:lvl1pPr marL="431800" indent="-32385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862013" indent="-28575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75000"/>
              <a:buFont typeface="StarSymbol" charset="0"/>
              <a:buChar char="–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295400" indent="-2159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727200" indent="-2159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75000"/>
              <a:buFont typeface="StarSymbol" charset="0"/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159000" indent="-2159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616200" indent="-2159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3073400" indent="-2159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530600" indent="-2159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987800" indent="-2159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7950" indent="0" algn="ctr"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US" sz="1600" i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Lucida Sans Unicode" pitchFamily="34" charset="0"/>
              </a:rPr>
              <a:t>Department of Information and Communications Engineering</a:t>
            </a:r>
          </a:p>
          <a:p>
            <a:pPr marL="107950" indent="0" algn="ctr"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US" sz="1600" i="1" kern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cs typeface="Lucida Sans Unicode" pitchFamily="34" charset="0"/>
              </a:rPr>
              <a:t>Universitat</a:t>
            </a:r>
            <a:r>
              <a:rPr lang="en-US" sz="1600" i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Lucida Sans Unicode" pitchFamily="34" charset="0"/>
              </a:rPr>
              <a:t> </a:t>
            </a:r>
            <a:r>
              <a:rPr lang="en-US" sz="1600" i="1" kern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cs typeface="Lucida Sans Unicode" pitchFamily="34" charset="0"/>
              </a:rPr>
              <a:t>Autònoma</a:t>
            </a:r>
            <a:r>
              <a:rPr lang="en-US" sz="1600" i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Lucida Sans Unicode" pitchFamily="34" charset="0"/>
              </a:rPr>
              <a:t> de Barcelona, Spain</a:t>
            </a:r>
            <a:endParaRPr lang="ca-ES" sz="1600" kern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78" name="2 Subtítulo"/>
          <p:cNvSpPr txBox="1">
            <a:spLocks/>
          </p:cNvSpPr>
          <p:nvPr/>
        </p:nvSpPr>
        <p:spPr>
          <a:xfrm>
            <a:off x="1727944" y="3915813"/>
            <a:ext cx="6400800" cy="472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a-E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Francesc </a:t>
            </a:r>
            <a:r>
              <a:rPr lang="ca-E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Aulí</a:t>
            </a:r>
            <a:r>
              <a:rPr lang="ca-E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-Llinàs</a:t>
            </a:r>
            <a:endParaRPr lang="ca-E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79" name="Picture 72" descr="UA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416" y="6413929"/>
            <a:ext cx="2952750" cy="114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ext Box 2"/>
          <p:cNvSpPr txBox="1">
            <a:spLocks noChangeArrowheads="1"/>
          </p:cNvSpPr>
          <p:nvPr/>
        </p:nvSpPr>
        <p:spPr bwMode="auto">
          <a:xfrm>
            <a:off x="71438" y="44450"/>
            <a:ext cx="9648825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82" tIns="44991" rIns="89982" bIns="44991">
            <a:spAutoFit/>
          </a:bodyPr>
          <a:lstStyle>
            <a:lvl1pPr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431800" indent="-215900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647700" indent="-215900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862013" indent="-214313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1079500" indent="-217488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15367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19939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24511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29083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>
              <a:lnSpc>
                <a:spcPct val="101000"/>
              </a:lnSpc>
            </a:pPr>
            <a:r>
              <a:rPr lang="en-GB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POLICIES OF VIDEO TRANSMISSION</a:t>
            </a:r>
          </a:p>
        </p:txBody>
      </p:sp>
      <p:sp>
        <p:nvSpPr>
          <p:cNvPr id="125956" name="Rectangle 4"/>
          <p:cNvSpPr>
            <a:spLocks noChangeArrowheads="1"/>
          </p:cNvSpPr>
          <p:nvPr/>
        </p:nvSpPr>
        <p:spPr bwMode="auto">
          <a:xfrm>
            <a:off x="1584325" y="4500563"/>
            <a:ext cx="1227138" cy="7191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1" rIns="91420" bIns="45711" anchor="ctr"/>
          <a:lstStyle/>
          <a:p>
            <a:pPr algn="ctr" defTabSz="449263"/>
            <a:r>
              <a:rPr lang="ca-ES" sz="1800" b="1"/>
              <a:t>JPIP</a:t>
            </a:r>
          </a:p>
          <a:p>
            <a:pPr algn="ctr" defTabSz="449263"/>
            <a:r>
              <a:rPr lang="ca-ES" sz="1800" b="1"/>
              <a:t>SERVER</a:t>
            </a:r>
          </a:p>
        </p:txBody>
      </p:sp>
      <p:sp>
        <p:nvSpPr>
          <p:cNvPr id="125957" name="Rectangle 5"/>
          <p:cNvSpPr>
            <a:spLocks noChangeArrowheads="1"/>
          </p:cNvSpPr>
          <p:nvPr/>
        </p:nvSpPr>
        <p:spPr bwMode="auto">
          <a:xfrm>
            <a:off x="8280400" y="3852863"/>
            <a:ext cx="1225550" cy="7191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1" rIns="91420" bIns="45711" anchor="ctr"/>
          <a:lstStyle/>
          <a:p>
            <a:pPr algn="ctr" defTabSz="449263"/>
            <a:r>
              <a:rPr lang="ca-ES" sz="1800" b="1"/>
              <a:t>JPIP</a:t>
            </a:r>
          </a:p>
          <a:p>
            <a:pPr algn="ctr" defTabSz="449263"/>
            <a:r>
              <a:rPr lang="ca-ES" sz="1800" b="1"/>
              <a:t>CLIENT</a:t>
            </a:r>
          </a:p>
        </p:txBody>
      </p:sp>
      <p:sp>
        <p:nvSpPr>
          <p:cNvPr id="125958" name="Line 6"/>
          <p:cNvSpPr>
            <a:spLocks noChangeShapeType="1"/>
          </p:cNvSpPr>
          <p:nvPr/>
        </p:nvSpPr>
        <p:spPr bwMode="auto">
          <a:xfrm flipH="1">
            <a:off x="2808288" y="4140200"/>
            <a:ext cx="5472112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a-ES"/>
          </a:p>
        </p:txBody>
      </p:sp>
      <p:sp>
        <p:nvSpPr>
          <p:cNvPr id="125959" name="Line 7"/>
          <p:cNvSpPr>
            <a:spLocks noChangeShapeType="1"/>
          </p:cNvSpPr>
          <p:nvPr/>
        </p:nvSpPr>
        <p:spPr bwMode="auto">
          <a:xfrm flipH="1">
            <a:off x="2808288" y="4356100"/>
            <a:ext cx="5472112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a-ES"/>
          </a:p>
        </p:txBody>
      </p:sp>
      <p:grpSp>
        <p:nvGrpSpPr>
          <p:cNvPr id="125960" name="Group 8"/>
          <p:cNvGrpSpPr>
            <a:grpSpLocks/>
          </p:cNvGrpSpPr>
          <p:nvPr/>
        </p:nvGrpSpPr>
        <p:grpSpPr bwMode="auto">
          <a:xfrm>
            <a:off x="-7883525" y="6084888"/>
            <a:ext cx="18265775" cy="766762"/>
            <a:chOff x="453" y="1020"/>
            <a:chExt cx="11507" cy="483"/>
          </a:xfrm>
        </p:grpSpPr>
        <p:grpSp>
          <p:nvGrpSpPr>
            <p:cNvPr id="125961" name="Group 9"/>
            <p:cNvGrpSpPr>
              <a:grpSpLocks/>
            </p:cNvGrpSpPr>
            <p:nvPr/>
          </p:nvGrpSpPr>
          <p:grpSpPr bwMode="auto">
            <a:xfrm>
              <a:off x="453" y="1111"/>
              <a:ext cx="11507" cy="392"/>
              <a:chOff x="-13290" y="2562"/>
              <a:chExt cx="15954" cy="545"/>
            </a:xfrm>
          </p:grpSpPr>
          <p:grpSp>
            <p:nvGrpSpPr>
              <p:cNvPr id="125962" name="Group 10"/>
              <p:cNvGrpSpPr>
                <a:grpSpLocks/>
              </p:cNvGrpSpPr>
              <p:nvPr/>
            </p:nvGrpSpPr>
            <p:grpSpPr bwMode="auto">
              <a:xfrm>
                <a:off x="-13290" y="2562"/>
                <a:ext cx="15727" cy="545"/>
                <a:chOff x="3220" y="2426"/>
                <a:chExt cx="15727" cy="545"/>
              </a:xfrm>
            </p:grpSpPr>
            <p:grpSp>
              <p:nvGrpSpPr>
                <p:cNvPr id="125963" name="Group 11"/>
                <p:cNvGrpSpPr>
                  <a:grpSpLocks/>
                </p:cNvGrpSpPr>
                <p:nvPr/>
              </p:nvGrpSpPr>
              <p:grpSpPr bwMode="auto">
                <a:xfrm>
                  <a:off x="3447" y="2426"/>
                  <a:ext cx="15500" cy="545"/>
                  <a:chOff x="-1361" y="2789"/>
                  <a:chExt cx="15500" cy="545"/>
                </a:xfrm>
              </p:grpSpPr>
              <p:pic>
                <p:nvPicPr>
                  <p:cNvPr id="125964" name="Picture 12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1270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5965" name="Picture 13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71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5966" name="Picture 14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239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5967" name="Picture 15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76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5968" name="Picture 16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90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5969" name="Picture 17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304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5970" name="Picture 18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816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5971" name="Picture 19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30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5972" name="Picture 20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844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5973" name="Picture 21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1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356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5974" name="Picture 22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1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870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5975" name="Picture 23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1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384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5976" name="Picture 24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1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899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5977" name="Picture 25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1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410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5978" name="Picture 26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1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7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5979" name="Picture 27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1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444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5980" name="Picture 28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959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5981" name="Picture 29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2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473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5982" name="Picture 30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2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987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5983" name="Picture 31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2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482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5984" name="Picture 32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2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9016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5985" name="Picture 33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2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9530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5986" name="Picture 34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2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0045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5987" name="Picture 35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2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0556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5988" name="Picture 36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2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1067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5989" name="Picture 37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2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1581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5990" name="Picture 38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2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2093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5991" name="Picture 39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3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2604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5992" name="Picture 40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3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3115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5993" name="Picture 41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3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3626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grpSp>
                <p:nvGrpSpPr>
                  <p:cNvPr id="125994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-1361" y="2789"/>
                    <a:ext cx="15500" cy="545"/>
                    <a:chOff x="-1361" y="2789"/>
                    <a:chExt cx="15500" cy="545"/>
                  </a:xfrm>
                </p:grpSpPr>
                <p:grpSp>
                  <p:nvGrpSpPr>
                    <p:cNvPr id="125995" name="Group 4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-1361" y="2789"/>
                      <a:ext cx="15441" cy="545"/>
                      <a:chOff x="-1361" y="2789"/>
                      <a:chExt cx="15441" cy="545"/>
                    </a:xfrm>
                  </p:grpSpPr>
                  <p:grpSp>
                    <p:nvGrpSpPr>
                      <p:cNvPr id="125996" name="Group 4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-1361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25997" name="Group 4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5998" name="Rectangle 4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5999" name="AutoShape 4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000" name="AutoShape 4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001" name="AutoShape 4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002" name="AutoShape 5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003" name="AutoShape 5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004" name="AutoShape 5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005" name="AutoShape 5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26006" name="Group 5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6007" name="Rectangle 5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008" name="AutoShape 5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009" name="AutoShape 5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010" name="AutoShape 5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011" name="AutoShape 5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012" name="AutoShape 6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013" name="AutoShape 6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014" name="AutoShape 6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26015" name="Rectangle 6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6016" name="AutoShape 6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6017" name="AutoShape 6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6018" name="AutoShape 6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6019" name="AutoShape 6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6020" name="AutoShape 6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26021" name="Group 6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-844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26022" name="Group 7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6023" name="Rectangle 7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024" name="AutoShape 7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025" name="AutoShape 7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026" name="AutoShape 7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027" name="AutoShape 7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028" name="AutoShape 7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029" name="AutoShape 7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030" name="AutoShape 7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26031" name="Group 7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6032" name="Rectangle 8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033" name="AutoShape 8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034" name="AutoShape 8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035" name="AutoShape 8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036" name="AutoShape 8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037" name="AutoShape 8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038" name="AutoShape 8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039" name="AutoShape 8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26040" name="Rectangle 8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6041" name="AutoShape 8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6042" name="AutoShape 9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6043" name="AutoShape 9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6044" name="AutoShape 9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6045" name="AutoShape 9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26046" name="Group 9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-329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26047" name="Group 9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6048" name="Rectangle 9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049" name="AutoShape 9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050" name="AutoShape 9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051" name="AutoShape 9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052" name="AutoShape 10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053" name="AutoShape 10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054" name="AutoShape 10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055" name="AutoShape 10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26056" name="Group 10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6057" name="Rectangle 10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058" name="AutoShape 10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059" name="AutoShape 10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060" name="AutoShape 10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061" name="AutoShape 10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062" name="AutoShape 1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063" name="AutoShape 11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064" name="AutoShape 11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26065" name="Rectangle 11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6066" name="AutoShape 1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6067" name="AutoShape 1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6068" name="AutoShape 1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6069" name="AutoShape 1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6070" name="AutoShape 11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26071" name="Group 11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5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26072" name="Group 12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6073" name="Rectangle 1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074" name="AutoShape 1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075" name="AutoShape 12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076" name="AutoShape 12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077" name="AutoShape 12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078" name="AutoShape 12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079" name="AutoShape 12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080" name="AutoShape 12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26081" name="Group 12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6082" name="Rectangle 13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083" name="AutoShape 13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084" name="AutoShape 13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085" name="AutoShape 13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086" name="AutoShape 13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087" name="AutoShape 13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088" name="AutoShape 13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089" name="AutoShape 13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26090" name="Rectangle 13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6091" name="AutoShape 13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6092" name="AutoShape 14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6093" name="AutoShape 14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6094" name="AutoShape 14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6095" name="AutoShape 14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26096" name="Group 14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99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26097" name="Group 14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6098" name="Rectangle 14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099" name="AutoShape 14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100" name="AutoShape 14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101" name="AutoShape 14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102" name="AutoShape 15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103" name="AutoShape 15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104" name="AutoShape 15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105" name="AutoShape 15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26106" name="Group 15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6107" name="Rectangle 15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108" name="AutoShape 15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109" name="AutoShape 15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110" name="AutoShape 15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111" name="AutoShape 15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112" name="AutoShape 16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113" name="AutoShape 16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114" name="AutoShape 16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26115" name="Rectangle 16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6116" name="AutoShape 16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6117" name="AutoShape 16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6118" name="AutoShape 16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6119" name="AutoShape 16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6120" name="AutoShape 16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26121" name="Group 16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214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26122" name="Group 17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6123" name="Rectangle 17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124" name="AutoShape 17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125" name="AutoShape 17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126" name="AutoShape 17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127" name="AutoShape 17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128" name="AutoShape 17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129" name="AutoShape 17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130" name="AutoShape 17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26131" name="Group 17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6132" name="Rectangle 18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133" name="AutoShape 18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134" name="AutoShape 18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135" name="AutoShape 18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136" name="AutoShape 18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137" name="AutoShape 18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138" name="AutoShape 18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139" name="AutoShape 18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26140" name="Rectangle 18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6141" name="AutoShape 18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6142" name="AutoShape 19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6143" name="AutoShape 19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6144" name="AutoShape 19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6145" name="AutoShape 19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26146" name="Group 19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725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26147" name="Group 19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6148" name="Rectangle 19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149" name="AutoShape 19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150" name="AutoShape 19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151" name="AutoShape 19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152" name="AutoShape 20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153" name="AutoShape 20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154" name="AutoShape 20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155" name="AutoShape 20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26156" name="Group 20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6157" name="Rectangle 20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158" name="AutoShape 20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159" name="AutoShape 20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160" name="AutoShape 20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161" name="AutoShape 20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162" name="AutoShape 2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163" name="AutoShape 21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164" name="AutoShape 21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26165" name="Rectangle 21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6166" name="AutoShape 2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6167" name="AutoShape 2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6168" name="AutoShape 2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6169" name="AutoShape 2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6170" name="AutoShape 21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26171" name="Group 21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239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26172" name="Group 22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6173" name="Rectangle 2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174" name="AutoShape 2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175" name="AutoShape 22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176" name="AutoShape 22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177" name="AutoShape 22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178" name="AutoShape 22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179" name="AutoShape 22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180" name="AutoShape 22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26181" name="Group 22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6182" name="Rectangle 23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183" name="AutoShape 23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184" name="AutoShape 23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185" name="AutoShape 23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186" name="AutoShape 23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187" name="AutoShape 23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188" name="AutoShape 23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189" name="AutoShape 23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26190" name="Rectangle 23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6191" name="AutoShape 23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6192" name="AutoShape 24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6193" name="AutoShape 24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6194" name="AutoShape 24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6195" name="AutoShape 24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26196" name="Group 24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754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26197" name="Group 24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6198" name="Rectangle 24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199" name="AutoShape 24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200" name="AutoShape 24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201" name="AutoShape 24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202" name="AutoShape 25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203" name="AutoShape 25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204" name="AutoShape 25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205" name="AutoShape 25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26206" name="Group 25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6207" name="Rectangle 25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208" name="AutoShape 25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209" name="AutoShape 25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210" name="AutoShape 25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211" name="AutoShape 25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212" name="AutoShape 26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213" name="AutoShape 26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214" name="AutoShape 26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26215" name="Rectangle 26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6216" name="AutoShape 26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6217" name="AutoShape 26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6218" name="AutoShape 26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6219" name="AutoShape 26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6220" name="AutoShape 26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26221" name="Group 26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265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26222" name="Group 27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6223" name="Rectangle 27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224" name="AutoShape 27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225" name="AutoShape 27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226" name="AutoShape 27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227" name="AutoShape 27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228" name="AutoShape 27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229" name="AutoShape 27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230" name="AutoShape 27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26231" name="Group 27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6232" name="Rectangle 28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233" name="AutoShape 28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234" name="AutoShape 28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235" name="AutoShape 28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236" name="AutoShape 28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237" name="AutoShape 28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238" name="AutoShape 28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239" name="AutoShape 28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26240" name="Rectangle 28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6241" name="AutoShape 28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6242" name="AutoShape 29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6243" name="AutoShape 29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6244" name="AutoShape 29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6245" name="AutoShape 29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26246" name="Group 29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779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26247" name="Group 29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6248" name="Rectangle 29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249" name="AutoShape 29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250" name="AutoShape 29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251" name="AutoShape 29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252" name="AutoShape 30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253" name="AutoShape 30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254" name="AutoShape 30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255" name="AutoShape 30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26256" name="Group 30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6257" name="Rectangle 30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258" name="AutoShape 30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259" name="AutoShape 30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260" name="AutoShape 30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261" name="AutoShape 30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262" name="AutoShape 3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263" name="AutoShape 31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264" name="AutoShape 31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26265" name="Rectangle 31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6266" name="AutoShape 3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6267" name="AutoShape 3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6268" name="AutoShape 3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6269" name="AutoShape 3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6270" name="AutoShape 31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26271" name="Group 31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294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26272" name="Group 32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6273" name="Rectangle 3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274" name="AutoShape 3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275" name="AutoShape 32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276" name="AutoShape 32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277" name="AutoShape 32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278" name="AutoShape 32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279" name="AutoShape 32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280" name="AutoShape 32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26281" name="Group 32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6282" name="Rectangle 33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283" name="AutoShape 33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284" name="AutoShape 33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285" name="AutoShape 33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286" name="AutoShape 33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287" name="AutoShape 33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288" name="AutoShape 33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289" name="AutoShape 33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26290" name="Rectangle 33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6291" name="AutoShape 33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6292" name="AutoShape 34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6293" name="AutoShape 34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6294" name="AutoShape 34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6295" name="AutoShape 34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26296" name="Group 34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808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26297" name="Group 34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6298" name="Rectangle 34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299" name="AutoShape 34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300" name="AutoShape 34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301" name="AutoShape 34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302" name="AutoShape 35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303" name="AutoShape 35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304" name="AutoShape 35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305" name="AutoShape 35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26306" name="Group 35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6307" name="Rectangle 35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308" name="AutoShape 35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309" name="AutoShape 35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310" name="AutoShape 35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311" name="AutoShape 35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312" name="AutoShape 36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313" name="AutoShape 36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314" name="AutoShape 36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26315" name="Rectangle 36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6316" name="AutoShape 36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6317" name="AutoShape 36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6318" name="AutoShape 36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6319" name="AutoShape 36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6320" name="AutoShape 36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26321" name="Group 36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319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26322" name="Group 37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6323" name="Rectangle 37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324" name="AutoShape 37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325" name="AutoShape 37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326" name="AutoShape 37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327" name="AutoShape 37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328" name="AutoShape 37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329" name="AutoShape 37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330" name="AutoShape 37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26331" name="Group 37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6332" name="Rectangle 38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333" name="AutoShape 38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334" name="AutoShape 38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335" name="AutoShape 38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336" name="AutoShape 38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337" name="AutoShape 38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338" name="AutoShape 38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339" name="AutoShape 38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26340" name="Rectangle 38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6341" name="AutoShape 38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6342" name="AutoShape 39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6343" name="AutoShape 39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6344" name="AutoShape 39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6345" name="AutoShape 39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26346" name="Group 39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836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26347" name="Group 39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6348" name="Rectangle 39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349" name="AutoShape 39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350" name="AutoShape 39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351" name="AutoShape 39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352" name="AutoShape 40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353" name="AutoShape 40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354" name="AutoShape 40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355" name="AutoShape 40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26356" name="Group 40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6357" name="Rectangle 40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358" name="AutoShape 40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359" name="AutoShape 40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360" name="AutoShape 40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361" name="AutoShape 40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362" name="AutoShape 4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363" name="AutoShape 41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364" name="AutoShape 41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26365" name="Rectangle 41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6366" name="AutoShape 4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6367" name="AutoShape 4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6368" name="AutoShape 4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6369" name="AutoShape 4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6370" name="AutoShape 41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26371" name="Group 41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354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26372" name="Group 42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6373" name="Rectangle 4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374" name="AutoShape 4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375" name="AutoShape 42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376" name="AutoShape 42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377" name="AutoShape 42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378" name="AutoShape 42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379" name="AutoShape 42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380" name="AutoShape 42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26381" name="Group 42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6382" name="Rectangle 43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383" name="AutoShape 43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384" name="AutoShape 43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385" name="AutoShape 43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386" name="AutoShape 43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387" name="AutoShape 43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388" name="AutoShape 43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389" name="AutoShape 43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26390" name="Rectangle 43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6391" name="AutoShape 43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6392" name="AutoShape 44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6393" name="AutoShape 44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6394" name="AutoShape 44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6395" name="AutoShape 44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26396" name="Group 44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868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26397" name="Group 44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6398" name="Rectangle 44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399" name="AutoShape 44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400" name="AutoShape 44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401" name="AutoShape 44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402" name="AutoShape 45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403" name="AutoShape 45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404" name="AutoShape 45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405" name="AutoShape 45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26406" name="Group 45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6407" name="Rectangle 45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408" name="AutoShape 45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409" name="AutoShape 45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410" name="AutoShape 45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411" name="AutoShape 45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412" name="AutoShape 46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413" name="AutoShape 46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414" name="AutoShape 46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26415" name="Rectangle 46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6416" name="AutoShape 46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6417" name="AutoShape 46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6418" name="AutoShape 46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6419" name="AutoShape 46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6420" name="AutoShape 46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26421" name="Group 46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382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26422" name="Group 47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6423" name="Rectangle 47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424" name="AutoShape 47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425" name="AutoShape 47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426" name="AutoShape 47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427" name="AutoShape 47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428" name="AutoShape 47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429" name="AutoShape 47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430" name="AutoShape 47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26431" name="Group 47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6432" name="Rectangle 48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433" name="AutoShape 48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434" name="AutoShape 48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435" name="AutoShape 48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436" name="AutoShape 48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437" name="AutoShape 48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438" name="AutoShape 48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439" name="AutoShape 48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26440" name="Rectangle 48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6441" name="AutoShape 48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6442" name="AutoShape 49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6443" name="AutoShape 49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6444" name="AutoShape 49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6445" name="AutoShape 49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26446" name="Group 49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897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26447" name="Group 49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6448" name="Rectangle 49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449" name="AutoShape 49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450" name="AutoShape 49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451" name="AutoShape 49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452" name="AutoShape 50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453" name="AutoShape 50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454" name="AutoShape 50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455" name="AutoShape 50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26456" name="Group 50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6457" name="Rectangle 50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458" name="AutoShape 50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459" name="AutoShape 50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460" name="AutoShape 50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461" name="AutoShape 50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462" name="AutoShape 5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463" name="AutoShape 51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464" name="AutoShape 51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26465" name="Rectangle 51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6466" name="AutoShape 5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6467" name="AutoShape 5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6468" name="AutoShape 5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6469" name="AutoShape 5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6470" name="AutoShape 51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26471" name="Group 51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411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26472" name="Group 52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6473" name="Rectangle 5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474" name="AutoShape 5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475" name="AutoShape 52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476" name="AutoShape 52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477" name="AutoShape 52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478" name="AutoShape 52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479" name="AutoShape 52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480" name="AutoShape 52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26481" name="Group 52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6482" name="Rectangle 53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483" name="AutoShape 53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484" name="AutoShape 53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485" name="AutoShape 53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486" name="AutoShape 53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487" name="AutoShape 53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488" name="AutoShape 53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489" name="AutoShape 53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26490" name="Rectangle 53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6491" name="AutoShape 53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6492" name="AutoShape 54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6493" name="AutoShape 54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6494" name="AutoShape 54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6495" name="AutoShape 54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26496" name="Group 54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925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26497" name="Group 54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6498" name="Rectangle 54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499" name="AutoShape 54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500" name="AutoShape 54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501" name="AutoShape 54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502" name="AutoShape 55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503" name="AutoShape 55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504" name="AutoShape 55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505" name="AutoShape 55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26506" name="Group 55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6507" name="Rectangle 55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508" name="AutoShape 55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509" name="AutoShape 55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510" name="AutoShape 55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511" name="AutoShape 55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512" name="AutoShape 56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513" name="AutoShape 56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514" name="AutoShape 56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26515" name="Rectangle 56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6516" name="AutoShape 56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6517" name="AutoShape 56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6518" name="AutoShape 56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6519" name="AutoShape 56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6520" name="AutoShape 56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26521" name="Group 56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9440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26522" name="Group 57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6523" name="Rectangle 57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524" name="AutoShape 57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525" name="AutoShape 57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526" name="AutoShape 57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527" name="AutoShape 57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528" name="AutoShape 57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529" name="AutoShape 57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530" name="AutoShape 57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26531" name="Group 57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6532" name="Rectangle 58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533" name="AutoShape 58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534" name="AutoShape 58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535" name="AutoShape 58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536" name="AutoShape 58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537" name="AutoShape 58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538" name="AutoShape 58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539" name="AutoShape 58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26540" name="Rectangle 58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6541" name="AutoShape 58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6542" name="AutoShape 59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6543" name="AutoShape 59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6544" name="AutoShape 59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6545" name="AutoShape 59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26546" name="Group 59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9954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26547" name="Group 59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6548" name="Rectangle 59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549" name="AutoShape 59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550" name="AutoShape 59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551" name="AutoShape 59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552" name="AutoShape 60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553" name="AutoShape 60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554" name="AutoShape 60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555" name="AutoShape 60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26556" name="Group 60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6557" name="Rectangle 60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558" name="AutoShape 60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559" name="AutoShape 60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560" name="AutoShape 60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561" name="AutoShape 60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562" name="AutoShape 6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563" name="AutoShape 61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564" name="AutoShape 61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26565" name="Rectangle 61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6566" name="AutoShape 6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6567" name="AutoShape 6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6568" name="AutoShape 6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6569" name="AutoShape 6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6570" name="AutoShape 61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26571" name="Group 61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0465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26572" name="Group 62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6573" name="Rectangle 6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574" name="AutoShape 6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575" name="AutoShape 62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576" name="AutoShape 62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577" name="AutoShape 62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578" name="AutoShape 62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579" name="AutoShape 62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580" name="AutoShape 62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26581" name="Group 62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6582" name="Rectangle 63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583" name="AutoShape 63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584" name="AutoShape 63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585" name="AutoShape 63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586" name="AutoShape 63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587" name="AutoShape 63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588" name="AutoShape 63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589" name="AutoShape 63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26590" name="Rectangle 63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6591" name="AutoShape 63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6592" name="AutoShape 64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6593" name="AutoShape 64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6594" name="AutoShape 64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6595" name="AutoShape 64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26596" name="Group 64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0977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26597" name="Group 64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6598" name="Rectangle 64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599" name="AutoShape 64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600" name="AutoShape 64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601" name="AutoShape 64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602" name="AutoShape 65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603" name="AutoShape 65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604" name="AutoShape 65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605" name="AutoShape 65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26606" name="Group 65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6607" name="Rectangle 65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608" name="AutoShape 65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609" name="AutoShape 65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610" name="AutoShape 65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611" name="AutoShape 65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612" name="AutoShape 66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613" name="AutoShape 66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614" name="AutoShape 66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26615" name="Rectangle 66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6616" name="AutoShape 66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6617" name="AutoShape 66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6618" name="AutoShape 66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6619" name="AutoShape 66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6620" name="AutoShape 66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26621" name="Group 66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1491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26622" name="Group 67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6623" name="Rectangle 67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624" name="AutoShape 67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625" name="AutoShape 67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626" name="AutoShape 67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627" name="AutoShape 67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628" name="AutoShape 67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629" name="AutoShape 67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630" name="AutoShape 67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26631" name="Group 67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6632" name="Rectangle 68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633" name="AutoShape 68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634" name="AutoShape 68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635" name="AutoShape 68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636" name="AutoShape 68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637" name="AutoShape 68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638" name="AutoShape 68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639" name="AutoShape 68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26640" name="Rectangle 68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6641" name="AutoShape 68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6642" name="AutoShape 69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6643" name="AutoShape 69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6644" name="AutoShape 69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6645" name="AutoShape 69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26646" name="Group 69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2002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26647" name="Group 69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6648" name="Rectangle 69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649" name="AutoShape 69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650" name="AutoShape 69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651" name="AutoShape 69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652" name="AutoShape 70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653" name="AutoShape 70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654" name="AutoShape 70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655" name="AutoShape 70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26656" name="Group 70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6657" name="Rectangle 70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658" name="AutoShape 70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659" name="AutoShape 70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660" name="AutoShape 70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661" name="AutoShape 70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662" name="AutoShape 7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663" name="AutoShape 71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664" name="AutoShape 71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26665" name="Rectangle 71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6666" name="AutoShape 7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6667" name="AutoShape 7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6668" name="AutoShape 7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6669" name="AutoShape 7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6670" name="AutoShape 71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26671" name="Group 71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2513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26672" name="Group 72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6673" name="Rectangle 7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674" name="AutoShape 7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675" name="AutoShape 72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676" name="AutoShape 72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677" name="AutoShape 72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678" name="AutoShape 72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679" name="AutoShape 72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680" name="AutoShape 72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26681" name="Group 72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6682" name="Rectangle 73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683" name="AutoShape 73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684" name="AutoShape 73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685" name="AutoShape 73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686" name="AutoShape 73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687" name="AutoShape 73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688" name="AutoShape 73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689" name="AutoShape 73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26690" name="Rectangle 73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6691" name="AutoShape 73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6692" name="AutoShape 74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6693" name="AutoShape 74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6694" name="AutoShape 74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6695" name="AutoShape 74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26696" name="Group 74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024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26697" name="Group 74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6698" name="Rectangle 74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699" name="AutoShape 74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700" name="AutoShape 74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701" name="AutoShape 74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702" name="AutoShape 75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703" name="AutoShape 75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704" name="AutoShape 75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705" name="AutoShape 75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26706" name="Group 75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6707" name="Rectangle 75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708" name="AutoShape 75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709" name="AutoShape 75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710" name="AutoShape 75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711" name="AutoShape 75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712" name="AutoShape 76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713" name="AutoShape 76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714" name="AutoShape 76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26715" name="Rectangle 76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6716" name="AutoShape 76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6717" name="AutoShape 76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6718" name="AutoShape 76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6719" name="AutoShape 76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6720" name="AutoShape 76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26721" name="Group 76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536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26722" name="Group 77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6723" name="Rectangle 77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724" name="AutoShape 77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725" name="AutoShape 77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726" name="AutoShape 77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727" name="AutoShape 77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728" name="AutoShape 77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729" name="AutoShape 77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730" name="AutoShape 77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26731" name="Group 77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6732" name="Rectangle 78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733" name="AutoShape 78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734" name="AutoShape 78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735" name="AutoShape 78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736" name="AutoShape 78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737" name="AutoShape 78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738" name="AutoShape 78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6739" name="AutoShape 78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26740" name="Rectangle 78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6741" name="AutoShape 78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6742" name="AutoShape 79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6743" name="AutoShape 79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6744" name="AutoShape 79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6745" name="AutoShape 79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</p:grpSp>
                <p:grpSp>
                  <p:nvGrpSpPr>
                    <p:cNvPr id="126746" name="Group 79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048" y="2789"/>
                      <a:ext cx="91" cy="545"/>
                      <a:chOff x="14924" y="2789"/>
                      <a:chExt cx="91" cy="545"/>
                    </a:xfrm>
                  </p:grpSpPr>
                  <p:sp>
                    <p:nvSpPr>
                      <p:cNvPr id="126747" name="Rectangle 795"/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>
                        <a:off x="14697" y="3016"/>
                        <a:ext cx="545" cy="91"/>
                      </a:xfrm>
                      <a:prstGeom prst="rect">
                        <a:avLst/>
                      </a:prstGeom>
                      <a:solidFill>
                        <a:srgbClr val="333333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a-ES"/>
                      </a:p>
                    </p:txBody>
                  </p:sp>
                  <p:sp>
                    <p:nvSpPr>
                      <p:cNvPr id="126748" name="AutoShape 796"/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>
                        <a:off x="14948" y="2891"/>
                        <a:ext cx="45" cy="45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a-ES"/>
                      </a:p>
                    </p:txBody>
                  </p:sp>
                  <p:sp>
                    <p:nvSpPr>
                      <p:cNvPr id="126749" name="AutoShape 797"/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>
                        <a:off x="14949" y="2964"/>
                        <a:ext cx="45" cy="45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a-ES"/>
                      </a:p>
                    </p:txBody>
                  </p:sp>
                  <p:sp>
                    <p:nvSpPr>
                      <p:cNvPr id="126750" name="AutoShape 798"/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>
                        <a:off x="14948" y="3038"/>
                        <a:ext cx="45" cy="45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a-ES"/>
                      </a:p>
                    </p:txBody>
                  </p:sp>
                  <p:sp>
                    <p:nvSpPr>
                      <p:cNvPr id="126751" name="AutoShape 799"/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>
                        <a:off x="14949" y="3111"/>
                        <a:ext cx="45" cy="45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a-ES"/>
                      </a:p>
                    </p:txBody>
                  </p:sp>
                  <p:sp>
                    <p:nvSpPr>
                      <p:cNvPr id="126752" name="AutoShape 800"/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>
                        <a:off x="14948" y="3183"/>
                        <a:ext cx="45" cy="45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a-ES"/>
                      </a:p>
                    </p:txBody>
                  </p:sp>
                  <p:sp>
                    <p:nvSpPr>
                      <p:cNvPr id="126753" name="AutoShape 801"/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>
                        <a:off x="14947" y="2816"/>
                        <a:ext cx="45" cy="45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a-ES"/>
                      </a:p>
                    </p:txBody>
                  </p:sp>
                  <p:sp>
                    <p:nvSpPr>
                      <p:cNvPr id="126754" name="AutoShape 802"/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>
                        <a:off x="14949" y="3261"/>
                        <a:ext cx="45" cy="45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a-ES"/>
                      </a:p>
                    </p:txBody>
                  </p:sp>
                </p:grpSp>
              </p:grpSp>
            </p:grpSp>
            <p:grpSp>
              <p:nvGrpSpPr>
                <p:cNvPr id="126755" name="Group 803"/>
                <p:cNvGrpSpPr>
                  <a:grpSpLocks/>
                </p:cNvGrpSpPr>
                <p:nvPr/>
              </p:nvGrpSpPr>
              <p:grpSpPr bwMode="auto">
                <a:xfrm>
                  <a:off x="3220" y="2426"/>
                  <a:ext cx="245" cy="545"/>
                  <a:chOff x="3220" y="2426"/>
                  <a:chExt cx="245" cy="545"/>
                </a:xfrm>
              </p:grpSpPr>
              <p:grpSp>
                <p:nvGrpSpPr>
                  <p:cNvPr id="126756" name="Group 804"/>
                  <p:cNvGrpSpPr>
                    <a:grpSpLocks/>
                  </p:cNvGrpSpPr>
                  <p:nvPr/>
                </p:nvGrpSpPr>
                <p:grpSpPr bwMode="auto">
                  <a:xfrm>
                    <a:off x="3223" y="2880"/>
                    <a:ext cx="242" cy="91"/>
                    <a:chOff x="2449" y="3016"/>
                    <a:chExt cx="242" cy="91"/>
                  </a:xfrm>
                </p:grpSpPr>
                <p:sp>
                  <p:nvSpPr>
                    <p:cNvPr id="126757" name="Rectangle 8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49" y="3016"/>
                      <a:ext cx="242" cy="91"/>
                    </a:xfrm>
                    <a:prstGeom prst="rect">
                      <a:avLst/>
                    </a:prstGeom>
                    <a:solidFill>
                      <a:srgbClr val="333333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a-ES"/>
                    </a:p>
                  </p:txBody>
                </p:sp>
                <p:sp>
                  <p:nvSpPr>
                    <p:cNvPr id="126758" name="AutoShape 8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76" y="3038"/>
                      <a:ext cx="45" cy="45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a-ES"/>
                    </a:p>
                  </p:txBody>
                </p:sp>
                <p:sp>
                  <p:nvSpPr>
                    <p:cNvPr id="126759" name="AutoShape 8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49" y="3037"/>
                      <a:ext cx="45" cy="45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a-ES"/>
                    </a:p>
                  </p:txBody>
                </p:sp>
                <p:sp>
                  <p:nvSpPr>
                    <p:cNvPr id="126760" name="AutoShape 8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21" y="3038"/>
                      <a:ext cx="45" cy="45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a-ES"/>
                    </a:p>
                  </p:txBody>
                </p:sp>
              </p:grpSp>
              <p:grpSp>
                <p:nvGrpSpPr>
                  <p:cNvPr id="126761" name="Group 809"/>
                  <p:cNvGrpSpPr>
                    <a:grpSpLocks/>
                  </p:cNvGrpSpPr>
                  <p:nvPr/>
                </p:nvGrpSpPr>
                <p:grpSpPr bwMode="auto">
                  <a:xfrm>
                    <a:off x="3220" y="2426"/>
                    <a:ext cx="242" cy="91"/>
                    <a:chOff x="2449" y="3016"/>
                    <a:chExt cx="242" cy="91"/>
                  </a:xfrm>
                </p:grpSpPr>
                <p:sp>
                  <p:nvSpPr>
                    <p:cNvPr id="126762" name="Rectangle 8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49" y="3016"/>
                      <a:ext cx="242" cy="91"/>
                    </a:xfrm>
                    <a:prstGeom prst="rect">
                      <a:avLst/>
                    </a:prstGeom>
                    <a:solidFill>
                      <a:srgbClr val="333333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a-ES"/>
                    </a:p>
                  </p:txBody>
                </p:sp>
                <p:sp>
                  <p:nvSpPr>
                    <p:cNvPr id="126763" name="AutoShape 8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76" y="3038"/>
                      <a:ext cx="45" cy="45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a-ES"/>
                    </a:p>
                  </p:txBody>
                </p:sp>
                <p:sp>
                  <p:nvSpPr>
                    <p:cNvPr id="126764" name="AutoShape 8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49" y="3037"/>
                      <a:ext cx="45" cy="45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a-ES"/>
                    </a:p>
                  </p:txBody>
                </p:sp>
                <p:sp>
                  <p:nvSpPr>
                    <p:cNvPr id="126765" name="AutoShape 8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21" y="3038"/>
                      <a:ext cx="45" cy="45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a-ES"/>
                    </a:p>
                  </p:txBody>
                </p:sp>
              </p:grpSp>
            </p:grpSp>
          </p:grpSp>
          <p:grpSp>
            <p:nvGrpSpPr>
              <p:cNvPr id="126766" name="Group 814"/>
              <p:cNvGrpSpPr>
                <a:grpSpLocks/>
              </p:cNvGrpSpPr>
              <p:nvPr/>
            </p:nvGrpSpPr>
            <p:grpSpPr bwMode="auto">
              <a:xfrm>
                <a:off x="2419" y="2562"/>
                <a:ext cx="245" cy="545"/>
                <a:chOff x="3220" y="2426"/>
                <a:chExt cx="245" cy="545"/>
              </a:xfrm>
            </p:grpSpPr>
            <p:grpSp>
              <p:nvGrpSpPr>
                <p:cNvPr id="126767" name="Group 815"/>
                <p:cNvGrpSpPr>
                  <a:grpSpLocks/>
                </p:cNvGrpSpPr>
                <p:nvPr/>
              </p:nvGrpSpPr>
              <p:grpSpPr bwMode="auto">
                <a:xfrm>
                  <a:off x="3223" y="2880"/>
                  <a:ext cx="242" cy="91"/>
                  <a:chOff x="2449" y="3016"/>
                  <a:chExt cx="242" cy="91"/>
                </a:xfrm>
              </p:grpSpPr>
              <p:sp>
                <p:nvSpPr>
                  <p:cNvPr id="126768" name="Rectangle 816"/>
                  <p:cNvSpPr>
                    <a:spLocks noChangeArrowheads="1"/>
                  </p:cNvSpPr>
                  <p:nvPr/>
                </p:nvSpPr>
                <p:spPr bwMode="auto">
                  <a:xfrm>
                    <a:off x="2449" y="3016"/>
                    <a:ext cx="242" cy="91"/>
                  </a:xfrm>
                  <a:prstGeom prst="rect">
                    <a:avLst/>
                  </a:prstGeom>
                  <a:solidFill>
                    <a:srgbClr val="3333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126769" name="AutoShape 817"/>
                  <p:cNvSpPr>
                    <a:spLocks noChangeArrowheads="1"/>
                  </p:cNvSpPr>
                  <p:nvPr/>
                </p:nvSpPr>
                <p:spPr bwMode="auto">
                  <a:xfrm>
                    <a:off x="2476" y="3038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126770" name="AutoShape 818"/>
                  <p:cNvSpPr>
                    <a:spLocks noChangeArrowheads="1"/>
                  </p:cNvSpPr>
                  <p:nvPr/>
                </p:nvSpPr>
                <p:spPr bwMode="auto">
                  <a:xfrm>
                    <a:off x="2549" y="3037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126771" name="AutoShape 819"/>
                  <p:cNvSpPr>
                    <a:spLocks noChangeArrowheads="1"/>
                  </p:cNvSpPr>
                  <p:nvPr/>
                </p:nvSpPr>
                <p:spPr bwMode="auto">
                  <a:xfrm>
                    <a:off x="2621" y="3038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</p:grpSp>
            <p:grpSp>
              <p:nvGrpSpPr>
                <p:cNvPr id="126772" name="Group 820"/>
                <p:cNvGrpSpPr>
                  <a:grpSpLocks/>
                </p:cNvGrpSpPr>
                <p:nvPr/>
              </p:nvGrpSpPr>
              <p:grpSpPr bwMode="auto">
                <a:xfrm>
                  <a:off x="3220" y="2426"/>
                  <a:ext cx="242" cy="91"/>
                  <a:chOff x="2449" y="3016"/>
                  <a:chExt cx="242" cy="91"/>
                </a:xfrm>
              </p:grpSpPr>
              <p:sp>
                <p:nvSpPr>
                  <p:cNvPr id="126773" name="Rectangle 821"/>
                  <p:cNvSpPr>
                    <a:spLocks noChangeArrowheads="1"/>
                  </p:cNvSpPr>
                  <p:nvPr/>
                </p:nvSpPr>
                <p:spPr bwMode="auto">
                  <a:xfrm>
                    <a:off x="2449" y="3016"/>
                    <a:ext cx="242" cy="91"/>
                  </a:xfrm>
                  <a:prstGeom prst="rect">
                    <a:avLst/>
                  </a:prstGeom>
                  <a:solidFill>
                    <a:srgbClr val="3333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126774" name="AutoShape 822"/>
                  <p:cNvSpPr>
                    <a:spLocks noChangeArrowheads="1"/>
                  </p:cNvSpPr>
                  <p:nvPr/>
                </p:nvSpPr>
                <p:spPr bwMode="auto">
                  <a:xfrm>
                    <a:off x="2476" y="3038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126775" name="AutoShape 823"/>
                  <p:cNvSpPr>
                    <a:spLocks noChangeArrowheads="1"/>
                  </p:cNvSpPr>
                  <p:nvPr/>
                </p:nvSpPr>
                <p:spPr bwMode="auto">
                  <a:xfrm>
                    <a:off x="2549" y="3037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126776" name="AutoShape 824"/>
                  <p:cNvSpPr>
                    <a:spLocks noChangeArrowheads="1"/>
                  </p:cNvSpPr>
                  <p:nvPr/>
                </p:nvSpPr>
                <p:spPr bwMode="auto">
                  <a:xfrm>
                    <a:off x="2621" y="3038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</p:grpSp>
          </p:grpSp>
        </p:grpSp>
        <p:grpSp>
          <p:nvGrpSpPr>
            <p:cNvPr id="126777" name="Group 825"/>
            <p:cNvGrpSpPr>
              <a:grpSpLocks/>
            </p:cNvGrpSpPr>
            <p:nvPr/>
          </p:nvGrpSpPr>
          <p:grpSpPr bwMode="auto">
            <a:xfrm>
              <a:off x="686" y="1020"/>
              <a:ext cx="11044" cy="57"/>
              <a:chOff x="686" y="1020"/>
              <a:chExt cx="11044" cy="57"/>
            </a:xfrm>
          </p:grpSpPr>
          <p:sp>
            <p:nvSpPr>
              <p:cNvPr id="126778" name="AutoShape 826"/>
              <p:cNvSpPr>
                <a:spLocks noChangeArrowheads="1"/>
              </p:cNvSpPr>
              <p:nvPr/>
            </p:nvSpPr>
            <p:spPr bwMode="auto">
              <a:xfrm>
                <a:off x="686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26779" name="AutoShape 827"/>
              <p:cNvSpPr>
                <a:spLocks noChangeArrowheads="1"/>
              </p:cNvSpPr>
              <p:nvPr/>
            </p:nvSpPr>
            <p:spPr bwMode="auto">
              <a:xfrm>
                <a:off x="1061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26780" name="AutoShape 828"/>
              <p:cNvSpPr>
                <a:spLocks noChangeArrowheads="1"/>
              </p:cNvSpPr>
              <p:nvPr/>
            </p:nvSpPr>
            <p:spPr bwMode="auto">
              <a:xfrm>
                <a:off x="1433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26781" name="AutoShape 829"/>
              <p:cNvSpPr>
                <a:spLocks noChangeArrowheads="1"/>
              </p:cNvSpPr>
              <p:nvPr/>
            </p:nvSpPr>
            <p:spPr bwMode="auto">
              <a:xfrm>
                <a:off x="1805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26782" name="AutoShape 830"/>
              <p:cNvSpPr>
                <a:spLocks noChangeArrowheads="1"/>
              </p:cNvSpPr>
              <p:nvPr/>
            </p:nvSpPr>
            <p:spPr bwMode="auto">
              <a:xfrm>
                <a:off x="2180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26783" name="AutoShape 831"/>
              <p:cNvSpPr>
                <a:spLocks noChangeArrowheads="1"/>
              </p:cNvSpPr>
              <p:nvPr/>
            </p:nvSpPr>
            <p:spPr bwMode="auto">
              <a:xfrm>
                <a:off x="2552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26784" name="AutoShape 832"/>
              <p:cNvSpPr>
                <a:spLocks noChangeArrowheads="1"/>
              </p:cNvSpPr>
              <p:nvPr/>
            </p:nvSpPr>
            <p:spPr bwMode="auto">
              <a:xfrm>
                <a:off x="2918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26785" name="AutoShape 833"/>
              <p:cNvSpPr>
                <a:spLocks noChangeArrowheads="1"/>
              </p:cNvSpPr>
              <p:nvPr/>
            </p:nvSpPr>
            <p:spPr bwMode="auto">
              <a:xfrm>
                <a:off x="3293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26786" name="AutoShape 834"/>
              <p:cNvSpPr>
                <a:spLocks noChangeArrowheads="1"/>
              </p:cNvSpPr>
              <p:nvPr/>
            </p:nvSpPr>
            <p:spPr bwMode="auto">
              <a:xfrm>
                <a:off x="3665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26787" name="AutoShape 835"/>
              <p:cNvSpPr>
                <a:spLocks noChangeArrowheads="1"/>
              </p:cNvSpPr>
              <p:nvPr/>
            </p:nvSpPr>
            <p:spPr bwMode="auto">
              <a:xfrm>
                <a:off x="4037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26788" name="AutoShape 836"/>
              <p:cNvSpPr>
                <a:spLocks noChangeArrowheads="1"/>
              </p:cNvSpPr>
              <p:nvPr/>
            </p:nvSpPr>
            <p:spPr bwMode="auto">
              <a:xfrm>
                <a:off x="4412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26789" name="AutoShape 837"/>
              <p:cNvSpPr>
                <a:spLocks noChangeArrowheads="1"/>
              </p:cNvSpPr>
              <p:nvPr/>
            </p:nvSpPr>
            <p:spPr bwMode="auto">
              <a:xfrm>
                <a:off x="4784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26790" name="AutoShape 838"/>
              <p:cNvSpPr>
                <a:spLocks noChangeArrowheads="1"/>
              </p:cNvSpPr>
              <p:nvPr/>
            </p:nvSpPr>
            <p:spPr bwMode="auto">
              <a:xfrm>
                <a:off x="5143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26791" name="AutoShape 839"/>
              <p:cNvSpPr>
                <a:spLocks noChangeArrowheads="1"/>
              </p:cNvSpPr>
              <p:nvPr/>
            </p:nvSpPr>
            <p:spPr bwMode="auto">
              <a:xfrm>
                <a:off x="5518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26792" name="AutoShape 840"/>
              <p:cNvSpPr>
                <a:spLocks noChangeArrowheads="1"/>
              </p:cNvSpPr>
              <p:nvPr/>
            </p:nvSpPr>
            <p:spPr bwMode="auto">
              <a:xfrm>
                <a:off x="5890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26793" name="AutoShape 841"/>
              <p:cNvSpPr>
                <a:spLocks noChangeArrowheads="1"/>
              </p:cNvSpPr>
              <p:nvPr/>
            </p:nvSpPr>
            <p:spPr bwMode="auto">
              <a:xfrm>
                <a:off x="6262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26794" name="AutoShape 842"/>
              <p:cNvSpPr>
                <a:spLocks noChangeArrowheads="1"/>
              </p:cNvSpPr>
              <p:nvPr/>
            </p:nvSpPr>
            <p:spPr bwMode="auto">
              <a:xfrm>
                <a:off x="6637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26795" name="AutoShape 843"/>
              <p:cNvSpPr>
                <a:spLocks noChangeArrowheads="1"/>
              </p:cNvSpPr>
              <p:nvPr/>
            </p:nvSpPr>
            <p:spPr bwMode="auto">
              <a:xfrm>
                <a:off x="7009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26796" name="AutoShape 844"/>
              <p:cNvSpPr>
                <a:spLocks noChangeArrowheads="1"/>
              </p:cNvSpPr>
              <p:nvPr/>
            </p:nvSpPr>
            <p:spPr bwMode="auto">
              <a:xfrm>
                <a:off x="7375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26797" name="AutoShape 845"/>
              <p:cNvSpPr>
                <a:spLocks noChangeArrowheads="1"/>
              </p:cNvSpPr>
              <p:nvPr/>
            </p:nvSpPr>
            <p:spPr bwMode="auto">
              <a:xfrm>
                <a:off x="7750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26798" name="AutoShape 846"/>
              <p:cNvSpPr>
                <a:spLocks noChangeArrowheads="1"/>
              </p:cNvSpPr>
              <p:nvPr/>
            </p:nvSpPr>
            <p:spPr bwMode="auto">
              <a:xfrm>
                <a:off x="8122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26799" name="AutoShape 847"/>
              <p:cNvSpPr>
                <a:spLocks noChangeArrowheads="1"/>
              </p:cNvSpPr>
              <p:nvPr/>
            </p:nvSpPr>
            <p:spPr bwMode="auto">
              <a:xfrm>
                <a:off x="8494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26800" name="AutoShape 848"/>
              <p:cNvSpPr>
                <a:spLocks noChangeArrowheads="1"/>
              </p:cNvSpPr>
              <p:nvPr/>
            </p:nvSpPr>
            <p:spPr bwMode="auto">
              <a:xfrm>
                <a:off x="8869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26801" name="AutoShape 849"/>
              <p:cNvSpPr>
                <a:spLocks noChangeArrowheads="1"/>
              </p:cNvSpPr>
              <p:nvPr/>
            </p:nvSpPr>
            <p:spPr bwMode="auto">
              <a:xfrm>
                <a:off x="9232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26802" name="AutoShape 850"/>
              <p:cNvSpPr>
                <a:spLocks noChangeArrowheads="1"/>
              </p:cNvSpPr>
              <p:nvPr/>
            </p:nvSpPr>
            <p:spPr bwMode="auto">
              <a:xfrm>
                <a:off x="9588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26803" name="AutoShape 851"/>
              <p:cNvSpPr>
                <a:spLocks noChangeArrowheads="1"/>
              </p:cNvSpPr>
              <p:nvPr/>
            </p:nvSpPr>
            <p:spPr bwMode="auto">
              <a:xfrm>
                <a:off x="9945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26804" name="AutoShape 852"/>
              <p:cNvSpPr>
                <a:spLocks noChangeArrowheads="1"/>
              </p:cNvSpPr>
              <p:nvPr/>
            </p:nvSpPr>
            <p:spPr bwMode="auto">
              <a:xfrm>
                <a:off x="10317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26805" name="AutoShape 853"/>
              <p:cNvSpPr>
                <a:spLocks noChangeArrowheads="1"/>
              </p:cNvSpPr>
              <p:nvPr/>
            </p:nvSpPr>
            <p:spPr bwMode="auto">
              <a:xfrm>
                <a:off x="10689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26806" name="AutoShape 854"/>
              <p:cNvSpPr>
                <a:spLocks noChangeArrowheads="1"/>
              </p:cNvSpPr>
              <p:nvPr/>
            </p:nvSpPr>
            <p:spPr bwMode="auto">
              <a:xfrm>
                <a:off x="11064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26807" name="AutoShape 855"/>
              <p:cNvSpPr>
                <a:spLocks noChangeArrowheads="1"/>
              </p:cNvSpPr>
              <p:nvPr/>
            </p:nvSpPr>
            <p:spPr bwMode="auto">
              <a:xfrm>
                <a:off x="11436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</p:grpSp>
      </p:grpSp>
      <p:sp>
        <p:nvSpPr>
          <p:cNvPr id="126808" name="Rectangle 856"/>
          <p:cNvSpPr>
            <a:spLocks noChangeArrowheads="1"/>
          </p:cNvSpPr>
          <p:nvPr/>
        </p:nvSpPr>
        <p:spPr bwMode="auto">
          <a:xfrm>
            <a:off x="3095625" y="5940425"/>
            <a:ext cx="1296988" cy="10795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126809" name="Rectangle 857"/>
          <p:cNvSpPr>
            <a:spLocks noChangeArrowheads="1"/>
          </p:cNvSpPr>
          <p:nvPr/>
        </p:nvSpPr>
        <p:spPr bwMode="auto">
          <a:xfrm>
            <a:off x="4386263" y="5940425"/>
            <a:ext cx="6192837" cy="1079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126810" name="Rectangle 858"/>
          <p:cNvSpPr>
            <a:spLocks noChangeArrowheads="1"/>
          </p:cNvSpPr>
          <p:nvPr/>
        </p:nvSpPr>
        <p:spPr bwMode="auto">
          <a:xfrm flipH="1">
            <a:off x="0" y="5940425"/>
            <a:ext cx="1800225" cy="10795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grpSp>
        <p:nvGrpSpPr>
          <p:cNvPr id="126811" name="Group 859"/>
          <p:cNvGrpSpPr>
            <a:grpSpLocks/>
          </p:cNvGrpSpPr>
          <p:nvPr/>
        </p:nvGrpSpPr>
        <p:grpSpPr bwMode="auto">
          <a:xfrm>
            <a:off x="1295400" y="5219700"/>
            <a:ext cx="1728788" cy="790575"/>
            <a:chOff x="816" y="3288"/>
            <a:chExt cx="1089" cy="499"/>
          </a:xfrm>
        </p:grpSpPr>
        <p:sp>
          <p:nvSpPr>
            <p:cNvPr id="126812" name="AutoShape 860"/>
            <p:cNvSpPr>
              <a:spLocks/>
            </p:cNvSpPr>
            <p:nvPr/>
          </p:nvSpPr>
          <p:spPr bwMode="auto">
            <a:xfrm rot="5400000">
              <a:off x="1293" y="3174"/>
              <a:ext cx="136" cy="1089"/>
            </a:xfrm>
            <a:prstGeom prst="leftBrace">
              <a:avLst>
                <a:gd name="adj1" fmla="val 66728"/>
                <a:gd name="adj2" fmla="val 50898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26813" name="Line 861"/>
            <p:cNvSpPr>
              <a:spLocks noChangeShapeType="1"/>
            </p:cNvSpPr>
            <p:nvPr/>
          </p:nvSpPr>
          <p:spPr bwMode="auto">
            <a:xfrm>
              <a:off x="1361" y="3288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126814" name="Rectangle 862"/>
          <p:cNvSpPr>
            <a:spLocks noChangeArrowheads="1"/>
          </p:cNvSpPr>
          <p:nvPr/>
        </p:nvSpPr>
        <p:spPr bwMode="auto">
          <a:xfrm>
            <a:off x="1330325" y="6084888"/>
            <a:ext cx="1262063" cy="88900"/>
          </a:xfrm>
          <a:prstGeom prst="rect">
            <a:avLst/>
          </a:prstGeom>
          <a:gradFill rotWithShape="1">
            <a:gsLst>
              <a:gs pos="0">
                <a:srgbClr val="FF3300">
                  <a:alpha val="75000"/>
                </a:srgbClr>
              </a:gs>
              <a:gs pos="100000">
                <a:srgbClr val="FF3300">
                  <a:alpha val="75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grpSp>
        <p:nvGrpSpPr>
          <p:cNvPr id="126815" name="Group 863"/>
          <p:cNvGrpSpPr>
            <a:grpSpLocks/>
          </p:cNvGrpSpPr>
          <p:nvPr/>
        </p:nvGrpSpPr>
        <p:grpSpPr bwMode="auto">
          <a:xfrm>
            <a:off x="3021013" y="4360863"/>
            <a:ext cx="4897437" cy="584200"/>
            <a:chOff x="1903" y="2747"/>
            <a:chExt cx="3086" cy="368"/>
          </a:xfrm>
        </p:grpSpPr>
        <p:sp>
          <p:nvSpPr>
            <p:cNvPr id="126816" name="Rectangle 864"/>
            <p:cNvSpPr>
              <a:spLocks noChangeArrowheads="1"/>
            </p:cNvSpPr>
            <p:nvPr/>
          </p:nvSpPr>
          <p:spPr bwMode="auto">
            <a:xfrm rot="-363105">
              <a:off x="1903" y="3066"/>
              <a:ext cx="92" cy="49"/>
            </a:xfrm>
            <a:prstGeom prst="rect">
              <a:avLst/>
            </a:prstGeom>
            <a:gradFill rotWithShape="1">
              <a:gsLst>
                <a:gs pos="0">
                  <a:srgbClr val="FF3300">
                    <a:alpha val="75000"/>
                  </a:srgbClr>
                </a:gs>
                <a:gs pos="100000">
                  <a:srgbClr val="FF33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26817" name="Rectangle 865"/>
            <p:cNvSpPr>
              <a:spLocks noChangeArrowheads="1"/>
            </p:cNvSpPr>
            <p:nvPr/>
          </p:nvSpPr>
          <p:spPr bwMode="auto">
            <a:xfrm rot="-363105">
              <a:off x="2115" y="3043"/>
              <a:ext cx="92" cy="49"/>
            </a:xfrm>
            <a:prstGeom prst="rect">
              <a:avLst/>
            </a:prstGeom>
            <a:gradFill rotWithShape="1">
              <a:gsLst>
                <a:gs pos="0">
                  <a:srgbClr val="FF3300">
                    <a:alpha val="75000"/>
                  </a:srgbClr>
                </a:gs>
                <a:gs pos="100000">
                  <a:srgbClr val="FF33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26818" name="Rectangle 866"/>
            <p:cNvSpPr>
              <a:spLocks noChangeArrowheads="1"/>
            </p:cNvSpPr>
            <p:nvPr/>
          </p:nvSpPr>
          <p:spPr bwMode="auto">
            <a:xfrm rot="-363105">
              <a:off x="2340" y="3019"/>
              <a:ext cx="92" cy="49"/>
            </a:xfrm>
            <a:prstGeom prst="rect">
              <a:avLst/>
            </a:prstGeom>
            <a:gradFill rotWithShape="1">
              <a:gsLst>
                <a:gs pos="0">
                  <a:srgbClr val="FF3300">
                    <a:alpha val="75000"/>
                  </a:srgbClr>
                </a:gs>
                <a:gs pos="100000">
                  <a:srgbClr val="FF33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26819" name="Rectangle 867"/>
            <p:cNvSpPr>
              <a:spLocks noChangeArrowheads="1"/>
            </p:cNvSpPr>
            <p:nvPr/>
          </p:nvSpPr>
          <p:spPr bwMode="auto">
            <a:xfrm rot="-363105">
              <a:off x="2588" y="2995"/>
              <a:ext cx="92" cy="49"/>
            </a:xfrm>
            <a:prstGeom prst="rect">
              <a:avLst/>
            </a:prstGeom>
            <a:gradFill rotWithShape="1">
              <a:gsLst>
                <a:gs pos="0">
                  <a:srgbClr val="FF3300">
                    <a:alpha val="75000"/>
                  </a:srgbClr>
                </a:gs>
                <a:gs pos="100000">
                  <a:srgbClr val="FF33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26820" name="Rectangle 868"/>
            <p:cNvSpPr>
              <a:spLocks noChangeArrowheads="1"/>
            </p:cNvSpPr>
            <p:nvPr/>
          </p:nvSpPr>
          <p:spPr bwMode="auto">
            <a:xfrm rot="-363105">
              <a:off x="2833" y="2967"/>
              <a:ext cx="92" cy="49"/>
            </a:xfrm>
            <a:prstGeom prst="rect">
              <a:avLst/>
            </a:prstGeom>
            <a:gradFill rotWithShape="1">
              <a:gsLst>
                <a:gs pos="0">
                  <a:srgbClr val="FF3300">
                    <a:alpha val="75000"/>
                  </a:srgbClr>
                </a:gs>
                <a:gs pos="100000">
                  <a:srgbClr val="FF33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26821" name="Rectangle 869"/>
            <p:cNvSpPr>
              <a:spLocks noChangeArrowheads="1"/>
            </p:cNvSpPr>
            <p:nvPr/>
          </p:nvSpPr>
          <p:spPr bwMode="auto">
            <a:xfrm rot="-363105">
              <a:off x="3045" y="2944"/>
              <a:ext cx="92" cy="49"/>
            </a:xfrm>
            <a:prstGeom prst="rect">
              <a:avLst/>
            </a:prstGeom>
            <a:gradFill rotWithShape="1">
              <a:gsLst>
                <a:gs pos="0">
                  <a:srgbClr val="FF3300">
                    <a:alpha val="75000"/>
                  </a:srgbClr>
                </a:gs>
                <a:gs pos="100000">
                  <a:srgbClr val="FF33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26822" name="Rectangle 870"/>
            <p:cNvSpPr>
              <a:spLocks noChangeArrowheads="1"/>
            </p:cNvSpPr>
            <p:nvPr/>
          </p:nvSpPr>
          <p:spPr bwMode="auto">
            <a:xfrm rot="-363105">
              <a:off x="3270" y="2920"/>
              <a:ext cx="92" cy="49"/>
            </a:xfrm>
            <a:prstGeom prst="rect">
              <a:avLst/>
            </a:prstGeom>
            <a:gradFill rotWithShape="1">
              <a:gsLst>
                <a:gs pos="0">
                  <a:srgbClr val="FF3300">
                    <a:alpha val="75000"/>
                  </a:srgbClr>
                </a:gs>
                <a:gs pos="100000">
                  <a:srgbClr val="FF33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26823" name="Rectangle 871"/>
            <p:cNvSpPr>
              <a:spLocks noChangeArrowheads="1"/>
            </p:cNvSpPr>
            <p:nvPr/>
          </p:nvSpPr>
          <p:spPr bwMode="auto">
            <a:xfrm rot="-363105">
              <a:off x="3518" y="2896"/>
              <a:ext cx="92" cy="49"/>
            </a:xfrm>
            <a:prstGeom prst="rect">
              <a:avLst/>
            </a:prstGeom>
            <a:gradFill rotWithShape="1">
              <a:gsLst>
                <a:gs pos="0">
                  <a:srgbClr val="FF3300">
                    <a:alpha val="75000"/>
                  </a:srgbClr>
                </a:gs>
                <a:gs pos="100000">
                  <a:srgbClr val="FF33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26824" name="Rectangle 872"/>
            <p:cNvSpPr>
              <a:spLocks noChangeArrowheads="1"/>
            </p:cNvSpPr>
            <p:nvPr/>
          </p:nvSpPr>
          <p:spPr bwMode="auto">
            <a:xfrm rot="-363105">
              <a:off x="3755" y="2869"/>
              <a:ext cx="92" cy="49"/>
            </a:xfrm>
            <a:prstGeom prst="rect">
              <a:avLst/>
            </a:prstGeom>
            <a:gradFill rotWithShape="1">
              <a:gsLst>
                <a:gs pos="0">
                  <a:srgbClr val="FF3300">
                    <a:alpha val="75000"/>
                  </a:srgbClr>
                </a:gs>
                <a:gs pos="100000">
                  <a:srgbClr val="FF33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26825" name="Rectangle 873"/>
            <p:cNvSpPr>
              <a:spLocks noChangeArrowheads="1"/>
            </p:cNvSpPr>
            <p:nvPr/>
          </p:nvSpPr>
          <p:spPr bwMode="auto">
            <a:xfrm rot="-363105">
              <a:off x="3967" y="2846"/>
              <a:ext cx="92" cy="49"/>
            </a:xfrm>
            <a:prstGeom prst="rect">
              <a:avLst/>
            </a:prstGeom>
            <a:gradFill rotWithShape="1">
              <a:gsLst>
                <a:gs pos="0">
                  <a:srgbClr val="FF3300">
                    <a:alpha val="75000"/>
                  </a:srgbClr>
                </a:gs>
                <a:gs pos="100000">
                  <a:srgbClr val="FF33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26826" name="Rectangle 874"/>
            <p:cNvSpPr>
              <a:spLocks noChangeArrowheads="1"/>
            </p:cNvSpPr>
            <p:nvPr/>
          </p:nvSpPr>
          <p:spPr bwMode="auto">
            <a:xfrm rot="-363105">
              <a:off x="4192" y="2822"/>
              <a:ext cx="92" cy="49"/>
            </a:xfrm>
            <a:prstGeom prst="rect">
              <a:avLst/>
            </a:prstGeom>
            <a:gradFill rotWithShape="1">
              <a:gsLst>
                <a:gs pos="0">
                  <a:srgbClr val="FF3300">
                    <a:alpha val="75000"/>
                  </a:srgbClr>
                </a:gs>
                <a:gs pos="100000">
                  <a:srgbClr val="FF33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26827" name="Rectangle 875"/>
            <p:cNvSpPr>
              <a:spLocks noChangeArrowheads="1"/>
            </p:cNvSpPr>
            <p:nvPr/>
          </p:nvSpPr>
          <p:spPr bwMode="auto">
            <a:xfrm rot="-363105">
              <a:off x="4440" y="2798"/>
              <a:ext cx="92" cy="49"/>
            </a:xfrm>
            <a:prstGeom prst="rect">
              <a:avLst/>
            </a:prstGeom>
            <a:gradFill rotWithShape="1">
              <a:gsLst>
                <a:gs pos="0">
                  <a:srgbClr val="FF3300">
                    <a:alpha val="75000"/>
                  </a:srgbClr>
                </a:gs>
                <a:gs pos="100000">
                  <a:srgbClr val="FF33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26828" name="Rectangle 876"/>
            <p:cNvSpPr>
              <a:spLocks noChangeArrowheads="1"/>
            </p:cNvSpPr>
            <p:nvPr/>
          </p:nvSpPr>
          <p:spPr bwMode="auto">
            <a:xfrm rot="-363105">
              <a:off x="4685" y="2770"/>
              <a:ext cx="92" cy="49"/>
            </a:xfrm>
            <a:prstGeom prst="rect">
              <a:avLst/>
            </a:prstGeom>
            <a:gradFill rotWithShape="1">
              <a:gsLst>
                <a:gs pos="0">
                  <a:srgbClr val="FF3300">
                    <a:alpha val="75000"/>
                  </a:srgbClr>
                </a:gs>
                <a:gs pos="100000">
                  <a:srgbClr val="FF33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26829" name="Rectangle 877"/>
            <p:cNvSpPr>
              <a:spLocks noChangeArrowheads="1"/>
            </p:cNvSpPr>
            <p:nvPr/>
          </p:nvSpPr>
          <p:spPr bwMode="auto">
            <a:xfrm rot="-363105">
              <a:off x="4897" y="2747"/>
              <a:ext cx="92" cy="49"/>
            </a:xfrm>
            <a:prstGeom prst="rect">
              <a:avLst/>
            </a:prstGeom>
            <a:gradFill rotWithShape="1">
              <a:gsLst>
                <a:gs pos="0">
                  <a:srgbClr val="FF3300">
                    <a:alpha val="75000"/>
                  </a:srgbClr>
                </a:gs>
                <a:gs pos="100000">
                  <a:srgbClr val="FF33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</p:grpSp>
      <p:sp>
        <p:nvSpPr>
          <p:cNvPr id="126830" name="Rectangle 878"/>
          <p:cNvSpPr>
            <a:spLocks noChangeArrowheads="1"/>
          </p:cNvSpPr>
          <p:nvPr/>
        </p:nvSpPr>
        <p:spPr bwMode="auto">
          <a:xfrm>
            <a:off x="1330325" y="6084888"/>
            <a:ext cx="1262063" cy="88900"/>
          </a:xfrm>
          <a:prstGeom prst="rect">
            <a:avLst/>
          </a:prstGeom>
          <a:gradFill rotWithShape="1">
            <a:gsLst>
              <a:gs pos="0">
                <a:srgbClr val="FF3300">
                  <a:alpha val="75000"/>
                </a:srgbClr>
              </a:gs>
              <a:gs pos="100000">
                <a:srgbClr val="FF3300">
                  <a:alpha val="75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126831" name="Text Box 879"/>
          <p:cNvSpPr txBox="1">
            <a:spLocks noChangeArrowheads="1"/>
          </p:cNvSpPr>
          <p:nvPr/>
        </p:nvSpPr>
        <p:spPr bwMode="auto">
          <a:xfrm>
            <a:off x="719138" y="827088"/>
            <a:ext cx="46815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82" tIns="44991" rIns="89982" bIns="44991">
            <a:spAutoFit/>
          </a:bodyPr>
          <a:lstStyle>
            <a:lvl1pPr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431800" indent="-215900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647700" indent="-215900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862013" indent="-214313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1079500" indent="-217488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15367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19939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24511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29083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>
              <a:lnSpc>
                <a:spcPct val="101000"/>
              </a:lnSpc>
            </a:pPr>
            <a:r>
              <a:rPr lang="en-GB" sz="2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1</a:t>
            </a:r>
            <a:r>
              <a:rPr lang="es-ES" sz="2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) </a:t>
            </a:r>
            <a:r>
              <a:rPr lang="en-US" sz="2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Client</a:t>
            </a:r>
            <a:r>
              <a:rPr lang="es-ES" sz="2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-driven policy</a:t>
            </a:r>
            <a:endParaRPr lang="en-GB" sz="26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5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" dur="500"/>
                                        <p:tgtEl>
                                          <p:spTgt spid="1259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268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748E-7 0.00084 L -0.1748 0.00084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4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6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8" grpId="0" animBg="1"/>
      <p:bldP spid="125958" grpId="1" animBg="1"/>
      <p:bldP spid="126814" grpId="0" animBg="1"/>
      <p:bldP spid="1268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71438" y="44450"/>
            <a:ext cx="9648825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82" tIns="44991" rIns="89982" bIns="44991">
            <a:spAutoFit/>
          </a:bodyPr>
          <a:lstStyle>
            <a:lvl1pPr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431800" indent="-215900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647700" indent="-215900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862013" indent="-214313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1079500" indent="-217488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15367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19939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24511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29083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>
              <a:lnSpc>
                <a:spcPct val="101000"/>
              </a:lnSpc>
            </a:pPr>
            <a:r>
              <a:rPr lang="en-GB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POLICIES OF VIDEO TRANSMISSION</a:t>
            </a:r>
          </a:p>
        </p:txBody>
      </p:sp>
      <p:sp>
        <p:nvSpPr>
          <p:cNvPr id="128004" name="Rectangle 4"/>
          <p:cNvSpPr>
            <a:spLocks noChangeArrowheads="1"/>
          </p:cNvSpPr>
          <p:nvPr/>
        </p:nvSpPr>
        <p:spPr bwMode="auto">
          <a:xfrm>
            <a:off x="1584325" y="4500563"/>
            <a:ext cx="1227138" cy="7191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1" rIns="91420" bIns="45711" anchor="ctr"/>
          <a:lstStyle/>
          <a:p>
            <a:pPr algn="ctr" defTabSz="449263"/>
            <a:r>
              <a:rPr lang="ca-ES" sz="1800" b="1"/>
              <a:t>JPIP</a:t>
            </a:r>
          </a:p>
          <a:p>
            <a:pPr algn="ctr" defTabSz="449263"/>
            <a:r>
              <a:rPr lang="ca-ES" sz="1800" b="1"/>
              <a:t>SERVER</a:t>
            </a:r>
          </a:p>
        </p:txBody>
      </p:sp>
      <p:sp>
        <p:nvSpPr>
          <p:cNvPr id="128005" name="Rectangle 5"/>
          <p:cNvSpPr>
            <a:spLocks noChangeArrowheads="1"/>
          </p:cNvSpPr>
          <p:nvPr/>
        </p:nvSpPr>
        <p:spPr bwMode="auto">
          <a:xfrm>
            <a:off x="8280400" y="3852863"/>
            <a:ext cx="1225550" cy="7191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1" rIns="91420" bIns="45711" anchor="ctr"/>
          <a:lstStyle/>
          <a:p>
            <a:pPr algn="ctr" defTabSz="449263"/>
            <a:r>
              <a:rPr lang="ca-ES" sz="1800" b="1"/>
              <a:t>JPIP</a:t>
            </a:r>
          </a:p>
          <a:p>
            <a:pPr algn="ctr" defTabSz="449263"/>
            <a:r>
              <a:rPr lang="ca-ES" sz="1800" b="1"/>
              <a:t>CLIENT</a:t>
            </a:r>
          </a:p>
        </p:txBody>
      </p:sp>
      <p:sp>
        <p:nvSpPr>
          <p:cNvPr id="128006" name="Line 6"/>
          <p:cNvSpPr>
            <a:spLocks noChangeShapeType="1"/>
          </p:cNvSpPr>
          <p:nvPr/>
        </p:nvSpPr>
        <p:spPr bwMode="auto">
          <a:xfrm flipH="1">
            <a:off x="2808288" y="4140200"/>
            <a:ext cx="5472112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a-ES"/>
          </a:p>
        </p:txBody>
      </p:sp>
      <p:sp>
        <p:nvSpPr>
          <p:cNvPr id="128007" name="Line 7"/>
          <p:cNvSpPr>
            <a:spLocks noChangeShapeType="1"/>
          </p:cNvSpPr>
          <p:nvPr/>
        </p:nvSpPr>
        <p:spPr bwMode="auto">
          <a:xfrm flipH="1">
            <a:off x="2808288" y="4356100"/>
            <a:ext cx="5472112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a-ES"/>
          </a:p>
        </p:txBody>
      </p:sp>
      <p:grpSp>
        <p:nvGrpSpPr>
          <p:cNvPr id="128008" name="Group 8"/>
          <p:cNvGrpSpPr>
            <a:grpSpLocks/>
          </p:cNvGrpSpPr>
          <p:nvPr/>
        </p:nvGrpSpPr>
        <p:grpSpPr bwMode="auto">
          <a:xfrm>
            <a:off x="-9642475" y="6084888"/>
            <a:ext cx="18267363" cy="766762"/>
            <a:chOff x="453" y="1020"/>
            <a:chExt cx="11507" cy="483"/>
          </a:xfrm>
        </p:grpSpPr>
        <p:grpSp>
          <p:nvGrpSpPr>
            <p:cNvPr id="128009" name="Group 9"/>
            <p:cNvGrpSpPr>
              <a:grpSpLocks/>
            </p:cNvGrpSpPr>
            <p:nvPr/>
          </p:nvGrpSpPr>
          <p:grpSpPr bwMode="auto">
            <a:xfrm>
              <a:off x="453" y="1111"/>
              <a:ext cx="11507" cy="392"/>
              <a:chOff x="-13290" y="2562"/>
              <a:chExt cx="15954" cy="545"/>
            </a:xfrm>
          </p:grpSpPr>
          <p:grpSp>
            <p:nvGrpSpPr>
              <p:cNvPr id="128010" name="Group 10"/>
              <p:cNvGrpSpPr>
                <a:grpSpLocks/>
              </p:cNvGrpSpPr>
              <p:nvPr/>
            </p:nvGrpSpPr>
            <p:grpSpPr bwMode="auto">
              <a:xfrm>
                <a:off x="-13290" y="2562"/>
                <a:ext cx="15727" cy="545"/>
                <a:chOff x="3220" y="2426"/>
                <a:chExt cx="15727" cy="545"/>
              </a:xfrm>
            </p:grpSpPr>
            <p:grpSp>
              <p:nvGrpSpPr>
                <p:cNvPr id="128011" name="Group 11"/>
                <p:cNvGrpSpPr>
                  <a:grpSpLocks/>
                </p:cNvGrpSpPr>
                <p:nvPr/>
              </p:nvGrpSpPr>
              <p:grpSpPr bwMode="auto">
                <a:xfrm>
                  <a:off x="3447" y="2426"/>
                  <a:ext cx="15500" cy="545"/>
                  <a:chOff x="-1361" y="2789"/>
                  <a:chExt cx="15500" cy="545"/>
                </a:xfrm>
              </p:grpSpPr>
              <p:pic>
                <p:nvPicPr>
                  <p:cNvPr id="128012" name="Picture 12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1270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8013" name="Picture 13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71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8014" name="Picture 14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239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8015" name="Picture 15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76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8016" name="Picture 16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90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8017" name="Picture 17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304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8018" name="Picture 18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816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8019" name="Picture 19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30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8020" name="Picture 20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844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8021" name="Picture 21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1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356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8022" name="Picture 22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1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870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8023" name="Picture 23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1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384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8024" name="Picture 24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1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899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8025" name="Picture 25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1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410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8026" name="Picture 26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1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7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8027" name="Picture 27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1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444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8028" name="Picture 28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959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8029" name="Picture 29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2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473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8030" name="Picture 30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2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987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8031" name="Picture 31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2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482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8032" name="Picture 32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2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9016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8033" name="Picture 33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2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9530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8034" name="Picture 34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2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0045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8035" name="Picture 35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2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0556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8036" name="Picture 36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2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1067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8037" name="Picture 37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2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1581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8038" name="Picture 38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2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2093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8039" name="Picture 39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3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2604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8040" name="Picture 40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3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3115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8041" name="Picture 41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3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3626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grpSp>
                <p:nvGrpSpPr>
                  <p:cNvPr id="128042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-1361" y="2789"/>
                    <a:ext cx="15500" cy="545"/>
                    <a:chOff x="-1361" y="2789"/>
                    <a:chExt cx="15500" cy="545"/>
                  </a:xfrm>
                </p:grpSpPr>
                <p:grpSp>
                  <p:nvGrpSpPr>
                    <p:cNvPr id="128043" name="Group 4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-1361" y="2789"/>
                      <a:ext cx="15441" cy="545"/>
                      <a:chOff x="-1361" y="2789"/>
                      <a:chExt cx="15441" cy="545"/>
                    </a:xfrm>
                  </p:grpSpPr>
                  <p:grpSp>
                    <p:nvGrpSpPr>
                      <p:cNvPr id="128044" name="Group 4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-1361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28045" name="Group 4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8046" name="Rectangle 4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047" name="AutoShape 4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048" name="AutoShape 4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049" name="AutoShape 4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050" name="AutoShape 5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051" name="AutoShape 5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052" name="AutoShape 5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053" name="AutoShape 5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28054" name="Group 5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8055" name="Rectangle 5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056" name="AutoShape 5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057" name="AutoShape 5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058" name="AutoShape 5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059" name="AutoShape 5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060" name="AutoShape 6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061" name="AutoShape 6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062" name="AutoShape 6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28063" name="Rectangle 6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8064" name="AutoShape 6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8065" name="AutoShape 6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8066" name="AutoShape 6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8067" name="AutoShape 6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8068" name="AutoShape 6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28069" name="Group 6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-844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28070" name="Group 7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8071" name="Rectangle 7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072" name="AutoShape 7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073" name="AutoShape 7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074" name="AutoShape 7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075" name="AutoShape 7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076" name="AutoShape 7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077" name="AutoShape 7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078" name="AutoShape 7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28079" name="Group 7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8080" name="Rectangle 8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081" name="AutoShape 8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082" name="AutoShape 8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083" name="AutoShape 8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084" name="AutoShape 8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085" name="AutoShape 8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086" name="AutoShape 8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087" name="AutoShape 8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28088" name="Rectangle 8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8089" name="AutoShape 8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8090" name="AutoShape 9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8091" name="AutoShape 9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8092" name="AutoShape 9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8093" name="AutoShape 9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28094" name="Group 9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-329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28095" name="Group 9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8096" name="Rectangle 9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097" name="AutoShape 9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098" name="AutoShape 9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099" name="AutoShape 9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100" name="AutoShape 10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101" name="AutoShape 10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102" name="AutoShape 10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103" name="AutoShape 10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28104" name="Group 10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8105" name="Rectangle 10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106" name="AutoShape 10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107" name="AutoShape 10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108" name="AutoShape 10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109" name="AutoShape 10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110" name="AutoShape 1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111" name="AutoShape 11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112" name="AutoShape 11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28113" name="Rectangle 11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8114" name="AutoShape 1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8115" name="AutoShape 1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8116" name="AutoShape 1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8117" name="AutoShape 1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8118" name="AutoShape 11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28119" name="Group 11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5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28120" name="Group 12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8121" name="Rectangle 1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122" name="AutoShape 1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123" name="AutoShape 12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124" name="AutoShape 12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125" name="AutoShape 12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126" name="AutoShape 12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127" name="AutoShape 12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128" name="AutoShape 12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28129" name="Group 12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8130" name="Rectangle 13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131" name="AutoShape 13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132" name="AutoShape 13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133" name="AutoShape 13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134" name="AutoShape 13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135" name="AutoShape 13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136" name="AutoShape 13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137" name="AutoShape 13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28138" name="Rectangle 13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8139" name="AutoShape 13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8140" name="AutoShape 14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8141" name="AutoShape 14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8142" name="AutoShape 14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8143" name="AutoShape 14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28144" name="Group 14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99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28145" name="Group 14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8146" name="Rectangle 14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147" name="AutoShape 14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148" name="AutoShape 14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149" name="AutoShape 14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150" name="AutoShape 15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151" name="AutoShape 15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152" name="AutoShape 15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153" name="AutoShape 15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28154" name="Group 15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8155" name="Rectangle 15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156" name="AutoShape 15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157" name="AutoShape 15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158" name="AutoShape 15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159" name="AutoShape 15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160" name="AutoShape 16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161" name="AutoShape 16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162" name="AutoShape 16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28163" name="Rectangle 16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8164" name="AutoShape 16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8165" name="AutoShape 16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8166" name="AutoShape 16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8167" name="AutoShape 16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8168" name="AutoShape 16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28169" name="Group 16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214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28170" name="Group 17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8171" name="Rectangle 17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172" name="AutoShape 17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173" name="AutoShape 17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174" name="AutoShape 17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175" name="AutoShape 17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176" name="AutoShape 17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177" name="AutoShape 17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178" name="AutoShape 17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28179" name="Group 17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8180" name="Rectangle 18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181" name="AutoShape 18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182" name="AutoShape 18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183" name="AutoShape 18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184" name="AutoShape 18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185" name="AutoShape 18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186" name="AutoShape 18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187" name="AutoShape 18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28188" name="Rectangle 18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8189" name="AutoShape 18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8190" name="AutoShape 19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8191" name="AutoShape 19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8192" name="AutoShape 19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8193" name="AutoShape 19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28194" name="Group 19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725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28195" name="Group 19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8196" name="Rectangle 19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197" name="AutoShape 19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198" name="AutoShape 19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199" name="AutoShape 19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200" name="AutoShape 20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201" name="AutoShape 20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202" name="AutoShape 20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203" name="AutoShape 20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28204" name="Group 20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8205" name="Rectangle 20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206" name="AutoShape 20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207" name="AutoShape 20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208" name="AutoShape 20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209" name="AutoShape 20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210" name="AutoShape 2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211" name="AutoShape 21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212" name="AutoShape 21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28213" name="Rectangle 21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8214" name="AutoShape 2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8215" name="AutoShape 2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8216" name="AutoShape 2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8217" name="AutoShape 2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8218" name="AutoShape 21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28219" name="Group 21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239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28220" name="Group 22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8221" name="Rectangle 2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222" name="AutoShape 2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223" name="AutoShape 22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224" name="AutoShape 22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225" name="AutoShape 22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226" name="AutoShape 22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227" name="AutoShape 22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228" name="AutoShape 22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28229" name="Group 22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8230" name="Rectangle 23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231" name="AutoShape 23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232" name="AutoShape 23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233" name="AutoShape 23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234" name="AutoShape 23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235" name="AutoShape 23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236" name="AutoShape 23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237" name="AutoShape 23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28238" name="Rectangle 23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8239" name="AutoShape 23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8240" name="AutoShape 24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8241" name="AutoShape 24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8242" name="AutoShape 24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8243" name="AutoShape 24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28244" name="Group 24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754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28245" name="Group 24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8246" name="Rectangle 24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247" name="AutoShape 24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248" name="AutoShape 24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249" name="AutoShape 24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250" name="AutoShape 25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251" name="AutoShape 25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252" name="AutoShape 25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253" name="AutoShape 25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28254" name="Group 25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8255" name="Rectangle 25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256" name="AutoShape 25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257" name="AutoShape 25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258" name="AutoShape 25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259" name="AutoShape 25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260" name="AutoShape 26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261" name="AutoShape 26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262" name="AutoShape 26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28263" name="Rectangle 26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8264" name="AutoShape 26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8265" name="AutoShape 26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8266" name="AutoShape 26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8267" name="AutoShape 26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8268" name="AutoShape 26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28269" name="Group 26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265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28270" name="Group 27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8271" name="Rectangle 27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272" name="AutoShape 27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273" name="AutoShape 27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274" name="AutoShape 27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275" name="AutoShape 27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276" name="AutoShape 27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277" name="AutoShape 27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278" name="AutoShape 27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28279" name="Group 27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8280" name="Rectangle 28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281" name="AutoShape 28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282" name="AutoShape 28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283" name="AutoShape 28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284" name="AutoShape 28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285" name="AutoShape 28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286" name="AutoShape 28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287" name="AutoShape 28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28288" name="Rectangle 28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8289" name="AutoShape 28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8290" name="AutoShape 29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8291" name="AutoShape 29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8292" name="AutoShape 29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8293" name="AutoShape 29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28294" name="Group 29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779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28295" name="Group 29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8296" name="Rectangle 29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297" name="AutoShape 29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298" name="AutoShape 29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299" name="AutoShape 29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300" name="AutoShape 30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301" name="AutoShape 30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302" name="AutoShape 30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303" name="AutoShape 30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28304" name="Group 30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8305" name="Rectangle 30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306" name="AutoShape 30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307" name="AutoShape 30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308" name="AutoShape 30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309" name="AutoShape 30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310" name="AutoShape 3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311" name="AutoShape 31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312" name="AutoShape 31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28313" name="Rectangle 31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8314" name="AutoShape 3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8315" name="AutoShape 3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8316" name="AutoShape 3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8317" name="AutoShape 3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8318" name="AutoShape 31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28319" name="Group 31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294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28320" name="Group 32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8321" name="Rectangle 3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322" name="AutoShape 3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323" name="AutoShape 32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324" name="AutoShape 32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325" name="AutoShape 32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326" name="AutoShape 32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327" name="AutoShape 32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328" name="AutoShape 32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28329" name="Group 32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8330" name="Rectangle 33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331" name="AutoShape 33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332" name="AutoShape 33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333" name="AutoShape 33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334" name="AutoShape 33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335" name="AutoShape 33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336" name="AutoShape 33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337" name="AutoShape 33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28338" name="Rectangle 33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8339" name="AutoShape 33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8340" name="AutoShape 34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8341" name="AutoShape 34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8342" name="AutoShape 34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8343" name="AutoShape 34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28344" name="Group 34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808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28345" name="Group 34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8346" name="Rectangle 34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347" name="AutoShape 34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348" name="AutoShape 34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349" name="AutoShape 34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350" name="AutoShape 35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351" name="AutoShape 35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352" name="AutoShape 35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353" name="AutoShape 35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28354" name="Group 35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8355" name="Rectangle 35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356" name="AutoShape 35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357" name="AutoShape 35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358" name="AutoShape 35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359" name="AutoShape 35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360" name="AutoShape 36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361" name="AutoShape 36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362" name="AutoShape 36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28363" name="Rectangle 36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8364" name="AutoShape 36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8365" name="AutoShape 36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8366" name="AutoShape 36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8367" name="AutoShape 36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8368" name="AutoShape 36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28369" name="Group 36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319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28370" name="Group 37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8371" name="Rectangle 37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372" name="AutoShape 37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373" name="AutoShape 37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374" name="AutoShape 37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375" name="AutoShape 37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376" name="AutoShape 37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377" name="AutoShape 37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378" name="AutoShape 37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28379" name="Group 37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8380" name="Rectangle 38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381" name="AutoShape 38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382" name="AutoShape 38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383" name="AutoShape 38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384" name="AutoShape 38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385" name="AutoShape 38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386" name="AutoShape 38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387" name="AutoShape 38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28388" name="Rectangle 38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8389" name="AutoShape 38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8390" name="AutoShape 39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8391" name="AutoShape 39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8392" name="AutoShape 39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8393" name="AutoShape 39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28394" name="Group 39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836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28395" name="Group 39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8396" name="Rectangle 39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397" name="AutoShape 39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398" name="AutoShape 39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399" name="AutoShape 39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400" name="AutoShape 40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401" name="AutoShape 40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402" name="AutoShape 40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403" name="AutoShape 40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28404" name="Group 40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8405" name="Rectangle 40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406" name="AutoShape 40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407" name="AutoShape 40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408" name="AutoShape 40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409" name="AutoShape 40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410" name="AutoShape 4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411" name="AutoShape 41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412" name="AutoShape 41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28413" name="Rectangle 41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8414" name="AutoShape 4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8415" name="AutoShape 4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8416" name="AutoShape 4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8417" name="AutoShape 4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8418" name="AutoShape 41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28419" name="Group 41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354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28420" name="Group 42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8421" name="Rectangle 4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422" name="AutoShape 4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423" name="AutoShape 42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424" name="AutoShape 42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425" name="AutoShape 42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426" name="AutoShape 42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427" name="AutoShape 42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428" name="AutoShape 42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28429" name="Group 42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8430" name="Rectangle 43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431" name="AutoShape 43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432" name="AutoShape 43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433" name="AutoShape 43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434" name="AutoShape 43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435" name="AutoShape 43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436" name="AutoShape 43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437" name="AutoShape 43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28438" name="Rectangle 43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8439" name="AutoShape 43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8440" name="AutoShape 44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8441" name="AutoShape 44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8442" name="AutoShape 44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8443" name="AutoShape 44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28444" name="Group 44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868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28445" name="Group 44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8446" name="Rectangle 44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447" name="AutoShape 44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448" name="AutoShape 44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449" name="AutoShape 44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450" name="AutoShape 45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451" name="AutoShape 45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452" name="AutoShape 45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453" name="AutoShape 45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28454" name="Group 45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8455" name="Rectangle 45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456" name="AutoShape 45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457" name="AutoShape 45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458" name="AutoShape 45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459" name="AutoShape 45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460" name="AutoShape 46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461" name="AutoShape 46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462" name="AutoShape 46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28463" name="Rectangle 46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8464" name="AutoShape 46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8465" name="AutoShape 46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8466" name="AutoShape 46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8467" name="AutoShape 46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8468" name="AutoShape 46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28469" name="Group 46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382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28470" name="Group 47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8471" name="Rectangle 47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472" name="AutoShape 47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473" name="AutoShape 47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474" name="AutoShape 47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475" name="AutoShape 47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476" name="AutoShape 47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477" name="AutoShape 47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478" name="AutoShape 47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28479" name="Group 47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8480" name="Rectangle 48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481" name="AutoShape 48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482" name="AutoShape 48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483" name="AutoShape 48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484" name="AutoShape 48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485" name="AutoShape 48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486" name="AutoShape 48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487" name="AutoShape 48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28488" name="Rectangle 48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8489" name="AutoShape 48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8490" name="AutoShape 49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8491" name="AutoShape 49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8492" name="AutoShape 49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8493" name="AutoShape 49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28494" name="Group 49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897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28495" name="Group 49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8496" name="Rectangle 49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497" name="AutoShape 49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498" name="AutoShape 49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499" name="AutoShape 49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500" name="AutoShape 50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501" name="AutoShape 50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502" name="AutoShape 50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503" name="AutoShape 50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28504" name="Group 50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8505" name="Rectangle 50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506" name="AutoShape 50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507" name="AutoShape 50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508" name="AutoShape 50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509" name="AutoShape 50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510" name="AutoShape 5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511" name="AutoShape 51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512" name="AutoShape 51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28513" name="Rectangle 51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8514" name="AutoShape 5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8515" name="AutoShape 5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8516" name="AutoShape 5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8517" name="AutoShape 5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8518" name="AutoShape 51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28519" name="Group 51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411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28520" name="Group 52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8521" name="Rectangle 5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522" name="AutoShape 5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523" name="AutoShape 52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524" name="AutoShape 52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525" name="AutoShape 52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526" name="AutoShape 52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527" name="AutoShape 52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528" name="AutoShape 52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28529" name="Group 52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8530" name="Rectangle 53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531" name="AutoShape 53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532" name="AutoShape 53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533" name="AutoShape 53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534" name="AutoShape 53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535" name="AutoShape 53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536" name="AutoShape 53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537" name="AutoShape 53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28538" name="Rectangle 53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8539" name="AutoShape 53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8540" name="AutoShape 54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8541" name="AutoShape 54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8542" name="AutoShape 54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8543" name="AutoShape 54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28544" name="Group 54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925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28545" name="Group 54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8546" name="Rectangle 54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547" name="AutoShape 54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548" name="AutoShape 54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549" name="AutoShape 54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550" name="AutoShape 55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551" name="AutoShape 55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552" name="AutoShape 55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553" name="AutoShape 55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28554" name="Group 55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8555" name="Rectangle 55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556" name="AutoShape 55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557" name="AutoShape 55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558" name="AutoShape 55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559" name="AutoShape 55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560" name="AutoShape 56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561" name="AutoShape 56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562" name="AutoShape 56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28563" name="Rectangle 56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8564" name="AutoShape 56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8565" name="AutoShape 56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8566" name="AutoShape 56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8567" name="AutoShape 56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8568" name="AutoShape 56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28569" name="Group 56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9440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28570" name="Group 57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8571" name="Rectangle 57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572" name="AutoShape 57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573" name="AutoShape 57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574" name="AutoShape 57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575" name="AutoShape 57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576" name="AutoShape 57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577" name="AutoShape 57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578" name="AutoShape 57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28579" name="Group 57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8580" name="Rectangle 58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581" name="AutoShape 58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582" name="AutoShape 58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583" name="AutoShape 58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584" name="AutoShape 58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585" name="AutoShape 58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586" name="AutoShape 58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587" name="AutoShape 58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28588" name="Rectangle 58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8589" name="AutoShape 58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8590" name="AutoShape 59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8591" name="AutoShape 59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8592" name="AutoShape 59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8593" name="AutoShape 59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28594" name="Group 59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9954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28595" name="Group 59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8596" name="Rectangle 59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597" name="AutoShape 59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598" name="AutoShape 59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599" name="AutoShape 59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600" name="AutoShape 60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601" name="AutoShape 60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602" name="AutoShape 60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603" name="AutoShape 60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28604" name="Group 60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8605" name="Rectangle 60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606" name="AutoShape 60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607" name="AutoShape 60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608" name="AutoShape 60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609" name="AutoShape 60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610" name="AutoShape 6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611" name="AutoShape 61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612" name="AutoShape 61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28613" name="Rectangle 61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8614" name="AutoShape 6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8615" name="AutoShape 6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8616" name="AutoShape 6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8617" name="AutoShape 6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8618" name="AutoShape 61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28619" name="Group 61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0465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28620" name="Group 62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8621" name="Rectangle 6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622" name="AutoShape 6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623" name="AutoShape 62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624" name="AutoShape 62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625" name="AutoShape 62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626" name="AutoShape 62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627" name="AutoShape 62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628" name="AutoShape 62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28629" name="Group 62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8630" name="Rectangle 63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631" name="AutoShape 63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632" name="AutoShape 63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633" name="AutoShape 63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634" name="AutoShape 63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635" name="AutoShape 63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636" name="AutoShape 63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637" name="AutoShape 63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28638" name="Rectangle 63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8639" name="AutoShape 63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8640" name="AutoShape 64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8641" name="AutoShape 64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8642" name="AutoShape 64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8643" name="AutoShape 64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28644" name="Group 64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0977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28645" name="Group 64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8646" name="Rectangle 64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647" name="AutoShape 64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648" name="AutoShape 64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649" name="AutoShape 64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650" name="AutoShape 65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651" name="AutoShape 65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652" name="AutoShape 65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653" name="AutoShape 65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28654" name="Group 65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8655" name="Rectangle 65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656" name="AutoShape 65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657" name="AutoShape 65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658" name="AutoShape 65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659" name="AutoShape 65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660" name="AutoShape 66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661" name="AutoShape 66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662" name="AutoShape 66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28663" name="Rectangle 66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8664" name="AutoShape 66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8665" name="AutoShape 66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8666" name="AutoShape 66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8667" name="AutoShape 66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8668" name="AutoShape 66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28669" name="Group 66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1491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28670" name="Group 67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8671" name="Rectangle 67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672" name="AutoShape 67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673" name="AutoShape 67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674" name="AutoShape 67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675" name="AutoShape 67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676" name="AutoShape 67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677" name="AutoShape 67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678" name="AutoShape 67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28679" name="Group 67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8680" name="Rectangle 68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681" name="AutoShape 68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682" name="AutoShape 68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683" name="AutoShape 68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684" name="AutoShape 68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685" name="AutoShape 68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686" name="AutoShape 68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687" name="AutoShape 68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28688" name="Rectangle 68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8689" name="AutoShape 68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8690" name="AutoShape 69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8691" name="AutoShape 69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8692" name="AutoShape 69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8693" name="AutoShape 69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28694" name="Group 69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2002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28695" name="Group 69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8696" name="Rectangle 69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697" name="AutoShape 69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698" name="AutoShape 69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699" name="AutoShape 69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700" name="AutoShape 70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701" name="AutoShape 70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702" name="AutoShape 70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703" name="AutoShape 70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28704" name="Group 70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8705" name="Rectangle 70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706" name="AutoShape 70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707" name="AutoShape 70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708" name="AutoShape 70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709" name="AutoShape 70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710" name="AutoShape 7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711" name="AutoShape 71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712" name="AutoShape 71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28713" name="Rectangle 71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8714" name="AutoShape 7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8715" name="AutoShape 7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8716" name="AutoShape 7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8717" name="AutoShape 7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8718" name="AutoShape 71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28719" name="Group 71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2513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28720" name="Group 72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8721" name="Rectangle 7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722" name="AutoShape 7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723" name="AutoShape 72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724" name="AutoShape 72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725" name="AutoShape 72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726" name="AutoShape 72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727" name="AutoShape 72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728" name="AutoShape 72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28729" name="Group 72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8730" name="Rectangle 73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731" name="AutoShape 73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732" name="AutoShape 73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733" name="AutoShape 73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734" name="AutoShape 73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735" name="AutoShape 73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736" name="AutoShape 73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737" name="AutoShape 73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28738" name="Rectangle 73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8739" name="AutoShape 73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8740" name="AutoShape 74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8741" name="AutoShape 74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8742" name="AutoShape 74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8743" name="AutoShape 74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28744" name="Group 74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024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28745" name="Group 74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8746" name="Rectangle 74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747" name="AutoShape 74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748" name="AutoShape 74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749" name="AutoShape 74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750" name="AutoShape 75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751" name="AutoShape 75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752" name="AutoShape 75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753" name="AutoShape 75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28754" name="Group 75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8755" name="Rectangle 75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756" name="AutoShape 75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757" name="AutoShape 75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758" name="AutoShape 75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759" name="AutoShape 75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760" name="AutoShape 76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761" name="AutoShape 76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762" name="AutoShape 76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28763" name="Rectangle 76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8764" name="AutoShape 76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8765" name="AutoShape 76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8766" name="AutoShape 76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8767" name="AutoShape 76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8768" name="AutoShape 76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28769" name="Group 76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536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28770" name="Group 77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8771" name="Rectangle 77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772" name="AutoShape 77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773" name="AutoShape 77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774" name="AutoShape 77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775" name="AutoShape 77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776" name="AutoShape 77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777" name="AutoShape 77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778" name="AutoShape 77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28779" name="Group 77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8780" name="Rectangle 78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781" name="AutoShape 78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782" name="AutoShape 78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783" name="AutoShape 78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784" name="AutoShape 78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785" name="AutoShape 78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786" name="AutoShape 78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8787" name="AutoShape 78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28788" name="Rectangle 78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8789" name="AutoShape 78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8790" name="AutoShape 79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8791" name="AutoShape 79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8792" name="AutoShape 79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8793" name="AutoShape 79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</p:grpSp>
                <p:grpSp>
                  <p:nvGrpSpPr>
                    <p:cNvPr id="128794" name="Group 79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048" y="2789"/>
                      <a:ext cx="91" cy="545"/>
                      <a:chOff x="14924" y="2789"/>
                      <a:chExt cx="91" cy="545"/>
                    </a:xfrm>
                  </p:grpSpPr>
                  <p:sp>
                    <p:nvSpPr>
                      <p:cNvPr id="128795" name="Rectangle 795"/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>
                        <a:off x="14697" y="3016"/>
                        <a:ext cx="545" cy="91"/>
                      </a:xfrm>
                      <a:prstGeom prst="rect">
                        <a:avLst/>
                      </a:prstGeom>
                      <a:solidFill>
                        <a:srgbClr val="333333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a-ES"/>
                      </a:p>
                    </p:txBody>
                  </p:sp>
                  <p:sp>
                    <p:nvSpPr>
                      <p:cNvPr id="128796" name="AutoShape 796"/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>
                        <a:off x="14948" y="2891"/>
                        <a:ext cx="45" cy="45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a-ES"/>
                      </a:p>
                    </p:txBody>
                  </p:sp>
                  <p:sp>
                    <p:nvSpPr>
                      <p:cNvPr id="128797" name="AutoShape 797"/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>
                        <a:off x="14949" y="2964"/>
                        <a:ext cx="45" cy="45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a-ES"/>
                      </a:p>
                    </p:txBody>
                  </p:sp>
                  <p:sp>
                    <p:nvSpPr>
                      <p:cNvPr id="128798" name="AutoShape 798"/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>
                        <a:off x="14948" y="3038"/>
                        <a:ext cx="45" cy="45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a-ES"/>
                      </a:p>
                    </p:txBody>
                  </p:sp>
                  <p:sp>
                    <p:nvSpPr>
                      <p:cNvPr id="128799" name="AutoShape 799"/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>
                        <a:off x="14949" y="3111"/>
                        <a:ext cx="45" cy="45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a-ES"/>
                      </a:p>
                    </p:txBody>
                  </p:sp>
                  <p:sp>
                    <p:nvSpPr>
                      <p:cNvPr id="128800" name="AutoShape 800"/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>
                        <a:off x="14948" y="3183"/>
                        <a:ext cx="45" cy="45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a-ES"/>
                      </a:p>
                    </p:txBody>
                  </p:sp>
                  <p:sp>
                    <p:nvSpPr>
                      <p:cNvPr id="128801" name="AutoShape 801"/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>
                        <a:off x="14947" y="2816"/>
                        <a:ext cx="45" cy="45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a-ES"/>
                      </a:p>
                    </p:txBody>
                  </p:sp>
                  <p:sp>
                    <p:nvSpPr>
                      <p:cNvPr id="128802" name="AutoShape 802"/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>
                        <a:off x="14949" y="3261"/>
                        <a:ext cx="45" cy="45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a-ES"/>
                      </a:p>
                    </p:txBody>
                  </p:sp>
                </p:grpSp>
              </p:grpSp>
            </p:grpSp>
            <p:grpSp>
              <p:nvGrpSpPr>
                <p:cNvPr id="128803" name="Group 803"/>
                <p:cNvGrpSpPr>
                  <a:grpSpLocks/>
                </p:cNvGrpSpPr>
                <p:nvPr/>
              </p:nvGrpSpPr>
              <p:grpSpPr bwMode="auto">
                <a:xfrm>
                  <a:off x="3220" y="2426"/>
                  <a:ext cx="245" cy="545"/>
                  <a:chOff x="3220" y="2426"/>
                  <a:chExt cx="245" cy="545"/>
                </a:xfrm>
              </p:grpSpPr>
              <p:grpSp>
                <p:nvGrpSpPr>
                  <p:cNvPr id="128804" name="Group 804"/>
                  <p:cNvGrpSpPr>
                    <a:grpSpLocks/>
                  </p:cNvGrpSpPr>
                  <p:nvPr/>
                </p:nvGrpSpPr>
                <p:grpSpPr bwMode="auto">
                  <a:xfrm>
                    <a:off x="3223" y="2880"/>
                    <a:ext cx="242" cy="91"/>
                    <a:chOff x="2449" y="3016"/>
                    <a:chExt cx="242" cy="91"/>
                  </a:xfrm>
                </p:grpSpPr>
                <p:sp>
                  <p:nvSpPr>
                    <p:cNvPr id="128805" name="Rectangle 8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49" y="3016"/>
                      <a:ext cx="242" cy="91"/>
                    </a:xfrm>
                    <a:prstGeom prst="rect">
                      <a:avLst/>
                    </a:prstGeom>
                    <a:solidFill>
                      <a:srgbClr val="333333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a-ES"/>
                    </a:p>
                  </p:txBody>
                </p:sp>
                <p:sp>
                  <p:nvSpPr>
                    <p:cNvPr id="128806" name="AutoShape 8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76" y="3038"/>
                      <a:ext cx="45" cy="45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a-ES"/>
                    </a:p>
                  </p:txBody>
                </p:sp>
                <p:sp>
                  <p:nvSpPr>
                    <p:cNvPr id="128807" name="AutoShape 8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49" y="3037"/>
                      <a:ext cx="45" cy="45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a-ES"/>
                    </a:p>
                  </p:txBody>
                </p:sp>
                <p:sp>
                  <p:nvSpPr>
                    <p:cNvPr id="128808" name="AutoShape 8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21" y="3038"/>
                      <a:ext cx="45" cy="45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a-ES"/>
                    </a:p>
                  </p:txBody>
                </p:sp>
              </p:grpSp>
              <p:grpSp>
                <p:nvGrpSpPr>
                  <p:cNvPr id="128809" name="Group 809"/>
                  <p:cNvGrpSpPr>
                    <a:grpSpLocks/>
                  </p:cNvGrpSpPr>
                  <p:nvPr/>
                </p:nvGrpSpPr>
                <p:grpSpPr bwMode="auto">
                  <a:xfrm>
                    <a:off x="3220" y="2426"/>
                    <a:ext cx="242" cy="91"/>
                    <a:chOff x="2449" y="3016"/>
                    <a:chExt cx="242" cy="91"/>
                  </a:xfrm>
                </p:grpSpPr>
                <p:sp>
                  <p:nvSpPr>
                    <p:cNvPr id="128810" name="Rectangle 8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49" y="3016"/>
                      <a:ext cx="242" cy="91"/>
                    </a:xfrm>
                    <a:prstGeom prst="rect">
                      <a:avLst/>
                    </a:prstGeom>
                    <a:solidFill>
                      <a:srgbClr val="333333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a-ES"/>
                    </a:p>
                  </p:txBody>
                </p:sp>
                <p:sp>
                  <p:nvSpPr>
                    <p:cNvPr id="128811" name="AutoShape 8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76" y="3038"/>
                      <a:ext cx="45" cy="45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a-ES"/>
                    </a:p>
                  </p:txBody>
                </p:sp>
                <p:sp>
                  <p:nvSpPr>
                    <p:cNvPr id="128812" name="AutoShape 8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49" y="3037"/>
                      <a:ext cx="45" cy="45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a-ES"/>
                    </a:p>
                  </p:txBody>
                </p:sp>
                <p:sp>
                  <p:nvSpPr>
                    <p:cNvPr id="128813" name="AutoShape 8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21" y="3038"/>
                      <a:ext cx="45" cy="45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a-ES"/>
                    </a:p>
                  </p:txBody>
                </p:sp>
              </p:grpSp>
            </p:grpSp>
          </p:grpSp>
          <p:grpSp>
            <p:nvGrpSpPr>
              <p:cNvPr id="128814" name="Group 814"/>
              <p:cNvGrpSpPr>
                <a:grpSpLocks/>
              </p:cNvGrpSpPr>
              <p:nvPr/>
            </p:nvGrpSpPr>
            <p:grpSpPr bwMode="auto">
              <a:xfrm>
                <a:off x="2419" y="2562"/>
                <a:ext cx="245" cy="545"/>
                <a:chOff x="3220" y="2426"/>
                <a:chExt cx="245" cy="545"/>
              </a:xfrm>
            </p:grpSpPr>
            <p:grpSp>
              <p:nvGrpSpPr>
                <p:cNvPr id="128815" name="Group 815"/>
                <p:cNvGrpSpPr>
                  <a:grpSpLocks/>
                </p:cNvGrpSpPr>
                <p:nvPr/>
              </p:nvGrpSpPr>
              <p:grpSpPr bwMode="auto">
                <a:xfrm>
                  <a:off x="3223" y="2880"/>
                  <a:ext cx="242" cy="91"/>
                  <a:chOff x="2449" y="3016"/>
                  <a:chExt cx="242" cy="91"/>
                </a:xfrm>
              </p:grpSpPr>
              <p:sp>
                <p:nvSpPr>
                  <p:cNvPr id="128816" name="Rectangle 816"/>
                  <p:cNvSpPr>
                    <a:spLocks noChangeArrowheads="1"/>
                  </p:cNvSpPr>
                  <p:nvPr/>
                </p:nvSpPr>
                <p:spPr bwMode="auto">
                  <a:xfrm>
                    <a:off x="2449" y="3016"/>
                    <a:ext cx="242" cy="91"/>
                  </a:xfrm>
                  <a:prstGeom prst="rect">
                    <a:avLst/>
                  </a:prstGeom>
                  <a:solidFill>
                    <a:srgbClr val="3333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128817" name="AutoShape 817"/>
                  <p:cNvSpPr>
                    <a:spLocks noChangeArrowheads="1"/>
                  </p:cNvSpPr>
                  <p:nvPr/>
                </p:nvSpPr>
                <p:spPr bwMode="auto">
                  <a:xfrm>
                    <a:off x="2476" y="3038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128818" name="AutoShape 818"/>
                  <p:cNvSpPr>
                    <a:spLocks noChangeArrowheads="1"/>
                  </p:cNvSpPr>
                  <p:nvPr/>
                </p:nvSpPr>
                <p:spPr bwMode="auto">
                  <a:xfrm>
                    <a:off x="2549" y="3037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128819" name="AutoShape 819"/>
                  <p:cNvSpPr>
                    <a:spLocks noChangeArrowheads="1"/>
                  </p:cNvSpPr>
                  <p:nvPr/>
                </p:nvSpPr>
                <p:spPr bwMode="auto">
                  <a:xfrm>
                    <a:off x="2621" y="3038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</p:grpSp>
            <p:grpSp>
              <p:nvGrpSpPr>
                <p:cNvPr id="128820" name="Group 820"/>
                <p:cNvGrpSpPr>
                  <a:grpSpLocks/>
                </p:cNvGrpSpPr>
                <p:nvPr/>
              </p:nvGrpSpPr>
              <p:grpSpPr bwMode="auto">
                <a:xfrm>
                  <a:off x="3220" y="2426"/>
                  <a:ext cx="242" cy="91"/>
                  <a:chOff x="2449" y="3016"/>
                  <a:chExt cx="242" cy="91"/>
                </a:xfrm>
              </p:grpSpPr>
              <p:sp>
                <p:nvSpPr>
                  <p:cNvPr id="128821" name="Rectangle 821"/>
                  <p:cNvSpPr>
                    <a:spLocks noChangeArrowheads="1"/>
                  </p:cNvSpPr>
                  <p:nvPr/>
                </p:nvSpPr>
                <p:spPr bwMode="auto">
                  <a:xfrm>
                    <a:off x="2449" y="3016"/>
                    <a:ext cx="242" cy="91"/>
                  </a:xfrm>
                  <a:prstGeom prst="rect">
                    <a:avLst/>
                  </a:prstGeom>
                  <a:solidFill>
                    <a:srgbClr val="3333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128822" name="AutoShape 822"/>
                  <p:cNvSpPr>
                    <a:spLocks noChangeArrowheads="1"/>
                  </p:cNvSpPr>
                  <p:nvPr/>
                </p:nvSpPr>
                <p:spPr bwMode="auto">
                  <a:xfrm>
                    <a:off x="2476" y="3038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128823" name="AutoShape 823"/>
                  <p:cNvSpPr>
                    <a:spLocks noChangeArrowheads="1"/>
                  </p:cNvSpPr>
                  <p:nvPr/>
                </p:nvSpPr>
                <p:spPr bwMode="auto">
                  <a:xfrm>
                    <a:off x="2549" y="3037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128824" name="AutoShape 824"/>
                  <p:cNvSpPr>
                    <a:spLocks noChangeArrowheads="1"/>
                  </p:cNvSpPr>
                  <p:nvPr/>
                </p:nvSpPr>
                <p:spPr bwMode="auto">
                  <a:xfrm>
                    <a:off x="2621" y="3038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</p:grpSp>
          </p:grpSp>
        </p:grpSp>
        <p:grpSp>
          <p:nvGrpSpPr>
            <p:cNvPr id="128825" name="Group 825"/>
            <p:cNvGrpSpPr>
              <a:grpSpLocks/>
            </p:cNvGrpSpPr>
            <p:nvPr/>
          </p:nvGrpSpPr>
          <p:grpSpPr bwMode="auto">
            <a:xfrm>
              <a:off x="686" y="1020"/>
              <a:ext cx="11044" cy="57"/>
              <a:chOff x="686" y="1020"/>
              <a:chExt cx="11044" cy="57"/>
            </a:xfrm>
          </p:grpSpPr>
          <p:sp>
            <p:nvSpPr>
              <p:cNvPr id="128826" name="AutoShape 826"/>
              <p:cNvSpPr>
                <a:spLocks noChangeArrowheads="1"/>
              </p:cNvSpPr>
              <p:nvPr/>
            </p:nvSpPr>
            <p:spPr bwMode="auto">
              <a:xfrm>
                <a:off x="686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28827" name="AutoShape 827"/>
              <p:cNvSpPr>
                <a:spLocks noChangeArrowheads="1"/>
              </p:cNvSpPr>
              <p:nvPr/>
            </p:nvSpPr>
            <p:spPr bwMode="auto">
              <a:xfrm>
                <a:off x="1061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28828" name="AutoShape 828"/>
              <p:cNvSpPr>
                <a:spLocks noChangeArrowheads="1"/>
              </p:cNvSpPr>
              <p:nvPr/>
            </p:nvSpPr>
            <p:spPr bwMode="auto">
              <a:xfrm>
                <a:off x="1433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28829" name="AutoShape 829"/>
              <p:cNvSpPr>
                <a:spLocks noChangeArrowheads="1"/>
              </p:cNvSpPr>
              <p:nvPr/>
            </p:nvSpPr>
            <p:spPr bwMode="auto">
              <a:xfrm>
                <a:off x="1805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28830" name="AutoShape 830"/>
              <p:cNvSpPr>
                <a:spLocks noChangeArrowheads="1"/>
              </p:cNvSpPr>
              <p:nvPr/>
            </p:nvSpPr>
            <p:spPr bwMode="auto">
              <a:xfrm>
                <a:off x="2180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28831" name="AutoShape 831"/>
              <p:cNvSpPr>
                <a:spLocks noChangeArrowheads="1"/>
              </p:cNvSpPr>
              <p:nvPr/>
            </p:nvSpPr>
            <p:spPr bwMode="auto">
              <a:xfrm>
                <a:off x="2552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28832" name="AutoShape 832"/>
              <p:cNvSpPr>
                <a:spLocks noChangeArrowheads="1"/>
              </p:cNvSpPr>
              <p:nvPr/>
            </p:nvSpPr>
            <p:spPr bwMode="auto">
              <a:xfrm>
                <a:off x="2918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28833" name="AutoShape 833"/>
              <p:cNvSpPr>
                <a:spLocks noChangeArrowheads="1"/>
              </p:cNvSpPr>
              <p:nvPr/>
            </p:nvSpPr>
            <p:spPr bwMode="auto">
              <a:xfrm>
                <a:off x="3293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28834" name="AutoShape 834"/>
              <p:cNvSpPr>
                <a:spLocks noChangeArrowheads="1"/>
              </p:cNvSpPr>
              <p:nvPr/>
            </p:nvSpPr>
            <p:spPr bwMode="auto">
              <a:xfrm>
                <a:off x="3665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28835" name="AutoShape 835"/>
              <p:cNvSpPr>
                <a:spLocks noChangeArrowheads="1"/>
              </p:cNvSpPr>
              <p:nvPr/>
            </p:nvSpPr>
            <p:spPr bwMode="auto">
              <a:xfrm>
                <a:off x="4037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28836" name="AutoShape 836"/>
              <p:cNvSpPr>
                <a:spLocks noChangeArrowheads="1"/>
              </p:cNvSpPr>
              <p:nvPr/>
            </p:nvSpPr>
            <p:spPr bwMode="auto">
              <a:xfrm>
                <a:off x="4412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28837" name="AutoShape 837"/>
              <p:cNvSpPr>
                <a:spLocks noChangeArrowheads="1"/>
              </p:cNvSpPr>
              <p:nvPr/>
            </p:nvSpPr>
            <p:spPr bwMode="auto">
              <a:xfrm>
                <a:off x="4784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28838" name="AutoShape 838"/>
              <p:cNvSpPr>
                <a:spLocks noChangeArrowheads="1"/>
              </p:cNvSpPr>
              <p:nvPr/>
            </p:nvSpPr>
            <p:spPr bwMode="auto">
              <a:xfrm>
                <a:off x="5143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28839" name="AutoShape 839"/>
              <p:cNvSpPr>
                <a:spLocks noChangeArrowheads="1"/>
              </p:cNvSpPr>
              <p:nvPr/>
            </p:nvSpPr>
            <p:spPr bwMode="auto">
              <a:xfrm>
                <a:off x="5518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28840" name="AutoShape 840"/>
              <p:cNvSpPr>
                <a:spLocks noChangeArrowheads="1"/>
              </p:cNvSpPr>
              <p:nvPr/>
            </p:nvSpPr>
            <p:spPr bwMode="auto">
              <a:xfrm>
                <a:off x="5890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28841" name="AutoShape 841"/>
              <p:cNvSpPr>
                <a:spLocks noChangeArrowheads="1"/>
              </p:cNvSpPr>
              <p:nvPr/>
            </p:nvSpPr>
            <p:spPr bwMode="auto">
              <a:xfrm>
                <a:off x="6262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28842" name="AutoShape 842"/>
              <p:cNvSpPr>
                <a:spLocks noChangeArrowheads="1"/>
              </p:cNvSpPr>
              <p:nvPr/>
            </p:nvSpPr>
            <p:spPr bwMode="auto">
              <a:xfrm>
                <a:off x="6637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28843" name="AutoShape 843"/>
              <p:cNvSpPr>
                <a:spLocks noChangeArrowheads="1"/>
              </p:cNvSpPr>
              <p:nvPr/>
            </p:nvSpPr>
            <p:spPr bwMode="auto">
              <a:xfrm>
                <a:off x="7009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28844" name="AutoShape 844"/>
              <p:cNvSpPr>
                <a:spLocks noChangeArrowheads="1"/>
              </p:cNvSpPr>
              <p:nvPr/>
            </p:nvSpPr>
            <p:spPr bwMode="auto">
              <a:xfrm>
                <a:off x="7375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28845" name="AutoShape 845"/>
              <p:cNvSpPr>
                <a:spLocks noChangeArrowheads="1"/>
              </p:cNvSpPr>
              <p:nvPr/>
            </p:nvSpPr>
            <p:spPr bwMode="auto">
              <a:xfrm>
                <a:off x="7750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28846" name="AutoShape 846"/>
              <p:cNvSpPr>
                <a:spLocks noChangeArrowheads="1"/>
              </p:cNvSpPr>
              <p:nvPr/>
            </p:nvSpPr>
            <p:spPr bwMode="auto">
              <a:xfrm>
                <a:off x="8122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28847" name="AutoShape 847"/>
              <p:cNvSpPr>
                <a:spLocks noChangeArrowheads="1"/>
              </p:cNvSpPr>
              <p:nvPr/>
            </p:nvSpPr>
            <p:spPr bwMode="auto">
              <a:xfrm>
                <a:off x="8494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28848" name="AutoShape 848"/>
              <p:cNvSpPr>
                <a:spLocks noChangeArrowheads="1"/>
              </p:cNvSpPr>
              <p:nvPr/>
            </p:nvSpPr>
            <p:spPr bwMode="auto">
              <a:xfrm>
                <a:off x="8869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28849" name="AutoShape 849"/>
              <p:cNvSpPr>
                <a:spLocks noChangeArrowheads="1"/>
              </p:cNvSpPr>
              <p:nvPr/>
            </p:nvSpPr>
            <p:spPr bwMode="auto">
              <a:xfrm>
                <a:off x="9232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28850" name="AutoShape 850"/>
              <p:cNvSpPr>
                <a:spLocks noChangeArrowheads="1"/>
              </p:cNvSpPr>
              <p:nvPr/>
            </p:nvSpPr>
            <p:spPr bwMode="auto">
              <a:xfrm>
                <a:off x="9588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28851" name="AutoShape 851"/>
              <p:cNvSpPr>
                <a:spLocks noChangeArrowheads="1"/>
              </p:cNvSpPr>
              <p:nvPr/>
            </p:nvSpPr>
            <p:spPr bwMode="auto">
              <a:xfrm>
                <a:off x="9945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28852" name="AutoShape 852"/>
              <p:cNvSpPr>
                <a:spLocks noChangeArrowheads="1"/>
              </p:cNvSpPr>
              <p:nvPr/>
            </p:nvSpPr>
            <p:spPr bwMode="auto">
              <a:xfrm>
                <a:off x="10317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28853" name="AutoShape 853"/>
              <p:cNvSpPr>
                <a:spLocks noChangeArrowheads="1"/>
              </p:cNvSpPr>
              <p:nvPr/>
            </p:nvSpPr>
            <p:spPr bwMode="auto">
              <a:xfrm>
                <a:off x="10689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28854" name="AutoShape 854"/>
              <p:cNvSpPr>
                <a:spLocks noChangeArrowheads="1"/>
              </p:cNvSpPr>
              <p:nvPr/>
            </p:nvSpPr>
            <p:spPr bwMode="auto">
              <a:xfrm>
                <a:off x="11064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28855" name="AutoShape 855"/>
              <p:cNvSpPr>
                <a:spLocks noChangeArrowheads="1"/>
              </p:cNvSpPr>
              <p:nvPr/>
            </p:nvSpPr>
            <p:spPr bwMode="auto">
              <a:xfrm>
                <a:off x="11436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</p:grpSp>
      </p:grpSp>
      <p:sp>
        <p:nvSpPr>
          <p:cNvPr id="128856" name="Rectangle 856"/>
          <p:cNvSpPr>
            <a:spLocks noChangeArrowheads="1"/>
          </p:cNvSpPr>
          <p:nvPr/>
        </p:nvSpPr>
        <p:spPr bwMode="auto">
          <a:xfrm>
            <a:off x="3095625" y="5940425"/>
            <a:ext cx="1296988" cy="10795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128857" name="Rectangle 857"/>
          <p:cNvSpPr>
            <a:spLocks noChangeArrowheads="1"/>
          </p:cNvSpPr>
          <p:nvPr/>
        </p:nvSpPr>
        <p:spPr bwMode="auto">
          <a:xfrm>
            <a:off x="4386263" y="5940425"/>
            <a:ext cx="6192837" cy="1079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128858" name="Rectangle 858"/>
          <p:cNvSpPr>
            <a:spLocks noChangeArrowheads="1"/>
          </p:cNvSpPr>
          <p:nvPr/>
        </p:nvSpPr>
        <p:spPr bwMode="auto">
          <a:xfrm flipH="1">
            <a:off x="0" y="5940425"/>
            <a:ext cx="1800225" cy="10795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grpSp>
        <p:nvGrpSpPr>
          <p:cNvPr id="128859" name="Group 859"/>
          <p:cNvGrpSpPr>
            <a:grpSpLocks/>
          </p:cNvGrpSpPr>
          <p:nvPr/>
        </p:nvGrpSpPr>
        <p:grpSpPr bwMode="auto">
          <a:xfrm>
            <a:off x="1295400" y="5219700"/>
            <a:ext cx="1728788" cy="790575"/>
            <a:chOff x="816" y="3288"/>
            <a:chExt cx="1089" cy="499"/>
          </a:xfrm>
        </p:grpSpPr>
        <p:sp>
          <p:nvSpPr>
            <p:cNvPr id="128860" name="AutoShape 860"/>
            <p:cNvSpPr>
              <a:spLocks/>
            </p:cNvSpPr>
            <p:nvPr/>
          </p:nvSpPr>
          <p:spPr bwMode="auto">
            <a:xfrm rot="5400000">
              <a:off x="1293" y="3174"/>
              <a:ext cx="136" cy="1089"/>
            </a:xfrm>
            <a:prstGeom prst="leftBrace">
              <a:avLst>
                <a:gd name="adj1" fmla="val 66728"/>
                <a:gd name="adj2" fmla="val 50898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28861" name="Line 861"/>
            <p:cNvSpPr>
              <a:spLocks noChangeShapeType="1"/>
            </p:cNvSpPr>
            <p:nvPr/>
          </p:nvSpPr>
          <p:spPr bwMode="auto">
            <a:xfrm>
              <a:off x="1361" y="3288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128862" name="Rectangle 862"/>
          <p:cNvSpPr>
            <a:spLocks noChangeArrowheads="1"/>
          </p:cNvSpPr>
          <p:nvPr/>
        </p:nvSpPr>
        <p:spPr bwMode="auto">
          <a:xfrm>
            <a:off x="1330325" y="6084888"/>
            <a:ext cx="1262063" cy="88900"/>
          </a:xfrm>
          <a:prstGeom prst="rect">
            <a:avLst/>
          </a:prstGeom>
          <a:gradFill rotWithShape="1">
            <a:gsLst>
              <a:gs pos="0">
                <a:srgbClr val="FF3300">
                  <a:alpha val="75000"/>
                </a:srgbClr>
              </a:gs>
              <a:gs pos="100000">
                <a:srgbClr val="FF3300">
                  <a:alpha val="75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grpSp>
        <p:nvGrpSpPr>
          <p:cNvPr id="128863" name="Group 863"/>
          <p:cNvGrpSpPr>
            <a:grpSpLocks/>
          </p:cNvGrpSpPr>
          <p:nvPr/>
        </p:nvGrpSpPr>
        <p:grpSpPr bwMode="auto">
          <a:xfrm>
            <a:off x="3021013" y="4360863"/>
            <a:ext cx="4897437" cy="584200"/>
            <a:chOff x="1903" y="2747"/>
            <a:chExt cx="3086" cy="368"/>
          </a:xfrm>
        </p:grpSpPr>
        <p:sp>
          <p:nvSpPr>
            <p:cNvPr id="128864" name="Rectangle 864"/>
            <p:cNvSpPr>
              <a:spLocks noChangeArrowheads="1"/>
            </p:cNvSpPr>
            <p:nvPr/>
          </p:nvSpPr>
          <p:spPr bwMode="auto">
            <a:xfrm rot="-363105">
              <a:off x="1903" y="3066"/>
              <a:ext cx="92" cy="49"/>
            </a:xfrm>
            <a:prstGeom prst="rect">
              <a:avLst/>
            </a:prstGeom>
            <a:gradFill rotWithShape="1">
              <a:gsLst>
                <a:gs pos="0">
                  <a:srgbClr val="FF3300">
                    <a:alpha val="75000"/>
                  </a:srgbClr>
                </a:gs>
                <a:gs pos="100000">
                  <a:srgbClr val="FF33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28865" name="Rectangle 865"/>
            <p:cNvSpPr>
              <a:spLocks noChangeArrowheads="1"/>
            </p:cNvSpPr>
            <p:nvPr/>
          </p:nvSpPr>
          <p:spPr bwMode="auto">
            <a:xfrm rot="-363105">
              <a:off x="2115" y="3043"/>
              <a:ext cx="92" cy="49"/>
            </a:xfrm>
            <a:prstGeom prst="rect">
              <a:avLst/>
            </a:prstGeom>
            <a:gradFill rotWithShape="1">
              <a:gsLst>
                <a:gs pos="0">
                  <a:srgbClr val="FF3300">
                    <a:alpha val="75000"/>
                  </a:srgbClr>
                </a:gs>
                <a:gs pos="100000">
                  <a:srgbClr val="FF33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28866" name="Rectangle 866"/>
            <p:cNvSpPr>
              <a:spLocks noChangeArrowheads="1"/>
            </p:cNvSpPr>
            <p:nvPr/>
          </p:nvSpPr>
          <p:spPr bwMode="auto">
            <a:xfrm rot="-363105">
              <a:off x="2340" y="3019"/>
              <a:ext cx="92" cy="49"/>
            </a:xfrm>
            <a:prstGeom prst="rect">
              <a:avLst/>
            </a:prstGeom>
            <a:gradFill rotWithShape="1">
              <a:gsLst>
                <a:gs pos="0">
                  <a:srgbClr val="FF3300">
                    <a:alpha val="75000"/>
                  </a:srgbClr>
                </a:gs>
                <a:gs pos="100000">
                  <a:srgbClr val="FF33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28867" name="Rectangle 867"/>
            <p:cNvSpPr>
              <a:spLocks noChangeArrowheads="1"/>
            </p:cNvSpPr>
            <p:nvPr/>
          </p:nvSpPr>
          <p:spPr bwMode="auto">
            <a:xfrm rot="-363105">
              <a:off x="2588" y="2995"/>
              <a:ext cx="92" cy="49"/>
            </a:xfrm>
            <a:prstGeom prst="rect">
              <a:avLst/>
            </a:prstGeom>
            <a:gradFill rotWithShape="1">
              <a:gsLst>
                <a:gs pos="0">
                  <a:srgbClr val="FF3300">
                    <a:alpha val="75000"/>
                  </a:srgbClr>
                </a:gs>
                <a:gs pos="100000">
                  <a:srgbClr val="FF33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28868" name="Rectangle 868"/>
            <p:cNvSpPr>
              <a:spLocks noChangeArrowheads="1"/>
            </p:cNvSpPr>
            <p:nvPr/>
          </p:nvSpPr>
          <p:spPr bwMode="auto">
            <a:xfrm rot="-363105">
              <a:off x="2833" y="2967"/>
              <a:ext cx="92" cy="49"/>
            </a:xfrm>
            <a:prstGeom prst="rect">
              <a:avLst/>
            </a:prstGeom>
            <a:gradFill rotWithShape="1">
              <a:gsLst>
                <a:gs pos="0">
                  <a:srgbClr val="FF3300">
                    <a:alpha val="75000"/>
                  </a:srgbClr>
                </a:gs>
                <a:gs pos="100000">
                  <a:srgbClr val="FF33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28869" name="Rectangle 869"/>
            <p:cNvSpPr>
              <a:spLocks noChangeArrowheads="1"/>
            </p:cNvSpPr>
            <p:nvPr/>
          </p:nvSpPr>
          <p:spPr bwMode="auto">
            <a:xfrm rot="-363105">
              <a:off x="3045" y="2944"/>
              <a:ext cx="92" cy="49"/>
            </a:xfrm>
            <a:prstGeom prst="rect">
              <a:avLst/>
            </a:prstGeom>
            <a:gradFill rotWithShape="1">
              <a:gsLst>
                <a:gs pos="0">
                  <a:srgbClr val="FF3300">
                    <a:alpha val="75000"/>
                  </a:srgbClr>
                </a:gs>
                <a:gs pos="100000">
                  <a:srgbClr val="FF33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28870" name="Rectangle 870"/>
            <p:cNvSpPr>
              <a:spLocks noChangeArrowheads="1"/>
            </p:cNvSpPr>
            <p:nvPr/>
          </p:nvSpPr>
          <p:spPr bwMode="auto">
            <a:xfrm rot="-363105">
              <a:off x="3270" y="2920"/>
              <a:ext cx="92" cy="49"/>
            </a:xfrm>
            <a:prstGeom prst="rect">
              <a:avLst/>
            </a:prstGeom>
            <a:gradFill rotWithShape="1">
              <a:gsLst>
                <a:gs pos="0">
                  <a:srgbClr val="FF3300">
                    <a:alpha val="75000"/>
                  </a:srgbClr>
                </a:gs>
                <a:gs pos="100000">
                  <a:srgbClr val="FF33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28871" name="Rectangle 871"/>
            <p:cNvSpPr>
              <a:spLocks noChangeArrowheads="1"/>
            </p:cNvSpPr>
            <p:nvPr/>
          </p:nvSpPr>
          <p:spPr bwMode="auto">
            <a:xfrm rot="-363105">
              <a:off x="3518" y="2896"/>
              <a:ext cx="92" cy="49"/>
            </a:xfrm>
            <a:prstGeom prst="rect">
              <a:avLst/>
            </a:prstGeom>
            <a:gradFill rotWithShape="1">
              <a:gsLst>
                <a:gs pos="0">
                  <a:srgbClr val="FF3300">
                    <a:alpha val="75000"/>
                  </a:srgbClr>
                </a:gs>
                <a:gs pos="100000">
                  <a:srgbClr val="FF33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28872" name="Rectangle 872"/>
            <p:cNvSpPr>
              <a:spLocks noChangeArrowheads="1"/>
            </p:cNvSpPr>
            <p:nvPr/>
          </p:nvSpPr>
          <p:spPr bwMode="auto">
            <a:xfrm rot="-363105">
              <a:off x="3755" y="2869"/>
              <a:ext cx="92" cy="49"/>
            </a:xfrm>
            <a:prstGeom prst="rect">
              <a:avLst/>
            </a:prstGeom>
            <a:gradFill rotWithShape="1">
              <a:gsLst>
                <a:gs pos="0">
                  <a:srgbClr val="FF3300">
                    <a:alpha val="75000"/>
                  </a:srgbClr>
                </a:gs>
                <a:gs pos="100000">
                  <a:srgbClr val="FF33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28873" name="Rectangle 873"/>
            <p:cNvSpPr>
              <a:spLocks noChangeArrowheads="1"/>
            </p:cNvSpPr>
            <p:nvPr/>
          </p:nvSpPr>
          <p:spPr bwMode="auto">
            <a:xfrm rot="-363105">
              <a:off x="3967" y="2846"/>
              <a:ext cx="92" cy="49"/>
            </a:xfrm>
            <a:prstGeom prst="rect">
              <a:avLst/>
            </a:prstGeom>
            <a:gradFill rotWithShape="1">
              <a:gsLst>
                <a:gs pos="0">
                  <a:srgbClr val="FF3300">
                    <a:alpha val="75000"/>
                  </a:srgbClr>
                </a:gs>
                <a:gs pos="100000">
                  <a:srgbClr val="FF33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28874" name="Rectangle 874"/>
            <p:cNvSpPr>
              <a:spLocks noChangeArrowheads="1"/>
            </p:cNvSpPr>
            <p:nvPr/>
          </p:nvSpPr>
          <p:spPr bwMode="auto">
            <a:xfrm rot="-363105">
              <a:off x="4192" y="2822"/>
              <a:ext cx="92" cy="49"/>
            </a:xfrm>
            <a:prstGeom prst="rect">
              <a:avLst/>
            </a:prstGeom>
            <a:gradFill rotWithShape="1">
              <a:gsLst>
                <a:gs pos="0">
                  <a:srgbClr val="FF3300">
                    <a:alpha val="75000"/>
                  </a:srgbClr>
                </a:gs>
                <a:gs pos="100000">
                  <a:srgbClr val="FF33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28875" name="Rectangle 875"/>
            <p:cNvSpPr>
              <a:spLocks noChangeArrowheads="1"/>
            </p:cNvSpPr>
            <p:nvPr/>
          </p:nvSpPr>
          <p:spPr bwMode="auto">
            <a:xfrm rot="-363105">
              <a:off x="4440" y="2798"/>
              <a:ext cx="92" cy="49"/>
            </a:xfrm>
            <a:prstGeom prst="rect">
              <a:avLst/>
            </a:prstGeom>
            <a:gradFill rotWithShape="1">
              <a:gsLst>
                <a:gs pos="0">
                  <a:srgbClr val="FF3300">
                    <a:alpha val="75000"/>
                  </a:srgbClr>
                </a:gs>
                <a:gs pos="100000">
                  <a:srgbClr val="FF33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28876" name="Rectangle 876"/>
            <p:cNvSpPr>
              <a:spLocks noChangeArrowheads="1"/>
            </p:cNvSpPr>
            <p:nvPr/>
          </p:nvSpPr>
          <p:spPr bwMode="auto">
            <a:xfrm rot="-363105">
              <a:off x="4685" y="2770"/>
              <a:ext cx="92" cy="49"/>
            </a:xfrm>
            <a:prstGeom prst="rect">
              <a:avLst/>
            </a:prstGeom>
            <a:gradFill rotWithShape="1">
              <a:gsLst>
                <a:gs pos="0">
                  <a:srgbClr val="FF3300">
                    <a:alpha val="75000"/>
                  </a:srgbClr>
                </a:gs>
                <a:gs pos="100000">
                  <a:srgbClr val="FF33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28877" name="Rectangle 877"/>
            <p:cNvSpPr>
              <a:spLocks noChangeArrowheads="1"/>
            </p:cNvSpPr>
            <p:nvPr/>
          </p:nvSpPr>
          <p:spPr bwMode="auto">
            <a:xfrm rot="-363105">
              <a:off x="4897" y="2747"/>
              <a:ext cx="92" cy="49"/>
            </a:xfrm>
            <a:prstGeom prst="rect">
              <a:avLst/>
            </a:prstGeom>
            <a:gradFill rotWithShape="1">
              <a:gsLst>
                <a:gs pos="0">
                  <a:srgbClr val="FF3300">
                    <a:alpha val="75000"/>
                  </a:srgbClr>
                </a:gs>
                <a:gs pos="100000">
                  <a:srgbClr val="FF33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</p:grpSp>
      <p:sp>
        <p:nvSpPr>
          <p:cNvPr id="128878" name="Rectangle 878"/>
          <p:cNvSpPr>
            <a:spLocks noChangeArrowheads="1"/>
          </p:cNvSpPr>
          <p:nvPr/>
        </p:nvSpPr>
        <p:spPr bwMode="auto">
          <a:xfrm>
            <a:off x="1330325" y="6084888"/>
            <a:ext cx="1262063" cy="88900"/>
          </a:xfrm>
          <a:prstGeom prst="rect">
            <a:avLst/>
          </a:prstGeom>
          <a:gradFill rotWithShape="1">
            <a:gsLst>
              <a:gs pos="0">
                <a:srgbClr val="FF3300">
                  <a:alpha val="75000"/>
                </a:srgbClr>
              </a:gs>
              <a:gs pos="100000">
                <a:srgbClr val="FF3300">
                  <a:alpha val="75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128879" name="Text Box 879"/>
          <p:cNvSpPr txBox="1">
            <a:spLocks noChangeArrowheads="1"/>
          </p:cNvSpPr>
          <p:nvPr/>
        </p:nvSpPr>
        <p:spPr bwMode="auto">
          <a:xfrm>
            <a:off x="719138" y="827088"/>
            <a:ext cx="46815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82" tIns="44991" rIns="89982" bIns="44991">
            <a:spAutoFit/>
          </a:bodyPr>
          <a:lstStyle>
            <a:lvl1pPr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431800" indent="-215900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647700" indent="-215900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862013" indent="-214313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1079500" indent="-217488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15367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19939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24511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29083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>
              <a:lnSpc>
                <a:spcPct val="101000"/>
              </a:lnSpc>
            </a:pPr>
            <a:r>
              <a:rPr lang="en-GB" sz="2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1</a:t>
            </a:r>
            <a:r>
              <a:rPr lang="es-ES" sz="2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) </a:t>
            </a:r>
            <a:r>
              <a:rPr lang="en-US" sz="2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Client</a:t>
            </a:r>
            <a:r>
              <a:rPr lang="es-ES" sz="2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-driven policy</a:t>
            </a:r>
            <a:endParaRPr lang="en-GB" sz="26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8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" dur="500"/>
                                        <p:tgtEl>
                                          <p:spTgt spid="1280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288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748E-7 0.00084 L -0.1748 0.00084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4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8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6" grpId="0" animBg="1"/>
      <p:bldP spid="128006" grpId="1" animBg="1"/>
      <p:bldP spid="128862" grpId="0" animBg="1"/>
      <p:bldP spid="12887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ext Box 2"/>
          <p:cNvSpPr txBox="1">
            <a:spLocks noChangeArrowheads="1"/>
          </p:cNvSpPr>
          <p:nvPr/>
        </p:nvSpPr>
        <p:spPr bwMode="auto">
          <a:xfrm>
            <a:off x="71438" y="44450"/>
            <a:ext cx="9648825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82" tIns="44991" rIns="89982" bIns="44991">
            <a:spAutoFit/>
          </a:bodyPr>
          <a:lstStyle>
            <a:lvl1pPr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431800" indent="-215900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647700" indent="-215900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862013" indent="-214313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1079500" indent="-217488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15367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19939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24511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29083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>
              <a:lnSpc>
                <a:spcPct val="101000"/>
              </a:lnSpc>
            </a:pPr>
            <a:r>
              <a:rPr lang="en-GB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POLICIES OF VIDEO TRANSMISSION</a:t>
            </a:r>
          </a:p>
        </p:txBody>
      </p:sp>
      <p:sp>
        <p:nvSpPr>
          <p:cNvPr id="130052" name="Rectangle 4"/>
          <p:cNvSpPr>
            <a:spLocks noChangeArrowheads="1"/>
          </p:cNvSpPr>
          <p:nvPr/>
        </p:nvSpPr>
        <p:spPr bwMode="auto">
          <a:xfrm>
            <a:off x="1584325" y="4500563"/>
            <a:ext cx="1227138" cy="7191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1" rIns="91420" bIns="45711" anchor="ctr"/>
          <a:lstStyle/>
          <a:p>
            <a:pPr algn="ctr" defTabSz="449263"/>
            <a:r>
              <a:rPr lang="ca-ES" sz="1800" b="1"/>
              <a:t>JPIP</a:t>
            </a:r>
          </a:p>
          <a:p>
            <a:pPr algn="ctr" defTabSz="449263"/>
            <a:r>
              <a:rPr lang="ca-ES" sz="1800" b="1"/>
              <a:t>SERVER</a:t>
            </a:r>
          </a:p>
        </p:txBody>
      </p:sp>
      <p:sp>
        <p:nvSpPr>
          <p:cNvPr id="130053" name="Rectangle 5"/>
          <p:cNvSpPr>
            <a:spLocks noChangeArrowheads="1"/>
          </p:cNvSpPr>
          <p:nvPr/>
        </p:nvSpPr>
        <p:spPr bwMode="auto">
          <a:xfrm>
            <a:off x="8280400" y="3852863"/>
            <a:ext cx="1225550" cy="7191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1" rIns="91420" bIns="45711" anchor="ctr"/>
          <a:lstStyle/>
          <a:p>
            <a:pPr algn="ctr" defTabSz="449263"/>
            <a:r>
              <a:rPr lang="ca-ES" sz="1800" b="1"/>
              <a:t>JPIP</a:t>
            </a:r>
          </a:p>
          <a:p>
            <a:pPr algn="ctr" defTabSz="449263"/>
            <a:r>
              <a:rPr lang="ca-ES" sz="1800" b="1"/>
              <a:t>CLIENT</a:t>
            </a:r>
          </a:p>
        </p:txBody>
      </p:sp>
      <p:sp>
        <p:nvSpPr>
          <p:cNvPr id="130054" name="Line 6"/>
          <p:cNvSpPr>
            <a:spLocks noChangeShapeType="1"/>
          </p:cNvSpPr>
          <p:nvPr/>
        </p:nvSpPr>
        <p:spPr bwMode="auto">
          <a:xfrm flipH="1">
            <a:off x="2808288" y="4140200"/>
            <a:ext cx="5472112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a-ES"/>
          </a:p>
        </p:txBody>
      </p:sp>
      <p:sp>
        <p:nvSpPr>
          <p:cNvPr id="130055" name="Line 7"/>
          <p:cNvSpPr>
            <a:spLocks noChangeShapeType="1"/>
          </p:cNvSpPr>
          <p:nvPr/>
        </p:nvSpPr>
        <p:spPr bwMode="auto">
          <a:xfrm flipH="1">
            <a:off x="2808288" y="4356100"/>
            <a:ext cx="5472112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a-ES"/>
          </a:p>
        </p:txBody>
      </p:sp>
      <p:grpSp>
        <p:nvGrpSpPr>
          <p:cNvPr id="130056" name="Group 8"/>
          <p:cNvGrpSpPr>
            <a:grpSpLocks/>
          </p:cNvGrpSpPr>
          <p:nvPr/>
        </p:nvGrpSpPr>
        <p:grpSpPr bwMode="auto">
          <a:xfrm>
            <a:off x="-11420475" y="6084888"/>
            <a:ext cx="18267363" cy="766762"/>
            <a:chOff x="453" y="1020"/>
            <a:chExt cx="11507" cy="483"/>
          </a:xfrm>
        </p:grpSpPr>
        <p:grpSp>
          <p:nvGrpSpPr>
            <p:cNvPr id="130057" name="Group 9"/>
            <p:cNvGrpSpPr>
              <a:grpSpLocks/>
            </p:cNvGrpSpPr>
            <p:nvPr/>
          </p:nvGrpSpPr>
          <p:grpSpPr bwMode="auto">
            <a:xfrm>
              <a:off x="453" y="1111"/>
              <a:ext cx="11507" cy="392"/>
              <a:chOff x="-13290" y="2562"/>
              <a:chExt cx="15954" cy="545"/>
            </a:xfrm>
          </p:grpSpPr>
          <p:grpSp>
            <p:nvGrpSpPr>
              <p:cNvPr id="130058" name="Group 10"/>
              <p:cNvGrpSpPr>
                <a:grpSpLocks/>
              </p:cNvGrpSpPr>
              <p:nvPr/>
            </p:nvGrpSpPr>
            <p:grpSpPr bwMode="auto">
              <a:xfrm>
                <a:off x="-13290" y="2562"/>
                <a:ext cx="15727" cy="545"/>
                <a:chOff x="3220" y="2426"/>
                <a:chExt cx="15727" cy="545"/>
              </a:xfrm>
            </p:grpSpPr>
            <p:grpSp>
              <p:nvGrpSpPr>
                <p:cNvPr id="130059" name="Group 11"/>
                <p:cNvGrpSpPr>
                  <a:grpSpLocks/>
                </p:cNvGrpSpPr>
                <p:nvPr/>
              </p:nvGrpSpPr>
              <p:grpSpPr bwMode="auto">
                <a:xfrm>
                  <a:off x="3447" y="2426"/>
                  <a:ext cx="15500" cy="545"/>
                  <a:chOff x="-1361" y="2789"/>
                  <a:chExt cx="15500" cy="545"/>
                </a:xfrm>
              </p:grpSpPr>
              <p:pic>
                <p:nvPicPr>
                  <p:cNvPr id="130060" name="Picture 12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1270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30061" name="Picture 13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71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30062" name="Picture 14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239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30063" name="Picture 15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76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30064" name="Picture 16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90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30065" name="Picture 17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304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30066" name="Picture 18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816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30067" name="Picture 19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30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30068" name="Picture 20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844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30069" name="Picture 21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1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356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30070" name="Picture 22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1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870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30071" name="Picture 23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1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384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30072" name="Picture 24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1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899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30073" name="Picture 25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1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410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30074" name="Picture 26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1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7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30075" name="Picture 27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1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444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30076" name="Picture 28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959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30077" name="Picture 29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2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473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30078" name="Picture 30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2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987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30079" name="Picture 31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2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482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30080" name="Picture 32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2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9016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30081" name="Picture 33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2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9530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30082" name="Picture 34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2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0045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30083" name="Picture 35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2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0556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30084" name="Picture 36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2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1067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30085" name="Picture 37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2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1581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30086" name="Picture 38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2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2093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30087" name="Picture 39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3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2604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30088" name="Picture 40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3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3115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30089" name="Picture 41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3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3626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grpSp>
                <p:nvGrpSpPr>
                  <p:cNvPr id="130090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-1361" y="2789"/>
                    <a:ext cx="15500" cy="545"/>
                    <a:chOff x="-1361" y="2789"/>
                    <a:chExt cx="15500" cy="545"/>
                  </a:xfrm>
                </p:grpSpPr>
                <p:grpSp>
                  <p:nvGrpSpPr>
                    <p:cNvPr id="130091" name="Group 4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-1361" y="2789"/>
                      <a:ext cx="15441" cy="545"/>
                      <a:chOff x="-1361" y="2789"/>
                      <a:chExt cx="15441" cy="545"/>
                    </a:xfrm>
                  </p:grpSpPr>
                  <p:grpSp>
                    <p:nvGrpSpPr>
                      <p:cNvPr id="130092" name="Group 4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-1361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30093" name="Group 4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30094" name="Rectangle 4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095" name="AutoShape 4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096" name="AutoShape 4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097" name="AutoShape 4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098" name="AutoShape 5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099" name="AutoShape 5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100" name="AutoShape 5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101" name="AutoShape 5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30102" name="Group 5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30103" name="Rectangle 5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104" name="AutoShape 5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105" name="AutoShape 5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106" name="AutoShape 5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107" name="AutoShape 5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108" name="AutoShape 6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109" name="AutoShape 6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110" name="AutoShape 6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30111" name="Rectangle 6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0112" name="AutoShape 6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0113" name="AutoShape 6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0114" name="AutoShape 6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0115" name="AutoShape 6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0116" name="AutoShape 6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30117" name="Group 6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-844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30118" name="Group 7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30119" name="Rectangle 7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120" name="AutoShape 7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121" name="AutoShape 7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122" name="AutoShape 7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123" name="AutoShape 7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124" name="AutoShape 7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125" name="AutoShape 7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126" name="AutoShape 7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30127" name="Group 7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30128" name="Rectangle 8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129" name="AutoShape 8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130" name="AutoShape 8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131" name="AutoShape 8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132" name="AutoShape 8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133" name="AutoShape 8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134" name="AutoShape 8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135" name="AutoShape 8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30136" name="Rectangle 8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0137" name="AutoShape 8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0138" name="AutoShape 9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0139" name="AutoShape 9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0140" name="AutoShape 9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0141" name="AutoShape 9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30142" name="Group 9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-329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30143" name="Group 9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30144" name="Rectangle 9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145" name="AutoShape 9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146" name="AutoShape 9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147" name="AutoShape 9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148" name="AutoShape 10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149" name="AutoShape 10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150" name="AutoShape 10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151" name="AutoShape 10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30152" name="Group 10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30153" name="Rectangle 10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154" name="AutoShape 10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155" name="AutoShape 10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156" name="AutoShape 10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157" name="AutoShape 10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158" name="AutoShape 1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159" name="AutoShape 11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160" name="AutoShape 11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30161" name="Rectangle 11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0162" name="AutoShape 1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0163" name="AutoShape 1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0164" name="AutoShape 1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0165" name="AutoShape 1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0166" name="AutoShape 11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30167" name="Group 11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5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30168" name="Group 12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30169" name="Rectangle 1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170" name="AutoShape 1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171" name="AutoShape 12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172" name="AutoShape 12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173" name="AutoShape 12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174" name="AutoShape 12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175" name="AutoShape 12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176" name="AutoShape 12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30177" name="Group 12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30178" name="Rectangle 13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179" name="AutoShape 13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180" name="AutoShape 13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181" name="AutoShape 13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182" name="AutoShape 13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183" name="AutoShape 13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184" name="AutoShape 13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185" name="AutoShape 13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30186" name="Rectangle 13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0187" name="AutoShape 13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0188" name="AutoShape 14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0189" name="AutoShape 14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0190" name="AutoShape 14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0191" name="AutoShape 14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30192" name="Group 14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99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30193" name="Group 14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30194" name="Rectangle 14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195" name="AutoShape 14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196" name="AutoShape 14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197" name="AutoShape 14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198" name="AutoShape 15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199" name="AutoShape 15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200" name="AutoShape 15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201" name="AutoShape 15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30202" name="Group 15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30203" name="Rectangle 15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204" name="AutoShape 15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205" name="AutoShape 15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206" name="AutoShape 15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207" name="AutoShape 15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208" name="AutoShape 16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209" name="AutoShape 16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210" name="AutoShape 16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30211" name="Rectangle 16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0212" name="AutoShape 16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0213" name="AutoShape 16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0214" name="AutoShape 16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0215" name="AutoShape 16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0216" name="AutoShape 16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30217" name="Group 16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214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30218" name="Group 17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30219" name="Rectangle 17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220" name="AutoShape 17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221" name="AutoShape 17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222" name="AutoShape 17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223" name="AutoShape 17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224" name="AutoShape 17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225" name="AutoShape 17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226" name="AutoShape 17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30227" name="Group 17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30228" name="Rectangle 18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229" name="AutoShape 18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230" name="AutoShape 18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231" name="AutoShape 18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232" name="AutoShape 18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233" name="AutoShape 18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234" name="AutoShape 18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235" name="AutoShape 18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30236" name="Rectangle 18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0237" name="AutoShape 18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0238" name="AutoShape 19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0239" name="AutoShape 19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0240" name="AutoShape 19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0241" name="AutoShape 19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30242" name="Group 19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725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30243" name="Group 19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30244" name="Rectangle 19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245" name="AutoShape 19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246" name="AutoShape 19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247" name="AutoShape 19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248" name="AutoShape 20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249" name="AutoShape 20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250" name="AutoShape 20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251" name="AutoShape 20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30252" name="Group 20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30253" name="Rectangle 20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254" name="AutoShape 20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255" name="AutoShape 20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256" name="AutoShape 20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257" name="AutoShape 20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258" name="AutoShape 2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259" name="AutoShape 21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260" name="AutoShape 21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30261" name="Rectangle 21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0262" name="AutoShape 2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0263" name="AutoShape 2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0264" name="AutoShape 2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0265" name="AutoShape 2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0266" name="AutoShape 21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30267" name="Group 21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239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30268" name="Group 22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30269" name="Rectangle 2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270" name="AutoShape 2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271" name="AutoShape 22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272" name="AutoShape 22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273" name="AutoShape 22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274" name="AutoShape 22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275" name="AutoShape 22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276" name="AutoShape 22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30277" name="Group 22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30278" name="Rectangle 23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279" name="AutoShape 23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280" name="AutoShape 23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281" name="AutoShape 23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282" name="AutoShape 23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283" name="AutoShape 23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284" name="AutoShape 23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285" name="AutoShape 23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30286" name="Rectangle 23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0287" name="AutoShape 23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0288" name="AutoShape 24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0289" name="AutoShape 24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0290" name="AutoShape 24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0291" name="AutoShape 24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30292" name="Group 24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754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30293" name="Group 24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30294" name="Rectangle 24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295" name="AutoShape 24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296" name="AutoShape 24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297" name="AutoShape 24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298" name="AutoShape 25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299" name="AutoShape 25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300" name="AutoShape 25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301" name="AutoShape 25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30302" name="Group 25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30303" name="Rectangle 25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304" name="AutoShape 25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305" name="AutoShape 25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306" name="AutoShape 25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307" name="AutoShape 25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308" name="AutoShape 26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309" name="AutoShape 26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310" name="AutoShape 26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30311" name="Rectangle 26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0312" name="AutoShape 26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0313" name="AutoShape 26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0314" name="AutoShape 26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0315" name="AutoShape 26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0316" name="AutoShape 26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30317" name="Group 26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265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30318" name="Group 27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30319" name="Rectangle 27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320" name="AutoShape 27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321" name="AutoShape 27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322" name="AutoShape 27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323" name="AutoShape 27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324" name="AutoShape 27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325" name="AutoShape 27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326" name="AutoShape 27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30327" name="Group 27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30328" name="Rectangle 28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329" name="AutoShape 28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330" name="AutoShape 28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331" name="AutoShape 28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332" name="AutoShape 28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333" name="AutoShape 28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334" name="AutoShape 28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335" name="AutoShape 28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30336" name="Rectangle 28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0337" name="AutoShape 28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0338" name="AutoShape 29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0339" name="AutoShape 29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0340" name="AutoShape 29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0341" name="AutoShape 29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30342" name="Group 29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779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30343" name="Group 29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30344" name="Rectangle 29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345" name="AutoShape 29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346" name="AutoShape 29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347" name="AutoShape 29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348" name="AutoShape 30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349" name="AutoShape 30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350" name="AutoShape 30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351" name="AutoShape 30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30352" name="Group 30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30353" name="Rectangle 30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354" name="AutoShape 30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355" name="AutoShape 30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356" name="AutoShape 30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357" name="AutoShape 30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358" name="AutoShape 3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359" name="AutoShape 31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360" name="AutoShape 31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30361" name="Rectangle 31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0362" name="AutoShape 3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0363" name="AutoShape 3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0364" name="AutoShape 3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0365" name="AutoShape 3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0366" name="AutoShape 31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30367" name="Group 31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294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30368" name="Group 32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30369" name="Rectangle 3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370" name="AutoShape 3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371" name="AutoShape 32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372" name="AutoShape 32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373" name="AutoShape 32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374" name="AutoShape 32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375" name="AutoShape 32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376" name="AutoShape 32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30377" name="Group 32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30378" name="Rectangle 33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379" name="AutoShape 33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380" name="AutoShape 33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381" name="AutoShape 33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382" name="AutoShape 33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383" name="AutoShape 33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384" name="AutoShape 33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385" name="AutoShape 33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30386" name="Rectangle 33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0387" name="AutoShape 33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0388" name="AutoShape 34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0389" name="AutoShape 34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0390" name="AutoShape 34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0391" name="AutoShape 34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30392" name="Group 34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808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30393" name="Group 34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30394" name="Rectangle 34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395" name="AutoShape 34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396" name="AutoShape 34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397" name="AutoShape 34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398" name="AutoShape 35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399" name="AutoShape 35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400" name="AutoShape 35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401" name="AutoShape 35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30402" name="Group 35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30403" name="Rectangle 35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404" name="AutoShape 35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405" name="AutoShape 35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406" name="AutoShape 35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407" name="AutoShape 35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408" name="AutoShape 36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409" name="AutoShape 36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410" name="AutoShape 36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30411" name="Rectangle 36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0412" name="AutoShape 36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0413" name="AutoShape 36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0414" name="AutoShape 36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0415" name="AutoShape 36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0416" name="AutoShape 36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30417" name="Group 36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319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30418" name="Group 37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30419" name="Rectangle 37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420" name="AutoShape 37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421" name="AutoShape 37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422" name="AutoShape 37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423" name="AutoShape 37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424" name="AutoShape 37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425" name="AutoShape 37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426" name="AutoShape 37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30427" name="Group 37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30428" name="Rectangle 38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429" name="AutoShape 38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430" name="AutoShape 38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431" name="AutoShape 38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432" name="AutoShape 38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433" name="AutoShape 38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434" name="AutoShape 38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435" name="AutoShape 38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30436" name="Rectangle 38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0437" name="AutoShape 38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0438" name="AutoShape 39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0439" name="AutoShape 39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0440" name="AutoShape 39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0441" name="AutoShape 39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30442" name="Group 39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836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30443" name="Group 39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30444" name="Rectangle 39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445" name="AutoShape 39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446" name="AutoShape 39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447" name="AutoShape 39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448" name="AutoShape 40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449" name="AutoShape 40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450" name="AutoShape 40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451" name="AutoShape 40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30452" name="Group 40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30453" name="Rectangle 40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454" name="AutoShape 40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455" name="AutoShape 40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456" name="AutoShape 40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457" name="AutoShape 40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458" name="AutoShape 4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459" name="AutoShape 41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460" name="AutoShape 41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30461" name="Rectangle 41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0462" name="AutoShape 4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0463" name="AutoShape 4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0464" name="AutoShape 4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0465" name="AutoShape 4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0466" name="AutoShape 41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30467" name="Group 41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354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30468" name="Group 42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30469" name="Rectangle 4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470" name="AutoShape 4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471" name="AutoShape 42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472" name="AutoShape 42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473" name="AutoShape 42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474" name="AutoShape 42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475" name="AutoShape 42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476" name="AutoShape 42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30477" name="Group 42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30478" name="Rectangle 43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479" name="AutoShape 43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480" name="AutoShape 43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481" name="AutoShape 43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482" name="AutoShape 43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483" name="AutoShape 43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484" name="AutoShape 43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485" name="AutoShape 43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30486" name="Rectangle 43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0487" name="AutoShape 43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0488" name="AutoShape 44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0489" name="AutoShape 44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0490" name="AutoShape 44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0491" name="AutoShape 44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30492" name="Group 44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868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30493" name="Group 44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30494" name="Rectangle 44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495" name="AutoShape 44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496" name="AutoShape 44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497" name="AutoShape 44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498" name="AutoShape 45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499" name="AutoShape 45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500" name="AutoShape 45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501" name="AutoShape 45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30502" name="Group 45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30503" name="Rectangle 45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504" name="AutoShape 45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505" name="AutoShape 45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506" name="AutoShape 45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507" name="AutoShape 45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508" name="AutoShape 46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509" name="AutoShape 46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510" name="AutoShape 46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30511" name="Rectangle 46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0512" name="AutoShape 46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0513" name="AutoShape 46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0514" name="AutoShape 46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0515" name="AutoShape 46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0516" name="AutoShape 46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30517" name="Group 46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382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30518" name="Group 47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30519" name="Rectangle 47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520" name="AutoShape 47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521" name="AutoShape 47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522" name="AutoShape 47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523" name="AutoShape 47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524" name="AutoShape 47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525" name="AutoShape 47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526" name="AutoShape 47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30527" name="Group 47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30528" name="Rectangle 48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529" name="AutoShape 48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530" name="AutoShape 48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531" name="AutoShape 48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532" name="AutoShape 48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533" name="AutoShape 48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534" name="AutoShape 48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535" name="AutoShape 48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30536" name="Rectangle 48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0537" name="AutoShape 48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0538" name="AutoShape 49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0539" name="AutoShape 49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0540" name="AutoShape 49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0541" name="AutoShape 49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30542" name="Group 49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897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30543" name="Group 49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30544" name="Rectangle 49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545" name="AutoShape 49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546" name="AutoShape 49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547" name="AutoShape 49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548" name="AutoShape 50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549" name="AutoShape 50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550" name="AutoShape 50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551" name="AutoShape 50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30552" name="Group 50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30553" name="Rectangle 50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554" name="AutoShape 50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555" name="AutoShape 50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556" name="AutoShape 50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557" name="AutoShape 50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558" name="AutoShape 5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559" name="AutoShape 51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560" name="AutoShape 51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30561" name="Rectangle 51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0562" name="AutoShape 5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0563" name="AutoShape 5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0564" name="AutoShape 5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0565" name="AutoShape 5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0566" name="AutoShape 51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30567" name="Group 51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411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30568" name="Group 52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30569" name="Rectangle 5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570" name="AutoShape 5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571" name="AutoShape 52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572" name="AutoShape 52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573" name="AutoShape 52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574" name="AutoShape 52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575" name="AutoShape 52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576" name="AutoShape 52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30577" name="Group 52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30578" name="Rectangle 53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579" name="AutoShape 53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580" name="AutoShape 53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581" name="AutoShape 53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582" name="AutoShape 53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583" name="AutoShape 53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584" name="AutoShape 53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585" name="AutoShape 53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30586" name="Rectangle 53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0587" name="AutoShape 53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0588" name="AutoShape 54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0589" name="AutoShape 54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0590" name="AutoShape 54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0591" name="AutoShape 54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30592" name="Group 54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925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30593" name="Group 54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30594" name="Rectangle 54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595" name="AutoShape 54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596" name="AutoShape 54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597" name="AutoShape 54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598" name="AutoShape 55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599" name="AutoShape 55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600" name="AutoShape 55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601" name="AutoShape 55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30602" name="Group 55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30603" name="Rectangle 55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604" name="AutoShape 55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605" name="AutoShape 55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606" name="AutoShape 55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607" name="AutoShape 55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608" name="AutoShape 56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609" name="AutoShape 56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610" name="AutoShape 56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30611" name="Rectangle 56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0612" name="AutoShape 56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0613" name="AutoShape 56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0614" name="AutoShape 56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0615" name="AutoShape 56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0616" name="AutoShape 56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30617" name="Group 56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9440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30618" name="Group 57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30619" name="Rectangle 57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620" name="AutoShape 57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621" name="AutoShape 57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622" name="AutoShape 57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623" name="AutoShape 57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624" name="AutoShape 57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625" name="AutoShape 57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626" name="AutoShape 57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30627" name="Group 57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30628" name="Rectangle 58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629" name="AutoShape 58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630" name="AutoShape 58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631" name="AutoShape 58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632" name="AutoShape 58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633" name="AutoShape 58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634" name="AutoShape 58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635" name="AutoShape 58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30636" name="Rectangle 58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0637" name="AutoShape 58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0638" name="AutoShape 59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0639" name="AutoShape 59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0640" name="AutoShape 59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0641" name="AutoShape 59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30642" name="Group 59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9954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30643" name="Group 59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30644" name="Rectangle 59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645" name="AutoShape 59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646" name="AutoShape 59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647" name="AutoShape 59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648" name="AutoShape 60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649" name="AutoShape 60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650" name="AutoShape 60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651" name="AutoShape 60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30652" name="Group 60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30653" name="Rectangle 60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654" name="AutoShape 60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655" name="AutoShape 60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656" name="AutoShape 60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657" name="AutoShape 60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658" name="AutoShape 6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659" name="AutoShape 61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660" name="AutoShape 61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30661" name="Rectangle 61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0662" name="AutoShape 6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0663" name="AutoShape 6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0664" name="AutoShape 6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0665" name="AutoShape 6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0666" name="AutoShape 61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30667" name="Group 61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0465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30668" name="Group 62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30669" name="Rectangle 6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670" name="AutoShape 6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671" name="AutoShape 62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672" name="AutoShape 62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673" name="AutoShape 62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674" name="AutoShape 62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675" name="AutoShape 62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676" name="AutoShape 62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30677" name="Group 62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30678" name="Rectangle 63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679" name="AutoShape 63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680" name="AutoShape 63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681" name="AutoShape 63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682" name="AutoShape 63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683" name="AutoShape 63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684" name="AutoShape 63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685" name="AutoShape 63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30686" name="Rectangle 63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0687" name="AutoShape 63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0688" name="AutoShape 64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0689" name="AutoShape 64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0690" name="AutoShape 64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0691" name="AutoShape 64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30692" name="Group 64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0977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30693" name="Group 64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30694" name="Rectangle 64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695" name="AutoShape 64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696" name="AutoShape 64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697" name="AutoShape 64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698" name="AutoShape 65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699" name="AutoShape 65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700" name="AutoShape 65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701" name="AutoShape 65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30702" name="Group 65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30703" name="Rectangle 65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704" name="AutoShape 65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705" name="AutoShape 65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706" name="AutoShape 65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707" name="AutoShape 65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708" name="AutoShape 66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709" name="AutoShape 66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710" name="AutoShape 66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30711" name="Rectangle 66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0712" name="AutoShape 66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0713" name="AutoShape 66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0714" name="AutoShape 66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0715" name="AutoShape 66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0716" name="AutoShape 66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30717" name="Group 66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1491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30718" name="Group 67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30719" name="Rectangle 67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720" name="AutoShape 67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721" name="AutoShape 67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722" name="AutoShape 67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723" name="AutoShape 67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724" name="AutoShape 67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725" name="AutoShape 67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726" name="AutoShape 67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30727" name="Group 67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30728" name="Rectangle 68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729" name="AutoShape 68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730" name="AutoShape 68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731" name="AutoShape 68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732" name="AutoShape 68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733" name="AutoShape 68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734" name="AutoShape 68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735" name="AutoShape 68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30736" name="Rectangle 68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0737" name="AutoShape 68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0738" name="AutoShape 69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0739" name="AutoShape 69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0740" name="AutoShape 69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0741" name="AutoShape 69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30742" name="Group 69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2002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30743" name="Group 69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30744" name="Rectangle 69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745" name="AutoShape 69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746" name="AutoShape 69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747" name="AutoShape 69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748" name="AutoShape 70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749" name="AutoShape 70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750" name="AutoShape 70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751" name="AutoShape 70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30752" name="Group 70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30753" name="Rectangle 70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754" name="AutoShape 70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755" name="AutoShape 70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756" name="AutoShape 70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757" name="AutoShape 70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758" name="AutoShape 7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759" name="AutoShape 71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760" name="AutoShape 71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30761" name="Rectangle 71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0762" name="AutoShape 7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0763" name="AutoShape 7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0764" name="AutoShape 7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0765" name="AutoShape 7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0766" name="AutoShape 71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30767" name="Group 71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2513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30768" name="Group 72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30769" name="Rectangle 7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770" name="AutoShape 7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771" name="AutoShape 72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772" name="AutoShape 72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773" name="AutoShape 72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774" name="AutoShape 72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775" name="AutoShape 72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776" name="AutoShape 72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30777" name="Group 72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30778" name="Rectangle 73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779" name="AutoShape 73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780" name="AutoShape 73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781" name="AutoShape 73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782" name="AutoShape 73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783" name="AutoShape 73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784" name="AutoShape 73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785" name="AutoShape 73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30786" name="Rectangle 73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0787" name="AutoShape 73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0788" name="AutoShape 74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0789" name="AutoShape 74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0790" name="AutoShape 74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0791" name="AutoShape 74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30792" name="Group 74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024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30793" name="Group 74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30794" name="Rectangle 74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795" name="AutoShape 74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796" name="AutoShape 74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797" name="AutoShape 74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798" name="AutoShape 75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799" name="AutoShape 75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800" name="AutoShape 75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801" name="AutoShape 75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30802" name="Group 75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30803" name="Rectangle 75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804" name="AutoShape 75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805" name="AutoShape 75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806" name="AutoShape 75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807" name="AutoShape 75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808" name="AutoShape 76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809" name="AutoShape 76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810" name="AutoShape 76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30811" name="Rectangle 76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0812" name="AutoShape 76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0813" name="AutoShape 76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0814" name="AutoShape 76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0815" name="AutoShape 76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0816" name="AutoShape 76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30817" name="Group 76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536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30818" name="Group 77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30819" name="Rectangle 77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820" name="AutoShape 77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821" name="AutoShape 77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822" name="AutoShape 77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823" name="AutoShape 77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824" name="AutoShape 77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825" name="AutoShape 77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826" name="AutoShape 77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30827" name="Group 77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30828" name="Rectangle 78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829" name="AutoShape 78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830" name="AutoShape 78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831" name="AutoShape 78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832" name="AutoShape 78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833" name="AutoShape 78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834" name="AutoShape 78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0835" name="AutoShape 78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30836" name="Rectangle 78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0837" name="AutoShape 78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0838" name="AutoShape 79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0839" name="AutoShape 79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0840" name="AutoShape 79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0841" name="AutoShape 79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</p:grpSp>
                <p:grpSp>
                  <p:nvGrpSpPr>
                    <p:cNvPr id="130842" name="Group 79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048" y="2789"/>
                      <a:ext cx="91" cy="545"/>
                      <a:chOff x="14924" y="2789"/>
                      <a:chExt cx="91" cy="545"/>
                    </a:xfrm>
                  </p:grpSpPr>
                  <p:sp>
                    <p:nvSpPr>
                      <p:cNvPr id="130843" name="Rectangle 795"/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>
                        <a:off x="14697" y="3016"/>
                        <a:ext cx="545" cy="91"/>
                      </a:xfrm>
                      <a:prstGeom prst="rect">
                        <a:avLst/>
                      </a:prstGeom>
                      <a:solidFill>
                        <a:srgbClr val="333333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a-ES"/>
                      </a:p>
                    </p:txBody>
                  </p:sp>
                  <p:sp>
                    <p:nvSpPr>
                      <p:cNvPr id="130844" name="AutoShape 796"/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>
                        <a:off x="14948" y="2891"/>
                        <a:ext cx="45" cy="45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a-ES"/>
                      </a:p>
                    </p:txBody>
                  </p:sp>
                  <p:sp>
                    <p:nvSpPr>
                      <p:cNvPr id="130845" name="AutoShape 797"/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>
                        <a:off x="14949" y="2964"/>
                        <a:ext cx="45" cy="45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a-ES"/>
                      </a:p>
                    </p:txBody>
                  </p:sp>
                  <p:sp>
                    <p:nvSpPr>
                      <p:cNvPr id="130846" name="AutoShape 798"/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>
                        <a:off x="14948" y="3038"/>
                        <a:ext cx="45" cy="45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a-ES"/>
                      </a:p>
                    </p:txBody>
                  </p:sp>
                  <p:sp>
                    <p:nvSpPr>
                      <p:cNvPr id="130847" name="AutoShape 799"/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>
                        <a:off x="14949" y="3111"/>
                        <a:ext cx="45" cy="45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a-ES"/>
                      </a:p>
                    </p:txBody>
                  </p:sp>
                  <p:sp>
                    <p:nvSpPr>
                      <p:cNvPr id="130848" name="AutoShape 800"/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>
                        <a:off x="14948" y="3183"/>
                        <a:ext cx="45" cy="45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a-ES"/>
                      </a:p>
                    </p:txBody>
                  </p:sp>
                  <p:sp>
                    <p:nvSpPr>
                      <p:cNvPr id="130849" name="AutoShape 801"/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>
                        <a:off x="14947" y="2816"/>
                        <a:ext cx="45" cy="45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a-ES"/>
                      </a:p>
                    </p:txBody>
                  </p:sp>
                  <p:sp>
                    <p:nvSpPr>
                      <p:cNvPr id="130850" name="AutoShape 802"/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>
                        <a:off x="14949" y="3261"/>
                        <a:ext cx="45" cy="45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a-ES"/>
                      </a:p>
                    </p:txBody>
                  </p:sp>
                </p:grpSp>
              </p:grpSp>
            </p:grpSp>
            <p:grpSp>
              <p:nvGrpSpPr>
                <p:cNvPr id="130851" name="Group 803"/>
                <p:cNvGrpSpPr>
                  <a:grpSpLocks/>
                </p:cNvGrpSpPr>
                <p:nvPr/>
              </p:nvGrpSpPr>
              <p:grpSpPr bwMode="auto">
                <a:xfrm>
                  <a:off x="3220" y="2426"/>
                  <a:ext cx="245" cy="545"/>
                  <a:chOff x="3220" y="2426"/>
                  <a:chExt cx="245" cy="545"/>
                </a:xfrm>
              </p:grpSpPr>
              <p:grpSp>
                <p:nvGrpSpPr>
                  <p:cNvPr id="130852" name="Group 804"/>
                  <p:cNvGrpSpPr>
                    <a:grpSpLocks/>
                  </p:cNvGrpSpPr>
                  <p:nvPr/>
                </p:nvGrpSpPr>
                <p:grpSpPr bwMode="auto">
                  <a:xfrm>
                    <a:off x="3223" y="2880"/>
                    <a:ext cx="242" cy="91"/>
                    <a:chOff x="2449" y="3016"/>
                    <a:chExt cx="242" cy="91"/>
                  </a:xfrm>
                </p:grpSpPr>
                <p:sp>
                  <p:nvSpPr>
                    <p:cNvPr id="130853" name="Rectangle 8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49" y="3016"/>
                      <a:ext cx="242" cy="91"/>
                    </a:xfrm>
                    <a:prstGeom prst="rect">
                      <a:avLst/>
                    </a:prstGeom>
                    <a:solidFill>
                      <a:srgbClr val="333333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a-ES"/>
                    </a:p>
                  </p:txBody>
                </p:sp>
                <p:sp>
                  <p:nvSpPr>
                    <p:cNvPr id="130854" name="AutoShape 8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76" y="3038"/>
                      <a:ext cx="45" cy="45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a-ES"/>
                    </a:p>
                  </p:txBody>
                </p:sp>
                <p:sp>
                  <p:nvSpPr>
                    <p:cNvPr id="130855" name="AutoShape 8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49" y="3037"/>
                      <a:ext cx="45" cy="45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a-ES"/>
                    </a:p>
                  </p:txBody>
                </p:sp>
                <p:sp>
                  <p:nvSpPr>
                    <p:cNvPr id="130856" name="AutoShape 8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21" y="3038"/>
                      <a:ext cx="45" cy="45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a-ES"/>
                    </a:p>
                  </p:txBody>
                </p:sp>
              </p:grpSp>
              <p:grpSp>
                <p:nvGrpSpPr>
                  <p:cNvPr id="130857" name="Group 809"/>
                  <p:cNvGrpSpPr>
                    <a:grpSpLocks/>
                  </p:cNvGrpSpPr>
                  <p:nvPr/>
                </p:nvGrpSpPr>
                <p:grpSpPr bwMode="auto">
                  <a:xfrm>
                    <a:off x="3220" y="2426"/>
                    <a:ext cx="242" cy="91"/>
                    <a:chOff x="2449" y="3016"/>
                    <a:chExt cx="242" cy="91"/>
                  </a:xfrm>
                </p:grpSpPr>
                <p:sp>
                  <p:nvSpPr>
                    <p:cNvPr id="130858" name="Rectangle 8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49" y="3016"/>
                      <a:ext cx="242" cy="91"/>
                    </a:xfrm>
                    <a:prstGeom prst="rect">
                      <a:avLst/>
                    </a:prstGeom>
                    <a:solidFill>
                      <a:srgbClr val="333333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a-ES"/>
                    </a:p>
                  </p:txBody>
                </p:sp>
                <p:sp>
                  <p:nvSpPr>
                    <p:cNvPr id="130859" name="AutoShape 8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76" y="3038"/>
                      <a:ext cx="45" cy="45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a-ES"/>
                    </a:p>
                  </p:txBody>
                </p:sp>
                <p:sp>
                  <p:nvSpPr>
                    <p:cNvPr id="130860" name="AutoShape 8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49" y="3037"/>
                      <a:ext cx="45" cy="45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a-ES"/>
                    </a:p>
                  </p:txBody>
                </p:sp>
                <p:sp>
                  <p:nvSpPr>
                    <p:cNvPr id="130861" name="AutoShape 8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21" y="3038"/>
                      <a:ext cx="45" cy="45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a-ES"/>
                    </a:p>
                  </p:txBody>
                </p:sp>
              </p:grpSp>
            </p:grpSp>
          </p:grpSp>
          <p:grpSp>
            <p:nvGrpSpPr>
              <p:cNvPr id="130862" name="Group 814"/>
              <p:cNvGrpSpPr>
                <a:grpSpLocks/>
              </p:cNvGrpSpPr>
              <p:nvPr/>
            </p:nvGrpSpPr>
            <p:grpSpPr bwMode="auto">
              <a:xfrm>
                <a:off x="2419" y="2562"/>
                <a:ext cx="245" cy="545"/>
                <a:chOff x="3220" y="2426"/>
                <a:chExt cx="245" cy="545"/>
              </a:xfrm>
            </p:grpSpPr>
            <p:grpSp>
              <p:nvGrpSpPr>
                <p:cNvPr id="130863" name="Group 815"/>
                <p:cNvGrpSpPr>
                  <a:grpSpLocks/>
                </p:cNvGrpSpPr>
                <p:nvPr/>
              </p:nvGrpSpPr>
              <p:grpSpPr bwMode="auto">
                <a:xfrm>
                  <a:off x="3223" y="2880"/>
                  <a:ext cx="242" cy="91"/>
                  <a:chOff x="2449" y="3016"/>
                  <a:chExt cx="242" cy="91"/>
                </a:xfrm>
              </p:grpSpPr>
              <p:sp>
                <p:nvSpPr>
                  <p:cNvPr id="130864" name="Rectangle 816"/>
                  <p:cNvSpPr>
                    <a:spLocks noChangeArrowheads="1"/>
                  </p:cNvSpPr>
                  <p:nvPr/>
                </p:nvSpPr>
                <p:spPr bwMode="auto">
                  <a:xfrm>
                    <a:off x="2449" y="3016"/>
                    <a:ext cx="242" cy="91"/>
                  </a:xfrm>
                  <a:prstGeom prst="rect">
                    <a:avLst/>
                  </a:prstGeom>
                  <a:solidFill>
                    <a:srgbClr val="3333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130865" name="AutoShape 817"/>
                  <p:cNvSpPr>
                    <a:spLocks noChangeArrowheads="1"/>
                  </p:cNvSpPr>
                  <p:nvPr/>
                </p:nvSpPr>
                <p:spPr bwMode="auto">
                  <a:xfrm>
                    <a:off x="2476" y="3038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130866" name="AutoShape 818"/>
                  <p:cNvSpPr>
                    <a:spLocks noChangeArrowheads="1"/>
                  </p:cNvSpPr>
                  <p:nvPr/>
                </p:nvSpPr>
                <p:spPr bwMode="auto">
                  <a:xfrm>
                    <a:off x="2549" y="3037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130867" name="AutoShape 819"/>
                  <p:cNvSpPr>
                    <a:spLocks noChangeArrowheads="1"/>
                  </p:cNvSpPr>
                  <p:nvPr/>
                </p:nvSpPr>
                <p:spPr bwMode="auto">
                  <a:xfrm>
                    <a:off x="2621" y="3038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</p:grpSp>
            <p:grpSp>
              <p:nvGrpSpPr>
                <p:cNvPr id="130868" name="Group 820"/>
                <p:cNvGrpSpPr>
                  <a:grpSpLocks/>
                </p:cNvGrpSpPr>
                <p:nvPr/>
              </p:nvGrpSpPr>
              <p:grpSpPr bwMode="auto">
                <a:xfrm>
                  <a:off x="3220" y="2426"/>
                  <a:ext cx="242" cy="91"/>
                  <a:chOff x="2449" y="3016"/>
                  <a:chExt cx="242" cy="91"/>
                </a:xfrm>
              </p:grpSpPr>
              <p:sp>
                <p:nvSpPr>
                  <p:cNvPr id="130869" name="Rectangle 821"/>
                  <p:cNvSpPr>
                    <a:spLocks noChangeArrowheads="1"/>
                  </p:cNvSpPr>
                  <p:nvPr/>
                </p:nvSpPr>
                <p:spPr bwMode="auto">
                  <a:xfrm>
                    <a:off x="2449" y="3016"/>
                    <a:ext cx="242" cy="91"/>
                  </a:xfrm>
                  <a:prstGeom prst="rect">
                    <a:avLst/>
                  </a:prstGeom>
                  <a:solidFill>
                    <a:srgbClr val="3333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130870" name="AutoShape 822"/>
                  <p:cNvSpPr>
                    <a:spLocks noChangeArrowheads="1"/>
                  </p:cNvSpPr>
                  <p:nvPr/>
                </p:nvSpPr>
                <p:spPr bwMode="auto">
                  <a:xfrm>
                    <a:off x="2476" y="3038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130871" name="AutoShape 823"/>
                  <p:cNvSpPr>
                    <a:spLocks noChangeArrowheads="1"/>
                  </p:cNvSpPr>
                  <p:nvPr/>
                </p:nvSpPr>
                <p:spPr bwMode="auto">
                  <a:xfrm>
                    <a:off x="2549" y="3037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130872" name="AutoShape 824"/>
                  <p:cNvSpPr>
                    <a:spLocks noChangeArrowheads="1"/>
                  </p:cNvSpPr>
                  <p:nvPr/>
                </p:nvSpPr>
                <p:spPr bwMode="auto">
                  <a:xfrm>
                    <a:off x="2621" y="3038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</p:grpSp>
          </p:grpSp>
        </p:grpSp>
        <p:grpSp>
          <p:nvGrpSpPr>
            <p:cNvPr id="130873" name="Group 825"/>
            <p:cNvGrpSpPr>
              <a:grpSpLocks/>
            </p:cNvGrpSpPr>
            <p:nvPr/>
          </p:nvGrpSpPr>
          <p:grpSpPr bwMode="auto">
            <a:xfrm>
              <a:off x="686" y="1020"/>
              <a:ext cx="11044" cy="57"/>
              <a:chOff x="686" y="1020"/>
              <a:chExt cx="11044" cy="57"/>
            </a:xfrm>
          </p:grpSpPr>
          <p:sp>
            <p:nvSpPr>
              <p:cNvPr id="130874" name="AutoShape 826"/>
              <p:cNvSpPr>
                <a:spLocks noChangeArrowheads="1"/>
              </p:cNvSpPr>
              <p:nvPr/>
            </p:nvSpPr>
            <p:spPr bwMode="auto">
              <a:xfrm>
                <a:off x="686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30875" name="AutoShape 827"/>
              <p:cNvSpPr>
                <a:spLocks noChangeArrowheads="1"/>
              </p:cNvSpPr>
              <p:nvPr/>
            </p:nvSpPr>
            <p:spPr bwMode="auto">
              <a:xfrm>
                <a:off x="1061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30876" name="AutoShape 828"/>
              <p:cNvSpPr>
                <a:spLocks noChangeArrowheads="1"/>
              </p:cNvSpPr>
              <p:nvPr/>
            </p:nvSpPr>
            <p:spPr bwMode="auto">
              <a:xfrm>
                <a:off x="1433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30877" name="AutoShape 829"/>
              <p:cNvSpPr>
                <a:spLocks noChangeArrowheads="1"/>
              </p:cNvSpPr>
              <p:nvPr/>
            </p:nvSpPr>
            <p:spPr bwMode="auto">
              <a:xfrm>
                <a:off x="1805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30878" name="AutoShape 830"/>
              <p:cNvSpPr>
                <a:spLocks noChangeArrowheads="1"/>
              </p:cNvSpPr>
              <p:nvPr/>
            </p:nvSpPr>
            <p:spPr bwMode="auto">
              <a:xfrm>
                <a:off x="2180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30879" name="AutoShape 831"/>
              <p:cNvSpPr>
                <a:spLocks noChangeArrowheads="1"/>
              </p:cNvSpPr>
              <p:nvPr/>
            </p:nvSpPr>
            <p:spPr bwMode="auto">
              <a:xfrm>
                <a:off x="2552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30880" name="AutoShape 832"/>
              <p:cNvSpPr>
                <a:spLocks noChangeArrowheads="1"/>
              </p:cNvSpPr>
              <p:nvPr/>
            </p:nvSpPr>
            <p:spPr bwMode="auto">
              <a:xfrm>
                <a:off x="2918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30881" name="AutoShape 833"/>
              <p:cNvSpPr>
                <a:spLocks noChangeArrowheads="1"/>
              </p:cNvSpPr>
              <p:nvPr/>
            </p:nvSpPr>
            <p:spPr bwMode="auto">
              <a:xfrm>
                <a:off x="3293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30882" name="AutoShape 834"/>
              <p:cNvSpPr>
                <a:spLocks noChangeArrowheads="1"/>
              </p:cNvSpPr>
              <p:nvPr/>
            </p:nvSpPr>
            <p:spPr bwMode="auto">
              <a:xfrm>
                <a:off x="3665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30883" name="AutoShape 835"/>
              <p:cNvSpPr>
                <a:spLocks noChangeArrowheads="1"/>
              </p:cNvSpPr>
              <p:nvPr/>
            </p:nvSpPr>
            <p:spPr bwMode="auto">
              <a:xfrm>
                <a:off x="4037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30884" name="AutoShape 836"/>
              <p:cNvSpPr>
                <a:spLocks noChangeArrowheads="1"/>
              </p:cNvSpPr>
              <p:nvPr/>
            </p:nvSpPr>
            <p:spPr bwMode="auto">
              <a:xfrm>
                <a:off x="4412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30885" name="AutoShape 837"/>
              <p:cNvSpPr>
                <a:spLocks noChangeArrowheads="1"/>
              </p:cNvSpPr>
              <p:nvPr/>
            </p:nvSpPr>
            <p:spPr bwMode="auto">
              <a:xfrm>
                <a:off x="4784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30886" name="AutoShape 838"/>
              <p:cNvSpPr>
                <a:spLocks noChangeArrowheads="1"/>
              </p:cNvSpPr>
              <p:nvPr/>
            </p:nvSpPr>
            <p:spPr bwMode="auto">
              <a:xfrm>
                <a:off x="5143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30887" name="AutoShape 839"/>
              <p:cNvSpPr>
                <a:spLocks noChangeArrowheads="1"/>
              </p:cNvSpPr>
              <p:nvPr/>
            </p:nvSpPr>
            <p:spPr bwMode="auto">
              <a:xfrm>
                <a:off x="5518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30888" name="AutoShape 840"/>
              <p:cNvSpPr>
                <a:spLocks noChangeArrowheads="1"/>
              </p:cNvSpPr>
              <p:nvPr/>
            </p:nvSpPr>
            <p:spPr bwMode="auto">
              <a:xfrm>
                <a:off x="5890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30889" name="AutoShape 841"/>
              <p:cNvSpPr>
                <a:spLocks noChangeArrowheads="1"/>
              </p:cNvSpPr>
              <p:nvPr/>
            </p:nvSpPr>
            <p:spPr bwMode="auto">
              <a:xfrm>
                <a:off x="6262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30890" name="AutoShape 842"/>
              <p:cNvSpPr>
                <a:spLocks noChangeArrowheads="1"/>
              </p:cNvSpPr>
              <p:nvPr/>
            </p:nvSpPr>
            <p:spPr bwMode="auto">
              <a:xfrm>
                <a:off x="6637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30891" name="AutoShape 843"/>
              <p:cNvSpPr>
                <a:spLocks noChangeArrowheads="1"/>
              </p:cNvSpPr>
              <p:nvPr/>
            </p:nvSpPr>
            <p:spPr bwMode="auto">
              <a:xfrm>
                <a:off x="7009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30892" name="AutoShape 844"/>
              <p:cNvSpPr>
                <a:spLocks noChangeArrowheads="1"/>
              </p:cNvSpPr>
              <p:nvPr/>
            </p:nvSpPr>
            <p:spPr bwMode="auto">
              <a:xfrm>
                <a:off x="7375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30893" name="AutoShape 845"/>
              <p:cNvSpPr>
                <a:spLocks noChangeArrowheads="1"/>
              </p:cNvSpPr>
              <p:nvPr/>
            </p:nvSpPr>
            <p:spPr bwMode="auto">
              <a:xfrm>
                <a:off x="7750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30894" name="AutoShape 846"/>
              <p:cNvSpPr>
                <a:spLocks noChangeArrowheads="1"/>
              </p:cNvSpPr>
              <p:nvPr/>
            </p:nvSpPr>
            <p:spPr bwMode="auto">
              <a:xfrm>
                <a:off x="8122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30895" name="AutoShape 847"/>
              <p:cNvSpPr>
                <a:spLocks noChangeArrowheads="1"/>
              </p:cNvSpPr>
              <p:nvPr/>
            </p:nvSpPr>
            <p:spPr bwMode="auto">
              <a:xfrm>
                <a:off x="8494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30896" name="AutoShape 848"/>
              <p:cNvSpPr>
                <a:spLocks noChangeArrowheads="1"/>
              </p:cNvSpPr>
              <p:nvPr/>
            </p:nvSpPr>
            <p:spPr bwMode="auto">
              <a:xfrm>
                <a:off x="8869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30897" name="AutoShape 849"/>
              <p:cNvSpPr>
                <a:spLocks noChangeArrowheads="1"/>
              </p:cNvSpPr>
              <p:nvPr/>
            </p:nvSpPr>
            <p:spPr bwMode="auto">
              <a:xfrm>
                <a:off x="9232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30898" name="AutoShape 850"/>
              <p:cNvSpPr>
                <a:spLocks noChangeArrowheads="1"/>
              </p:cNvSpPr>
              <p:nvPr/>
            </p:nvSpPr>
            <p:spPr bwMode="auto">
              <a:xfrm>
                <a:off x="9588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30899" name="AutoShape 851"/>
              <p:cNvSpPr>
                <a:spLocks noChangeArrowheads="1"/>
              </p:cNvSpPr>
              <p:nvPr/>
            </p:nvSpPr>
            <p:spPr bwMode="auto">
              <a:xfrm>
                <a:off x="9945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30900" name="AutoShape 852"/>
              <p:cNvSpPr>
                <a:spLocks noChangeArrowheads="1"/>
              </p:cNvSpPr>
              <p:nvPr/>
            </p:nvSpPr>
            <p:spPr bwMode="auto">
              <a:xfrm>
                <a:off x="10317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30901" name="AutoShape 853"/>
              <p:cNvSpPr>
                <a:spLocks noChangeArrowheads="1"/>
              </p:cNvSpPr>
              <p:nvPr/>
            </p:nvSpPr>
            <p:spPr bwMode="auto">
              <a:xfrm>
                <a:off x="10689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30902" name="AutoShape 854"/>
              <p:cNvSpPr>
                <a:spLocks noChangeArrowheads="1"/>
              </p:cNvSpPr>
              <p:nvPr/>
            </p:nvSpPr>
            <p:spPr bwMode="auto">
              <a:xfrm>
                <a:off x="11064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30903" name="AutoShape 855"/>
              <p:cNvSpPr>
                <a:spLocks noChangeArrowheads="1"/>
              </p:cNvSpPr>
              <p:nvPr/>
            </p:nvSpPr>
            <p:spPr bwMode="auto">
              <a:xfrm>
                <a:off x="11436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</p:grpSp>
      </p:grpSp>
      <p:sp>
        <p:nvSpPr>
          <p:cNvPr id="130904" name="Rectangle 856"/>
          <p:cNvSpPr>
            <a:spLocks noChangeArrowheads="1"/>
          </p:cNvSpPr>
          <p:nvPr/>
        </p:nvSpPr>
        <p:spPr bwMode="auto">
          <a:xfrm>
            <a:off x="3095625" y="5940425"/>
            <a:ext cx="1296988" cy="10795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130905" name="Rectangle 857"/>
          <p:cNvSpPr>
            <a:spLocks noChangeArrowheads="1"/>
          </p:cNvSpPr>
          <p:nvPr/>
        </p:nvSpPr>
        <p:spPr bwMode="auto">
          <a:xfrm>
            <a:off x="4386263" y="5940425"/>
            <a:ext cx="6192837" cy="1079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130906" name="Rectangle 858"/>
          <p:cNvSpPr>
            <a:spLocks noChangeArrowheads="1"/>
          </p:cNvSpPr>
          <p:nvPr/>
        </p:nvSpPr>
        <p:spPr bwMode="auto">
          <a:xfrm flipH="1">
            <a:off x="0" y="5940425"/>
            <a:ext cx="1800225" cy="10795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grpSp>
        <p:nvGrpSpPr>
          <p:cNvPr id="130907" name="Group 859"/>
          <p:cNvGrpSpPr>
            <a:grpSpLocks/>
          </p:cNvGrpSpPr>
          <p:nvPr/>
        </p:nvGrpSpPr>
        <p:grpSpPr bwMode="auto">
          <a:xfrm>
            <a:off x="1295400" y="5219700"/>
            <a:ext cx="1728788" cy="790575"/>
            <a:chOff x="816" y="3288"/>
            <a:chExt cx="1089" cy="499"/>
          </a:xfrm>
        </p:grpSpPr>
        <p:sp>
          <p:nvSpPr>
            <p:cNvPr id="130908" name="AutoShape 860"/>
            <p:cNvSpPr>
              <a:spLocks/>
            </p:cNvSpPr>
            <p:nvPr/>
          </p:nvSpPr>
          <p:spPr bwMode="auto">
            <a:xfrm rot="5400000">
              <a:off x="1293" y="3174"/>
              <a:ext cx="136" cy="1089"/>
            </a:xfrm>
            <a:prstGeom prst="leftBrace">
              <a:avLst>
                <a:gd name="adj1" fmla="val 66728"/>
                <a:gd name="adj2" fmla="val 50898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30909" name="Line 861"/>
            <p:cNvSpPr>
              <a:spLocks noChangeShapeType="1"/>
            </p:cNvSpPr>
            <p:nvPr/>
          </p:nvSpPr>
          <p:spPr bwMode="auto">
            <a:xfrm>
              <a:off x="1361" y="3288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130910" name="Rectangle 862"/>
          <p:cNvSpPr>
            <a:spLocks noChangeArrowheads="1"/>
          </p:cNvSpPr>
          <p:nvPr/>
        </p:nvSpPr>
        <p:spPr bwMode="auto">
          <a:xfrm>
            <a:off x="1330325" y="6084888"/>
            <a:ext cx="1262063" cy="88900"/>
          </a:xfrm>
          <a:prstGeom prst="rect">
            <a:avLst/>
          </a:prstGeom>
          <a:gradFill rotWithShape="1">
            <a:gsLst>
              <a:gs pos="0">
                <a:srgbClr val="FF3300">
                  <a:alpha val="75000"/>
                </a:srgbClr>
              </a:gs>
              <a:gs pos="100000">
                <a:srgbClr val="FF3300">
                  <a:alpha val="75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grpSp>
        <p:nvGrpSpPr>
          <p:cNvPr id="130911" name="Group 863"/>
          <p:cNvGrpSpPr>
            <a:grpSpLocks/>
          </p:cNvGrpSpPr>
          <p:nvPr/>
        </p:nvGrpSpPr>
        <p:grpSpPr bwMode="auto">
          <a:xfrm>
            <a:off x="3021013" y="4360863"/>
            <a:ext cx="4897437" cy="584200"/>
            <a:chOff x="1903" y="2747"/>
            <a:chExt cx="3086" cy="368"/>
          </a:xfrm>
        </p:grpSpPr>
        <p:sp>
          <p:nvSpPr>
            <p:cNvPr id="130912" name="Rectangle 864"/>
            <p:cNvSpPr>
              <a:spLocks noChangeArrowheads="1"/>
            </p:cNvSpPr>
            <p:nvPr/>
          </p:nvSpPr>
          <p:spPr bwMode="auto">
            <a:xfrm rot="-363105">
              <a:off x="1903" y="3066"/>
              <a:ext cx="92" cy="49"/>
            </a:xfrm>
            <a:prstGeom prst="rect">
              <a:avLst/>
            </a:prstGeom>
            <a:gradFill rotWithShape="1">
              <a:gsLst>
                <a:gs pos="0">
                  <a:srgbClr val="FF3300">
                    <a:alpha val="75000"/>
                  </a:srgbClr>
                </a:gs>
                <a:gs pos="100000">
                  <a:srgbClr val="FF33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30913" name="Rectangle 865"/>
            <p:cNvSpPr>
              <a:spLocks noChangeArrowheads="1"/>
            </p:cNvSpPr>
            <p:nvPr/>
          </p:nvSpPr>
          <p:spPr bwMode="auto">
            <a:xfrm rot="-363105">
              <a:off x="2115" y="3043"/>
              <a:ext cx="92" cy="49"/>
            </a:xfrm>
            <a:prstGeom prst="rect">
              <a:avLst/>
            </a:prstGeom>
            <a:gradFill rotWithShape="1">
              <a:gsLst>
                <a:gs pos="0">
                  <a:srgbClr val="FF3300">
                    <a:alpha val="75000"/>
                  </a:srgbClr>
                </a:gs>
                <a:gs pos="100000">
                  <a:srgbClr val="FF33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30914" name="Rectangle 866"/>
            <p:cNvSpPr>
              <a:spLocks noChangeArrowheads="1"/>
            </p:cNvSpPr>
            <p:nvPr/>
          </p:nvSpPr>
          <p:spPr bwMode="auto">
            <a:xfrm rot="-363105">
              <a:off x="2340" y="3019"/>
              <a:ext cx="92" cy="49"/>
            </a:xfrm>
            <a:prstGeom prst="rect">
              <a:avLst/>
            </a:prstGeom>
            <a:gradFill rotWithShape="1">
              <a:gsLst>
                <a:gs pos="0">
                  <a:srgbClr val="FF3300">
                    <a:alpha val="75000"/>
                  </a:srgbClr>
                </a:gs>
                <a:gs pos="100000">
                  <a:srgbClr val="FF33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30915" name="Rectangle 867"/>
            <p:cNvSpPr>
              <a:spLocks noChangeArrowheads="1"/>
            </p:cNvSpPr>
            <p:nvPr/>
          </p:nvSpPr>
          <p:spPr bwMode="auto">
            <a:xfrm rot="-363105">
              <a:off x="2588" y="2995"/>
              <a:ext cx="92" cy="49"/>
            </a:xfrm>
            <a:prstGeom prst="rect">
              <a:avLst/>
            </a:prstGeom>
            <a:gradFill rotWithShape="1">
              <a:gsLst>
                <a:gs pos="0">
                  <a:srgbClr val="FF3300">
                    <a:alpha val="75000"/>
                  </a:srgbClr>
                </a:gs>
                <a:gs pos="100000">
                  <a:srgbClr val="FF33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30916" name="Rectangle 868"/>
            <p:cNvSpPr>
              <a:spLocks noChangeArrowheads="1"/>
            </p:cNvSpPr>
            <p:nvPr/>
          </p:nvSpPr>
          <p:spPr bwMode="auto">
            <a:xfrm rot="-363105">
              <a:off x="2833" y="2967"/>
              <a:ext cx="92" cy="49"/>
            </a:xfrm>
            <a:prstGeom prst="rect">
              <a:avLst/>
            </a:prstGeom>
            <a:gradFill rotWithShape="1">
              <a:gsLst>
                <a:gs pos="0">
                  <a:srgbClr val="FF3300">
                    <a:alpha val="75000"/>
                  </a:srgbClr>
                </a:gs>
                <a:gs pos="100000">
                  <a:srgbClr val="FF33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30917" name="Rectangle 869"/>
            <p:cNvSpPr>
              <a:spLocks noChangeArrowheads="1"/>
            </p:cNvSpPr>
            <p:nvPr/>
          </p:nvSpPr>
          <p:spPr bwMode="auto">
            <a:xfrm rot="-363105">
              <a:off x="3045" y="2944"/>
              <a:ext cx="92" cy="49"/>
            </a:xfrm>
            <a:prstGeom prst="rect">
              <a:avLst/>
            </a:prstGeom>
            <a:gradFill rotWithShape="1">
              <a:gsLst>
                <a:gs pos="0">
                  <a:srgbClr val="FF3300">
                    <a:alpha val="75000"/>
                  </a:srgbClr>
                </a:gs>
                <a:gs pos="100000">
                  <a:srgbClr val="FF33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30918" name="Rectangle 870"/>
            <p:cNvSpPr>
              <a:spLocks noChangeArrowheads="1"/>
            </p:cNvSpPr>
            <p:nvPr/>
          </p:nvSpPr>
          <p:spPr bwMode="auto">
            <a:xfrm rot="-363105">
              <a:off x="3270" y="2920"/>
              <a:ext cx="92" cy="49"/>
            </a:xfrm>
            <a:prstGeom prst="rect">
              <a:avLst/>
            </a:prstGeom>
            <a:gradFill rotWithShape="1">
              <a:gsLst>
                <a:gs pos="0">
                  <a:srgbClr val="FF3300">
                    <a:alpha val="75000"/>
                  </a:srgbClr>
                </a:gs>
                <a:gs pos="100000">
                  <a:srgbClr val="FF33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30919" name="Rectangle 871"/>
            <p:cNvSpPr>
              <a:spLocks noChangeArrowheads="1"/>
            </p:cNvSpPr>
            <p:nvPr/>
          </p:nvSpPr>
          <p:spPr bwMode="auto">
            <a:xfrm rot="-363105">
              <a:off x="3518" y="2896"/>
              <a:ext cx="92" cy="49"/>
            </a:xfrm>
            <a:prstGeom prst="rect">
              <a:avLst/>
            </a:prstGeom>
            <a:gradFill rotWithShape="1">
              <a:gsLst>
                <a:gs pos="0">
                  <a:srgbClr val="FF3300">
                    <a:alpha val="75000"/>
                  </a:srgbClr>
                </a:gs>
                <a:gs pos="100000">
                  <a:srgbClr val="FF33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30920" name="Rectangle 872"/>
            <p:cNvSpPr>
              <a:spLocks noChangeArrowheads="1"/>
            </p:cNvSpPr>
            <p:nvPr/>
          </p:nvSpPr>
          <p:spPr bwMode="auto">
            <a:xfrm rot="-363105">
              <a:off x="3755" y="2869"/>
              <a:ext cx="92" cy="49"/>
            </a:xfrm>
            <a:prstGeom prst="rect">
              <a:avLst/>
            </a:prstGeom>
            <a:gradFill rotWithShape="1">
              <a:gsLst>
                <a:gs pos="0">
                  <a:srgbClr val="FF3300">
                    <a:alpha val="75000"/>
                  </a:srgbClr>
                </a:gs>
                <a:gs pos="100000">
                  <a:srgbClr val="FF33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30921" name="Rectangle 873"/>
            <p:cNvSpPr>
              <a:spLocks noChangeArrowheads="1"/>
            </p:cNvSpPr>
            <p:nvPr/>
          </p:nvSpPr>
          <p:spPr bwMode="auto">
            <a:xfrm rot="-363105">
              <a:off x="3967" y="2846"/>
              <a:ext cx="92" cy="49"/>
            </a:xfrm>
            <a:prstGeom prst="rect">
              <a:avLst/>
            </a:prstGeom>
            <a:gradFill rotWithShape="1">
              <a:gsLst>
                <a:gs pos="0">
                  <a:srgbClr val="FF3300">
                    <a:alpha val="75000"/>
                  </a:srgbClr>
                </a:gs>
                <a:gs pos="100000">
                  <a:srgbClr val="FF33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30922" name="Rectangle 874"/>
            <p:cNvSpPr>
              <a:spLocks noChangeArrowheads="1"/>
            </p:cNvSpPr>
            <p:nvPr/>
          </p:nvSpPr>
          <p:spPr bwMode="auto">
            <a:xfrm rot="-363105">
              <a:off x="4192" y="2822"/>
              <a:ext cx="92" cy="49"/>
            </a:xfrm>
            <a:prstGeom prst="rect">
              <a:avLst/>
            </a:prstGeom>
            <a:gradFill rotWithShape="1">
              <a:gsLst>
                <a:gs pos="0">
                  <a:srgbClr val="FF3300">
                    <a:alpha val="75000"/>
                  </a:srgbClr>
                </a:gs>
                <a:gs pos="100000">
                  <a:srgbClr val="FF33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30923" name="Rectangle 875"/>
            <p:cNvSpPr>
              <a:spLocks noChangeArrowheads="1"/>
            </p:cNvSpPr>
            <p:nvPr/>
          </p:nvSpPr>
          <p:spPr bwMode="auto">
            <a:xfrm rot="-363105">
              <a:off x="4440" y="2798"/>
              <a:ext cx="92" cy="49"/>
            </a:xfrm>
            <a:prstGeom prst="rect">
              <a:avLst/>
            </a:prstGeom>
            <a:gradFill rotWithShape="1">
              <a:gsLst>
                <a:gs pos="0">
                  <a:srgbClr val="FF3300">
                    <a:alpha val="75000"/>
                  </a:srgbClr>
                </a:gs>
                <a:gs pos="100000">
                  <a:srgbClr val="FF33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30924" name="Rectangle 876"/>
            <p:cNvSpPr>
              <a:spLocks noChangeArrowheads="1"/>
            </p:cNvSpPr>
            <p:nvPr/>
          </p:nvSpPr>
          <p:spPr bwMode="auto">
            <a:xfrm rot="-363105">
              <a:off x="4685" y="2770"/>
              <a:ext cx="92" cy="49"/>
            </a:xfrm>
            <a:prstGeom prst="rect">
              <a:avLst/>
            </a:prstGeom>
            <a:gradFill rotWithShape="1">
              <a:gsLst>
                <a:gs pos="0">
                  <a:srgbClr val="FF3300">
                    <a:alpha val="75000"/>
                  </a:srgbClr>
                </a:gs>
                <a:gs pos="100000">
                  <a:srgbClr val="FF33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30925" name="Rectangle 877"/>
            <p:cNvSpPr>
              <a:spLocks noChangeArrowheads="1"/>
            </p:cNvSpPr>
            <p:nvPr/>
          </p:nvSpPr>
          <p:spPr bwMode="auto">
            <a:xfrm rot="-363105">
              <a:off x="4897" y="2747"/>
              <a:ext cx="92" cy="49"/>
            </a:xfrm>
            <a:prstGeom prst="rect">
              <a:avLst/>
            </a:prstGeom>
            <a:gradFill rotWithShape="1">
              <a:gsLst>
                <a:gs pos="0">
                  <a:srgbClr val="FF3300">
                    <a:alpha val="75000"/>
                  </a:srgbClr>
                </a:gs>
                <a:gs pos="100000">
                  <a:srgbClr val="FF33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</p:grpSp>
      <p:sp>
        <p:nvSpPr>
          <p:cNvPr id="130926" name="Rectangle 878"/>
          <p:cNvSpPr>
            <a:spLocks noChangeArrowheads="1"/>
          </p:cNvSpPr>
          <p:nvPr/>
        </p:nvSpPr>
        <p:spPr bwMode="auto">
          <a:xfrm>
            <a:off x="1330325" y="6084888"/>
            <a:ext cx="1262063" cy="88900"/>
          </a:xfrm>
          <a:prstGeom prst="rect">
            <a:avLst/>
          </a:prstGeom>
          <a:gradFill rotWithShape="1">
            <a:gsLst>
              <a:gs pos="0">
                <a:srgbClr val="FF3300">
                  <a:alpha val="75000"/>
                </a:srgbClr>
              </a:gs>
              <a:gs pos="100000">
                <a:srgbClr val="FF3300">
                  <a:alpha val="75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130927" name="Text Box 879"/>
          <p:cNvSpPr txBox="1">
            <a:spLocks noChangeArrowheads="1"/>
          </p:cNvSpPr>
          <p:nvPr/>
        </p:nvSpPr>
        <p:spPr bwMode="auto">
          <a:xfrm>
            <a:off x="719138" y="827088"/>
            <a:ext cx="46815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82" tIns="44991" rIns="89982" bIns="44991">
            <a:spAutoFit/>
          </a:bodyPr>
          <a:lstStyle>
            <a:lvl1pPr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431800" indent="-215900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647700" indent="-215900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862013" indent="-214313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1079500" indent="-217488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15367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19939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24511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29083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>
              <a:lnSpc>
                <a:spcPct val="101000"/>
              </a:lnSpc>
            </a:pPr>
            <a:r>
              <a:rPr lang="en-GB" sz="2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1</a:t>
            </a:r>
            <a:r>
              <a:rPr lang="es-ES" sz="2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) </a:t>
            </a:r>
            <a:r>
              <a:rPr lang="en-US" sz="2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Client</a:t>
            </a:r>
            <a:r>
              <a:rPr lang="es-ES" sz="2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-driven policy</a:t>
            </a:r>
            <a:endParaRPr lang="en-GB" sz="26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0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" dur="500"/>
                                        <p:tgtEl>
                                          <p:spTgt spid="130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309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748E-7 0.00084 L -0.1748 0.00084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130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4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0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4" grpId="0" animBg="1"/>
      <p:bldP spid="130054" grpId="1" animBg="1"/>
      <p:bldP spid="130910" grpId="0" animBg="1"/>
      <p:bldP spid="1309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ext Box 2"/>
          <p:cNvSpPr txBox="1">
            <a:spLocks noChangeArrowheads="1"/>
          </p:cNvSpPr>
          <p:nvPr/>
        </p:nvSpPr>
        <p:spPr bwMode="auto">
          <a:xfrm>
            <a:off x="71438" y="44450"/>
            <a:ext cx="9648825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82" tIns="44991" rIns="89982" bIns="44991">
            <a:spAutoFit/>
          </a:bodyPr>
          <a:lstStyle>
            <a:lvl1pPr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431800" indent="-215900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647700" indent="-215900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862013" indent="-214313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1079500" indent="-217488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15367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19939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24511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29083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>
              <a:lnSpc>
                <a:spcPct val="101000"/>
              </a:lnSpc>
            </a:pPr>
            <a:r>
              <a:rPr lang="en-GB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POLICIES OF VIDEO TRANSMISSION</a:t>
            </a:r>
          </a:p>
        </p:txBody>
      </p:sp>
      <p:sp>
        <p:nvSpPr>
          <p:cNvPr id="132100" name="Rectangle 4"/>
          <p:cNvSpPr>
            <a:spLocks noChangeArrowheads="1"/>
          </p:cNvSpPr>
          <p:nvPr/>
        </p:nvSpPr>
        <p:spPr bwMode="auto">
          <a:xfrm>
            <a:off x="1584325" y="4500563"/>
            <a:ext cx="1227138" cy="7191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1" rIns="91420" bIns="45711" anchor="ctr"/>
          <a:lstStyle/>
          <a:p>
            <a:pPr algn="ctr" defTabSz="449263"/>
            <a:r>
              <a:rPr lang="ca-ES" sz="1800" b="1"/>
              <a:t>JPIP</a:t>
            </a:r>
          </a:p>
          <a:p>
            <a:pPr algn="ctr" defTabSz="449263"/>
            <a:r>
              <a:rPr lang="ca-ES" sz="1800" b="1"/>
              <a:t>SERVER</a:t>
            </a:r>
          </a:p>
        </p:txBody>
      </p:sp>
      <p:sp>
        <p:nvSpPr>
          <p:cNvPr id="132101" name="Rectangle 5"/>
          <p:cNvSpPr>
            <a:spLocks noChangeArrowheads="1"/>
          </p:cNvSpPr>
          <p:nvPr/>
        </p:nvSpPr>
        <p:spPr bwMode="auto">
          <a:xfrm>
            <a:off x="8280400" y="3852863"/>
            <a:ext cx="1225550" cy="7191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1" rIns="91420" bIns="45711" anchor="ctr"/>
          <a:lstStyle/>
          <a:p>
            <a:pPr algn="ctr" defTabSz="449263"/>
            <a:r>
              <a:rPr lang="ca-ES" sz="1800" b="1"/>
              <a:t>JPIP</a:t>
            </a:r>
          </a:p>
          <a:p>
            <a:pPr algn="ctr" defTabSz="449263"/>
            <a:r>
              <a:rPr lang="ca-ES" sz="1800" b="1"/>
              <a:t>CLIENT</a:t>
            </a:r>
          </a:p>
        </p:txBody>
      </p:sp>
      <p:sp>
        <p:nvSpPr>
          <p:cNvPr id="132102" name="Line 6"/>
          <p:cNvSpPr>
            <a:spLocks noChangeShapeType="1"/>
          </p:cNvSpPr>
          <p:nvPr/>
        </p:nvSpPr>
        <p:spPr bwMode="auto">
          <a:xfrm flipH="1">
            <a:off x="2808288" y="4140200"/>
            <a:ext cx="5472112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a-ES"/>
          </a:p>
        </p:txBody>
      </p:sp>
      <p:sp>
        <p:nvSpPr>
          <p:cNvPr id="132103" name="Line 7"/>
          <p:cNvSpPr>
            <a:spLocks noChangeShapeType="1"/>
          </p:cNvSpPr>
          <p:nvPr/>
        </p:nvSpPr>
        <p:spPr bwMode="auto">
          <a:xfrm flipH="1">
            <a:off x="2808288" y="4356100"/>
            <a:ext cx="5472112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a-ES"/>
          </a:p>
        </p:txBody>
      </p:sp>
      <p:grpSp>
        <p:nvGrpSpPr>
          <p:cNvPr id="132104" name="Group 8"/>
          <p:cNvGrpSpPr>
            <a:grpSpLocks/>
          </p:cNvGrpSpPr>
          <p:nvPr/>
        </p:nvGrpSpPr>
        <p:grpSpPr bwMode="auto">
          <a:xfrm>
            <a:off x="-13163550" y="6084888"/>
            <a:ext cx="18265775" cy="766762"/>
            <a:chOff x="453" y="1020"/>
            <a:chExt cx="11507" cy="483"/>
          </a:xfrm>
        </p:grpSpPr>
        <p:grpSp>
          <p:nvGrpSpPr>
            <p:cNvPr id="132105" name="Group 9"/>
            <p:cNvGrpSpPr>
              <a:grpSpLocks/>
            </p:cNvGrpSpPr>
            <p:nvPr/>
          </p:nvGrpSpPr>
          <p:grpSpPr bwMode="auto">
            <a:xfrm>
              <a:off x="453" y="1111"/>
              <a:ext cx="11507" cy="392"/>
              <a:chOff x="-13290" y="2562"/>
              <a:chExt cx="15954" cy="545"/>
            </a:xfrm>
          </p:grpSpPr>
          <p:grpSp>
            <p:nvGrpSpPr>
              <p:cNvPr id="132106" name="Group 10"/>
              <p:cNvGrpSpPr>
                <a:grpSpLocks/>
              </p:cNvGrpSpPr>
              <p:nvPr/>
            </p:nvGrpSpPr>
            <p:grpSpPr bwMode="auto">
              <a:xfrm>
                <a:off x="-13290" y="2562"/>
                <a:ext cx="15727" cy="545"/>
                <a:chOff x="3220" y="2426"/>
                <a:chExt cx="15727" cy="545"/>
              </a:xfrm>
            </p:grpSpPr>
            <p:grpSp>
              <p:nvGrpSpPr>
                <p:cNvPr id="132107" name="Group 11"/>
                <p:cNvGrpSpPr>
                  <a:grpSpLocks/>
                </p:cNvGrpSpPr>
                <p:nvPr/>
              </p:nvGrpSpPr>
              <p:grpSpPr bwMode="auto">
                <a:xfrm>
                  <a:off x="3447" y="2426"/>
                  <a:ext cx="15500" cy="545"/>
                  <a:chOff x="-1361" y="2789"/>
                  <a:chExt cx="15500" cy="545"/>
                </a:xfrm>
              </p:grpSpPr>
              <p:pic>
                <p:nvPicPr>
                  <p:cNvPr id="132108" name="Picture 12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1270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32109" name="Picture 13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71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32110" name="Picture 14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239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32111" name="Picture 15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76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32112" name="Picture 16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90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32113" name="Picture 17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304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32114" name="Picture 18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816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32115" name="Picture 19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30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32116" name="Picture 20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844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32117" name="Picture 21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1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356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32118" name="Picture 22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1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870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32119" name="Picture 23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1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384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32120" name="Picture 24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1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899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32121" name="Picture 25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1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410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32122" name="Picture 26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1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7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32123" name="Picture 27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1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444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32124" name="Picture 28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959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32125" name="Picture 29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2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473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32126" name="Picture 30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2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987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32127" name="Picture 31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2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482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32128" name="Picture 32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2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9016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32129" name="Picture 33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2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9530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32130" name="Picture 34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2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0045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32131" name="Picture 35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2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0556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32132" name="Picture 36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2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1067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32133" name="Picture 37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2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1581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32134" name="Picture 38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2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2093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32135" name="Picture 39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3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2604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32136" name="Picture 40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3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3115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32137" name="Picture 41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3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3626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grpSp>
                <p:nvGrpSpPr>
                  <p:cNvPr id="132138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-1361" y="2789"/>
                    <a:ext cx="15500" cy="545"/>
                    <a:chOff x="-1361" y="2789"/>
                    <a:chExt cx="15500" cy="545"/>
                  </a:xfrm>
                </p:grpSpPr>
                <p:grpSp>
                  <p:nvGrpSpPr>
                    <p:cNvPr id="132139" name="Group 4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-1361" y="2789"/>
                      <a:ext cx="15441" cy="545"/>
                      <a:chOff x="-1361" y="2789"/>
                      <a:chExt cx="15441" cy="545"/>
                    </a:xfrm>
                  </p:grpSpPr>
                  <p:grpSp>
                    <p:nvGrpSpPr>
                      <p:cNvPr id="132140" name="Group 4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-1361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32141" name="Group 4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32142" name="Rectangle 4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143" name="AutoShape 4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144" name="AutoShape 4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145" name="AutoShape 4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146" name="AutoShape 5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147" name="AutoShape 5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148" name="AutoShape 5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149" name="AutoShape 5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32150" name="Group 5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32151" name="Rectangle 5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152" name="AutoShape 5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153" name="AutoShape 5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154" name="AutoShape 5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155" name="AutoShape 5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156" name="AutoShape 6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157" name="AutoShape 6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158" name="AutoShape 6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32159" name="Rectangle 6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2160" name="AutoShape 6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2161" name="AutoShape 6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2162" name="AutoShape 6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2163" name="AutoShape 6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2164" name="AutoShape 6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32165" name="Group 6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-844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32166" name="Group 7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32167" name="Rectangle 7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168" name="AutoShape 7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169" name="AutoShape 7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170" name="AutoShape 7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171" name="AutoShape 7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172" name="AutoShape 7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173" name="AutoShape 7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174" name="AutoShape 7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32175" name="Group 7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32176" name="Rectangle 8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177" name="AutoShape 8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178" name="AutoShape 8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179" name="AutoShape 8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180" name="AutoShape 8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181" name="AutoShape 8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182" name="AutoShape 8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183" name="AutoShape 8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32184" name="Rectangle 8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2185" name="AutoShape 8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2186" name="AutoShape 9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2187" name="AutoShape 9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2188" name="AutoShape 9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2189" name="AutoShape 9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32190" name="Group 9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-329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32191" name="Group 9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32192" name="Rectangle 9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193" name="AutoShape 9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194" name="AutoShape 9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195" name="AutoShape 9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196" name="AutoShape 10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197" name="AutoShape 10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198" name="AutoShape 10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199" name="AutoShape 10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32200" name="Group 10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32201" name="Rectangle 10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202" name="AutoShape 10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203" name="AutoShape 10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204" name="AutoShape 10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205" name="AutoShape 10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206" name="AutoShape 1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207" name="AutoShape 11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208" name="AutoShape 11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32209" name="Rectangle 11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2210" name="AutoShape 1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2211" name="AutoShape 1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2212" name="AutoShape 1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2213" name="AutoShape 1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2214" name="AutoShape 11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32215" name="Group 11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5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32216" name="Group 12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32217" name="Rectangle 1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218" name="AutoShape 1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219" name="AutoShape 12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220" name="AutoShape 12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221" name="AutoShape 12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222" name="AutoShape 12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223" name="AutoShape 12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224" name="AutoShape 12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32225" name="Group 12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32226" name="Rectangle 13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227" name="AutoShape 13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228" name="AutoShape 13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229" name="AutoShape 13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230" name="AutoShape 13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231" name="AutoShape 13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232" name="AutoShape 13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233" name="AutoShape 13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32234" name="Rectangle 13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2235" name="AutoShape 13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2236" name="AutoShape 14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2237" name="AutoShape 14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2238" name="AutoShape 14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2239" name="AutoShape 14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32240" name="Group 14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99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32241" name="Group 14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32242" name="Rectangle 14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243" name="AutoShape 14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244" name="AutoShape 14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245" name="AutoShape 14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246" name="AutoShape 15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247" name="AutoShape 15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248" name="AutoShape 15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249" name="AutoShape 15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32250" name="Group 15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32251" name="Rectangle 15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252" name="AutoShape 15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253" name="AutoShape 15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254" name="AutoShape 15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255" name="AutoShape 15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256" name="AutoShape 16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257" name="AutoShape 16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258" name="AutoShape 16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32259" name="Rectangle 16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2260" name="AutoShape 16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2261" name="AutoShape 16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2262" name="AutoShape 16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2263" name="AutoShape 16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2264" name="AutoShape 16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32265" name="Group 16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214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32266" name="Group 17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32267" name="Rectangle 17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268" name="AutoShape 17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269" name="AutoShape 17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270" name="AutoShape 17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271" name="AutoShape 17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272" name="AutoShape 17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273" name="AutoShape 17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274" name="AutoShape 17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32275" name="Group 17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32276" name="Rectangle 18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277" name="AutoShape 18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278" name="AutoShape 18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279" name="AutoShape 18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280" name="AutoShape 18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281" name="AutoShape 18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282" name="AutoShape 18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283" name="AutoShape 18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32284" name="Rectangle 18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2285" name="AutoShape 18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2286" name="AutoShape 19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2287" name="AutoShape 19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2288" name="AutoShape 19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2289" name="AutoShape 19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32290" name="Group 19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725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32291" name="Group 19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32292" name="Rectangle 19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293" name="AutoShape 19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294" name="AutoShape 19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295" name="AutoShape 19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296" name="AutoShape 20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297" name="AutoShape 20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298" name="AutoShape 20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299" name="AutoShape 20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32300" name="Group 20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32301" name="Rectangle 20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302" name="AutoShape 20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303" name="AutoShape 20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304" name="AutoShape 20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305" name="AutoShape 20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306" name="AutoShape 2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307" name="AutoShape 21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308" name="AutoShape 21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32309" name="Rectangle 21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2310" name="AutoShape 2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2311" name="AutoShape 2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2312" name="AutoShape 2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2313" name="AutoShape 2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2314" name="AutoShape 21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32315" name="Group 21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239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32316" name="Group 22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32317" name="Rectangle 2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318" name="AutoShape 2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319" name="AutoShape 22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320" name="AutoShape 22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321" name="AutoShape 22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322" name="AutoShape 22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323" name="AutoShape 22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324" name="AutoShape 22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32325" name="Group 22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32326" name="Rectangle 23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327" name="AutoShape 23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328" name="AutoShape 23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329" name="AutoShape 23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330" name="AutoShape 23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331" name="AutoShape 23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332" name="AutoShape 23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333" name="AutoShape 23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32334" name="Rectangle 23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2335" name="AutoShape 23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2336" name="AutoShape 24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2337" name="AutoShape 24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2338" name="AutoShape 24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2339" name="AutoShape 24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32340" name="Group 24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754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32341" name="Group 24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32342" name="Rectangle 24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343" name="AutoShape 24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344" name="AutoShape 24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345" name="AutoShape 24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346" name="AutoShape 25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347" name="AutoShape 25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348" name="AutoShape 25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349" name="AutoShape 25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32350" name="Group 25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32351" name="Rectangle 25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352" name="AutoShape 25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353" name="AutoShape 25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354" name="AutoShape 25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355" name="AutoShape 25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356" name="AutoShape 26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357" name="AutoShape 26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358" name="AutoShape 26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32359" name="Rectangle 26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2360" name="AutoShape 26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2361" name="AutoShape 26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2362" name="AutoShape 26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2363" name="AutoShape 26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2364" name="AutoShape 26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32365" name="Group 26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265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32366" name="Group 27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32367" name="Rectangle 27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368" name="AutoShape 27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369" name="AutoShape 27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370" name="AutoShape 27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371" name="AutoShape 27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372" name="AutoShape 27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373" name="AutoShape 27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374" name="AutoShape 27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32375" name="Group 27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32376" name="Rectangle 28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377" name="AutoShape 28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378" name="AutoShape 28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379" name="AutoShape 28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380" name="AutoShape 28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381" name="AutoShape 28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382" name="AutoShape 28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383" name="AutoShape 28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32384" name="Rectangle 28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2385" name="AutoShape 28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2386" name="AutoShape 29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2387" name="AutoShape 29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2388" name="AutoShape 29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2389" name="AutoShape 29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32390" name="Group 29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779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32391" name="Group 29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32392" name="Rectangle 29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393" name="AutoShape 29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394" name="AutoShape 29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395" name="AutoShape 29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396" name="AutoShape 30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397" name="AutoShape 30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398" name="AutoShape 30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399" name="AutoShape 30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32400" name="Group 30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32401" name="Rectangle 30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402" name="AutoShape 30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403" name="AutoShape 30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404" name="AutoShape 30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405" name="AutoShape 30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406" name="AutoShape 3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407" name="AutoShape 31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408" name="AutoShape 31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32409" name="Rectangle 31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2410" name="AutoShape 3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2411" name="AutoShape 3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2412" name="AutoShape 3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2413" name="AutoShape 3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2414" name="AutoShape 31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32415" name="Group 31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294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32416" name="Group 32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32417" name="Rectangle 3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418" name="AutoShape 3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419" name="AutoShape 32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420" name="AutoShape 32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421" name="AutoShape 32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422" name="AutoShape 32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423" name="AutoShape 32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424" name="AutoShape 32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32425" name="Group 32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32426" name="Rectangle 33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427" name="AutoShape 33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428" name="AutoShape 33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429" name="AutoShape 33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430" name="AutoShape 33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431" name="AutoShape 33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432" name="AutoShape 33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433" name="AutoShape 33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32434" name="Rectangle 33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2435" name="AutoShape 33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2436" name="AutoShape 34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2437" name="AutoShape 34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2438" name="AutoShape 34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2439" name="AutoShape 34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32440" name="Group 34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808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32441" name="Group 34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32442" name="Rectangle 34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443" name="AutoShape 34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444" name="AutoShape 34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445" name="AutoShape 34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446" name="AutoShape 35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447" name="AutoShape 35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448" name="AutoShape 35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449" name="AutoShape 35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32450" name="Group 35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32451" name="Rectangle 35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452" name="AutoShape 35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453" name="AutoShape 35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454" name="AutoShape 35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455" name="AutoShape 35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456" name="AutoShape 36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457" name="AutoShape 36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458" name="AutoShape 36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32459" name="Rectangle 36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2460" name="AutoShape 36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2461" name="AutoShape 36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2462" name="AutoShape 36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2463" name="AutoShape 36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2464" name="AutoShape 36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32465" name="Group 36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319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32466" name="Group 37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32467" name="Rectangle 37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468" name="AutoShape 37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469" name="AutoShape 37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470" name="AutoShape 37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471" name="AutoShape 37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472" name="AutoShape 37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473" name="AutoShape 37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474" name="AutoShape 37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32475" name="Group 37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32476" name="Rectangle 38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477" name="AutoShape 38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478" name="AutoShape 38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479" name="AutoShape 38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480" name="AutoShape 38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481" name="AutoShape 38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482" name="AutoShape 38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483" name="AutoShape 38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32484" name="Rectangle 38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2485" name="AutoShape 38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2486" name="AutoShape 39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2487" name="AutoShape 39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2488" name="AutoShape 39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2489" name="AutoShape 39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32490" name="Group 39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836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32491" name="Group 39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32492" name="Rectangle 39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493" name="AutoShape 39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494" name="AutoShape 39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495" name="AutoShape 39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496" name="AutoShape 40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497" name="AutoShape 40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498" name="AutoShape 40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499" name="AutoShape 40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32500" name="Group 40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32501" name="Rectangle 40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502" name="AutoShape 40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503" name="AutoShape 40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504" name="AutoShape 40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505" name="AutoShape 40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506" name="AutoShape 4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507" name="AutoShape 41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508" name="AutoShape 41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32509" name="Rectangle 41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2510" name="AutoShape 4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2511" name="AutoShape 4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2512" name="AutoShape 4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2513" name="AutoShape 4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2514" name="AutoShape 41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32515" name="Group 41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354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32516" name="Group 42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32517" name="Rectangle 4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518" name="AutoShape 4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519" name="AutoShape 42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520" name="AutoShape 42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521" name="AutoShape 42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522" name="AutoShape 42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523" name="AutoShape 42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524" name="AutoShape 42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32525" name="Group 42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32526" name="Rectangle 43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527" name="AutoShape 43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528" name="AutoShape 43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529" name="AutoShape 43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530" name="AutoShape 43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531" name="AutoShape 43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532" name="AutoShape 43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533" name="AutoShape 43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32534" name="Rectangle 43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2535" name="AutoShape 43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2536" name="AutoShape 44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2537" name="AutoShape 44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2538" name="AutoShape 44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2539" name="AutoShape 44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32540" name="Group 44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868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32541" name="Group 44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32542" name="Rectangle 44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543" name="AutoShape 44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544" name="AutoShape 44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545" name="AutoShape 44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546" name="AutoShape 45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547" name="AutoShape 45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548" name="AutoShape 45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549" name="AutoShape 45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32550" name="Group 45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32551" name="Rectangle 45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552" name="AutoShape 45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553" name="AutoShape 45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554" name="AutoShape 45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555" name="AutoShape 45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556" name="AutoShape 46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557" name="AutoShape 46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558" name="AutoShape 46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32559" name="Rectangle 46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2560" name="AutoShape 46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2561" name="AutoShape 46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2562" name="AutoShape 46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2563" name="AutoShape 46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2564" name="AutoShape 46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32565" name="Group 46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382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32566" name="Group 47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32567" name="Rectangle 47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568" name="AutoShape 47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569" name="AutoShape 47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570" name="AutoShape 47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571" name="AutoShape 47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572" name="AutoShape 47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573" name="AutoShape 47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574" name="AutoShape 47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32575" name="Group 47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32576" name="Rectangle 48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577" name="AutoShape 48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578" name="AutoShape 48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579" name="AutoShape 48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580" name="AutoShape 48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581" name="AutoShape 48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582" name="AutoShape 48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583" name="AutoShape 48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32584" name="Rectangle 48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2585" name="AutoShape 48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2586" name="AutoShape 49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2587" name="AutoShape 49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2588" name="AutoShape 49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2589" name="AutoShape 49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32590" name="Group 49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897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32591" name="Group 49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32592" name="Rectangle 49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593" name="AutoShape 49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594" name="AutoShape 49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595" name="AutoShape 49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596" name="AutoShape 50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597" name="AutoShape 50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598" name="AutoShape 50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599" name="AutoShape 50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32600" name="Group 50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32601" name="Rectangle 50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602" name="AutoShape 50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603" name="AutoShape 50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604" name="AutoShape 50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605" name="AutoShape 50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606" name="AutoShape 5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607" name="AutoShape 51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608" name="AutoShape 51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32609" name="Rectangle 51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2610" name="AutoShape 5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2611" name="AutoShape 5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2612" name="AutoShape 5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2613" name="AutoShape 5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2614" name="AutoShape 51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32615" name="Group 51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411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32616" name="Group 52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32617" name="Rectangle 5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618" name="AutoShape 5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619" name="AutoShape 52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620" name="AutoShape 52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621" name="AutoShape 52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622" name="AutoShape 52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623" name="AutoShape 52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624" name="AutoShape 52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32625" name="Group 52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32626" name="Rectangle 53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627" name="AutoShape 53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628" name="AutoShape 53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629" name="AutoShape 53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630" name="AutoShape 53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631" name="AutoShape 53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632" name="AutoShape 53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633" name="AutoShape 53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32634" name="Rectangle 53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2635" name="AutoShape 53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2636" name="AutoShape 54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2637" name="AutoShape 54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2638" name="AutoShape 54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2639" name="AutoShape 54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32640" name="Group 54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925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32641" name="Group 54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32642" name="Rectangle 54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643" name="AutoShape 54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644" name="AutoShape 54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645" name="AutoShape 54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646" name="AutoShape 55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647" name="AutoShape 55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648" name="AutoShape 55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649" name="AutoShape 55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32650" name="Group 55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32651" name="Rectangle 55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652" name="AutoShape 55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653" name="AutoShape 55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654" name="AutoShape 55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655" name="AutoShape 55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656" name="AutoShape 56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657" name="AutoShape 56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658" name="AutoShape 56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32659" name="Rectangle 56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2660" name="AutoShape 56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2661" name="AutoShape 56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2662" name="AutoShape 56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2663" name="AutoShape 56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2664" name="AutoShape 56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32665" name="Group 56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9440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32666" name="Group 57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32667" name="Rectangle 57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668" name="AutoShape 57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669" name="AutoShape 57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670" name="AutoShape 57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671" name="AutoShape 57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672" name="AutoShape 57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673" name="AutoShape 57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674" name="AutoShape 57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32675" name="Group 57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32676" name="Rectangle 58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677" name="AutoShape 58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678" name="AutoShape 58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679" name="AutoShape 58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680" name="AutoShape 58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681" name="AutoShape 58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682" name="AutoShape 58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683" name="AutoShape 58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32684" name="Rectangle 58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2685" name="AutoShape 58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2686" name="AutoShape 59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2687" name="AutoShape 59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2688" name="AutoShape 59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2689" name="AutoShape 59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32690" name="Group 59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9954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32691" name="Group 59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32692" name="Rectangle 59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693" name="AutoShape 59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694" name="AutoShape 59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695" name="AutoShape 59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696" name="AutoShape 60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697" name="AutoShape 60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698" name="AutoShape 60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699" name="AutoShape 60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32700" name="Group 60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32701" name="Rectangle 60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702" name="AutoShape 60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703" name="AutoShape 60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704" name="AutoShape 60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705" name="AutoShape 60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706" name="AutoShape 6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707" name="AutoShape 61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708" name="AutoShape 61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32709" name="Rectangle 61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2710" name="AutoShape 6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2711" name="AutoShape 6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2712" name="AutoShape 6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2713" name="AutoShape 6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2714" name="AutoShape 61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32715" name="Group 61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0465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32716" name="Group 62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32717" name="Rectangle 6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718" name="AutoShape 6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719" name="AutoShape 62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720" name="AutoShape 62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721" name="AutoShape 62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722" name="AutoShape 62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723" name="AutoShape 62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724" name="AutoShape 62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32725" name="Group 62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32726" name="Rectangle 63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727" name="AutoShape 63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728" name="AutoShape 63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729" name="AutoShape 63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730" name="AutoShape 63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731" name="AutoShape 63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732" name="AutoShape 63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733" name="AutoShape 63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32734" name="Rectangle 63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2735" name="AutoShape 63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2736" name="AutoShape 64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2737" name="AutoShape 64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2738" name="AutoShape 64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2739" name="AutoShape 64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32740" name="Group 64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0977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32741" name="Group 64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32742" name="Rectangle 64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743" name="AutoShape 64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744" name="AutoShape 64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745" name="AutoShape 64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746" name="AutoShape 65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747" name="AutoShape 65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748" name="AutoShape 65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749" name="AutoShape 65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32750" name="Group 65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32751" name="Rectangle 65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752" name="AutoShape 65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753" name="AutoShape 65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754" name="AutoShape 65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755" name="AutoShape 65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756" name="AutoShape 66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757" name="AutoShape 66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758" name="AutoShape 66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32759" name="Rectangle 66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2760" name="AutoShape 66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2761" name="AutoShape 66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2762" name="AutoShape 66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2763" name="AutoShape 66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2764" name="AutoShape 66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32765" name="Group 66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1491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32766" name="Group 67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32767" name="Rectangle 67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768" name="AutoShape 67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769" name="AutoShape 67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770" name="AutoShape 67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771" name="AutoShape 67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772" name="AutoShape 67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773" name="AutoShape 67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774" name="AutoShape 67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32775" name="Group 67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32776" name="Rectangle 68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777" name="AutoShape 68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778" name="AutoShape 68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779" name="AutoShape 68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780" name="AutoShape 68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781" name="AutoShape 68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782" name="AutoShape 68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783" name="AutoShape 68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32784" name="Rectangle 68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2785" name="AutoShape 68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2786" name="AutoShape 69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2787" name="AutoShape 69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2788" name="AutoShape 69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2789" name="AutoShape 69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32790" name="Group 69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2002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32791" name="Group 69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32792" name="Rectangle 69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793" name="AutoShape 69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794" name="AutoShape 69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795" name="AutoShape 69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796" name="AutoShape 70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797" name="AutoShape 70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798" name="AutoShape 70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799" name="AutoShape 70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32800" name="Group 70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32801" name="Rectangle 70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802" name="AutoShape 70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803" name="AutoShape 70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804" name="AutoShape 70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805" name="AutoShape 70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806" name="AutoShape 7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807" name="AutoShape 71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808" name="AutoShape 71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32809" name="Rectangle 71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2810" name="AutoShape 7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2811" name="AutoShape 7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2812" name="AutoShape 7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2813" name="AutoShape 7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2814" name="AutoShape 71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32815" name="Group 71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2513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32816" name="Group 72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32817" name="Rectangle 7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818" name="AutoShape 7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819" name="AutoShape 72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820" name="AutoShape 72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821" name="AutoShape 72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822" name="AutoShape 72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823" name="AutoShape 72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824" name="AutoShape 72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32825" name="Group 72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32826" name="Rectangle 73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827" name="AutoShape 73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828" name="AutoShape 73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829" name="AutoShape 73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830" name="AutoShape 73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831" name="AutoShape 73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832" name="AutoShape 73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833" name="AutoShape 73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32834" name="Rectangle 73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2835" name="AutoShape 73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2836" name="AutoShape 74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2837" name="AutoShape 74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2838" name="AutoShape 74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2839" name="AutoShape 74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32840" name="Group 74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024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32841" name="Group 74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32842" name="Rectangle 74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843" name="AutoShape 74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844" name="AutoShape 74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845" name="AutoShape 74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846" name="AutoShape 75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847" name="AutoShape 75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848" name="AutoShape 75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849" name="AutoShape 75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32850" name="Group 75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32851" name="Rectangle 75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852" name="AutoShape 75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853" name="AutoShape 75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854" name="AutoShape 75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855" name="AutoShape 75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856" name="AutoShape 76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857" name="AutoShape 76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858" name="AutoShape 76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32859" name="Rectangle 76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2860" name="AutoShape 76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2861" name="AutoShape 76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2862" name="AutoShape 76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2863" name="AutoShape 76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2864" name="AutoShape 76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32865" name="Group 76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536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32866" name="Group 77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32867" name="Rectangle 77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868" name="AutoShape 77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869" name="AutoShape 77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870" name="AutoShape 77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871" name="AutoShape 77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872" name="AutoShape 77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873" name="AutoShape 77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874" name="AutoShape 77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32875" name="Group 77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32876" name="Rectangle 78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877" name="AutoShape 78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878" name="AutoShape 78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879" name="AutoShape 78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880" name="AutoShape 78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881" name="AutoShape 78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882" name="AutoShape 78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32883" name="AutoShape 78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32884" name="Rectangle 78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2885" name="AutoShape 78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2886" name="AutoShape 79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2887" name="AutoShape 79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2888" name="AutoShape 79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32889" name="AutoShape 79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</p:grpSp>
                <p:grpSp>
                  <p:nvGrpSpPr>
                    <p:cNvPr id="132890" name="Group 79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048" y="2789"/>
                      <a:ext cx="91" cy="545"/>
                      <a:chOff x="14924" y="2789"/>
                      <a:chExt cx="91" cy="545"/>
                    </a:xfrm>
                  </p:grpSpPr>
                  <p:sp>
                    <p:nvSpPr>
                      <p:cNvPr id="132891" name="Rectangle 795"/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>
                        <a:off x="14697" y="3016"/>
                        <a:ext cx="545" cy="91"/>
                      </a:xfrm>
                      <a:prstGeom prst="rect">
                        <a:avLst/>
                      </a:prstGeom>
                      <a:solidFill>
                        <a:srgbClr val="333333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a-ES"/>
                      </a:p>
                    </p:txBody>
                  </p:sp>
                  <p:sp>
                    <p:nvSpPr>
                      <p:cNvPr id="132892" name="AutoShape 796"/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>
                        <a:off x="14948" y="2891"/>
                        <a:ext cx="45" cy="45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a-ES"/>
                      </a:p>
                    </p:txBody>
                  </p:sp>
                  <p:sp>
                    <p:nvSpPr>
                      <p:cNvPr id="132893" name="AutoShape 797"/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>
                        <a:off x="14949" y="2964"/>
                        <a:ext cx="45" cy="45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a-ES"/>
                      </a:p>
                    </p:txBody>
                  </p:sp>
                  <p:sp>
                    <p:nvSpPr>
                      <p:cNvPr id="132894" name="AutoShape 798"/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>
                        <a:off x="14948" y="3038"/>
                        <a:ext cx="45" cy="45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a-ES"/>
                      </a:p>
                    </p:txBody>
                  </p:sp>
                  <p:sp>
                    <p:nvSpPr>
                      <p:cNvPr id="132895" name="AutoShape 799"/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>
                        <a:off x="14949" y="3111"/>
                        <a:ext cx="45" cy="45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a-ES"/>
                      </a:p>
                    </p:txBody>
                  </p:sp>
                  <p:sp>
                    <p:nvSpPr>
                      <p:cNvPr id="132896" name="AutoShape 800"/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>
                        <a:off x="14948" y="3183"/>
                        <a:ext cx="45" cy="45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a-ES"/>
                      </a:p>
                    </p:txBody>
                  </p:sp>
                  <p:sp>
                    <p:nvSpPr>
                      <p:cNvPr id="132897" name="AutoShape 801"/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>
                        <a:off x="14947" y="2816"/>
                        <a:ext cx="45" cy="45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a-ES"/>
                      </a:p>
                    </p:txBody>
                  </p:sp>
                  <p:sp>
                    <p:nvSpPr>
                      <p:cNvPr id="132898" name="AutoShape 802"/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>
                        <a:off x="14949" y="3261"/>
                        <a:ext cx="45" cy="45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a-ES"/>
                      </a:p>
                    </p:txBody>
                  </p:sp>
                </p:grpSp>
              </p:grpSp>
            </p:grpSp>
            <p:grpSp>
              <p:nvGrpSpPr>
                <p:cNvPr id="132899" name="Group 803"/>
                <p:cNvGrpSpPr>
                  <a:grpSpLocks/>
                </p:cNvGrpSpPr>
                <p:nvPr/>
              </p:nvGrpSpPr>
              <p:grpSpPr bwMode="auto">
                <a:xfrm>
                  <a:off x="3220" y="2426"/>
                  <a:ext cx="245" cy="545"/>
                  <a:chOff x="3220" y="2426"/>
                  <a:chExt cx="245" cy="545"/>
                </a:xfrm>
              </p:grpSpPr>
              <p:grpSp>
                <p:nvGrpSpPr>
                  <p:cNvPr id="132900" name="Group 804"/>
                  <p:cNvGrpSpPr>
                    <a:grpSpLocks/>
                  </p:cNvGrpSpPr>
                  <p:nvPr/>
                </p:nvGrpSpPr>
                <p:grpSpPr bwMode="auto">
                  <a:xfrm>
                    <a:off x="3223" y="2880"/>
                    <a:ext cx="242" cy="91"/>
                    <a:chOff x="2449" y="3016"/>
                    <a:chExt cx="242" cy="91"/>
                  </a:xfrm>
                </p:grpSpPr>
                <p:sp>
                  <p:nvSpPr>
                    <p:cNvPr id="132901" name="Rectangle 8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49" y="3016"/>
                      <a:ext cx="242" cy="91"/>
                    </a:xfrm>
                    <a:prstGeom prst="rect">
                      <a:avLst/>
                    </a:prstGeom>
                    <a:solidFill>
                      <a:srgbClr val="333333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a-ES"/>
                    </a:p>
                  </p:txBody>
                </p:sp>
                <p:sp>
                  <p:nvSpPr>
                    <p:cNvPr id="132902" name="AutoShape 8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76" y="3038"/>
                      <a:ext cx="45" cy="45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a-ES"/>
                    </a:p>
                  </p:txBody>
                </p:sp>
                <p:sp>
                  <p:nvSpPr>
                    <p:cNvPr id="132903" name="AutoShape 8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49" y="3037"/>
                      <a:ext cx="45" cy="45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a-ES"/>
                    </a:p>
                  </p:txBody>
                </p:sp>
                <p:sp>
                  <p:nvSpPr>
                    <p:cNvPr id="132904" name="AutoShape 8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21" y="3038"/>
                      <a:ext cx="45" cy="45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a-ES"/>
                    </a:p>
                  </p:txBody>
                </p:sp>
              </p:grpSp>
              <p:grpSp>
                <p:nvGrpSpPr>
                  <p:cNvPr id="132905" name="Group 809"/>
                  <p:cNvGrpSpPr>
                    <a:grpSpLocks/>
                  </p:cNvGrpSpPr>
                  <p:nvPr/>
                </p:nvGrpSpPr>
                <p:grpSpPr bwMode="auto">
                  <a:xfrm>
                    <a:off x="3220" y="2426"/>
                    <a:ext cx="242" cy="91"/>
                    <a:chOff x="2449" y="3016"/>
                    <a:chExt cx="242" cy="91"/>
                  </a:xfrm>
                </p:grpSpPr>
                <p:sp>
                  <p:nvSpPr>
                    <p:cNvPr id="132906" name="Rectangle 8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49" y="3016"/>
                      <a:ext cx="242" cy="91"/>
                    </a:xfrm>
                    <a:prstGeom prst="rect">
                      <a:avLst/>
                    </a:prstGeom>
                    <a:solidFill>
                      <a:srgbClr val="333333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a-ES"/>
                    </a:p>
                  </p:txBody>
                </p:sp>
                <p:sp>
                  <p:nvSpPr>
                    <p:cNvPr id="132907" name="AutoShape 8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76" y="3038"/>
                      <a:ext cx="45" cy="45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a-ES"/>
                    </a:p>
                  </p:txBody>
                </p:sp>
                <p:sp>
                  <p:nvSpPr>
                    <p:cNvPr id="132908" name="AutoShape 8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49" y="3037"/>
                      <a:ext cx="45" cy="45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a-ES"/>
                    </a:p>
                  </p:txBody>
                </p:sp>
                <p:sp>
                  <p:nvSpPr>
                    <p:cNvPr id="132909" name="AutoShape 8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21" y="3038"/>
                      <a:ext cx="45" cy="45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a-ES"/>
                    </a:p>
                  </p:txBody>
                </p:sp>
              </p:grpSp>
            </p:grpSp>
          </p:grpSp>
          <p:grpSp>
            <p:nvGrpSpPr>
              <p:cNvPr id="132910" name="Group 814"/>
              <p:cNvGrpSpPr>
                <a:grpSpLocks/>
              </p:cNvGrpSpPr>
              <p:nvPr/>
            </p:nvGrpSpPr>
            <p:grpSpPr bwMode="auto">
              <a:xfrm>
                <a:off x="2419" y="2562"/>
                <a:ext cx="245" cy="545"/>
                <a:chOff x="3220" y="2426"/>
                <a:chExt cx="245" cy="545"/>
              </a:xfrm>
            </p:grpSpPr>
            <p:grpSp>
              <p:nvGrpSpPr>
                <p:cNvPr id="132911" name="Group 815"/>
                <p:cNvGrpSpPr>
                  <a:grpSpLocks/>
                </p:cNvGrpSpPr>
                <p:nvPr/>
              </p:nvGrpSpPr>
              <p:grpSpPr bwMode="auto">
                <a:xfrm>
                  <a:off x="3223" y="2880"/>
                  <a:ext cx="242" cy="91"/>
                  <a:chOff x="2449" y="3016"/>
                  <a:chExt cx="242" cy="91"/>
                </a:xfrm>
              </p:grpSpPr>
              <p:sp>
                <p:nvSpPr>
                  <p:cNvPr id="132912" name="Rectangle 816"/>
                  <p:cNvSpPr>
                    <a:spLocks noChangeArrowheads="1"/>
                  </p:cNvSpPr>
                  <p:nvPr/>
                </p:nvSpPr>
                <p:spPr bwMode="auto">
                  <a:xfrm>
                    <a:off x="2449" y="3016"/>
                    <a:ext cx="242" cy="91"/>
                  </a:xfrm>
                  <a:prstGeom prst="rect">
                    <a:avLst/>
                  </a:prstGeom>
                  <a:solidFill>
                    <a:srgbClr val="3333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132913" name="AutoShape 817"/>
                  <p:cNvSpPr>
                    <a:spLocks noChangeArrowheads="1"/>
                  </p:cNvSpPr>
                  <p:nvPr/>
                </p:nvSpPr>
                <p:spPr bwMode="auto">
                  <a:xfrm>
                    <a:off x="2476" y="3038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132914" name="AutoShape 818"/>
                  <p:cNvSpPr>
                    <a:spLocks noChangeArrowheads="1"/>
                  </p:cNvSpPr>
                  <p:nvPr/>
                </p:nvSpPr>
                <p:spPr bwMode="auto">
                  <a:xfrm>
                    <a:off x="2549" y="3037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132915" name="AutoShape 819"/>
                  <p:cNvSpPr>
                    <a:spLocks noChangeArrowheads="1"/>
                  </p:cNvSpPr>
                  <p:nvPr/>
                </p:nvSpPr>
                <p:spPr bwMode="auto">
                  <a:xfrm>
                    <a:off x="2621" y="3038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</p:grpSp>
            <p:grpSp>
              <p:nvGrpSpPr>
                <p:cNvPr id="132916" name="Group 820"/>
                <p:cNvGrpSpPr>
                  <a:grpSpLocks/>
                </p:cNvGrpSpPr>
                <p:nvPr/>
              </p:nvGrpSpPr>
              <p:grpSpPr bwMode="auto">
                <a:xfrm>
                  <a:off x="3220" y="2426"/>
                  <a:ext cx="242" cy="91"/>
                  <a:chOff x="2449" y="3016"/>
                  <a:chExt cx="242" cy="91"/>
                </a:xfrm>
              </p:grpSpPr>
              <p:sp>
                <p:nvSpPr>
                  <p:cNvPr id="132917" name="Rectangle 821"/>
                  <p:cNvSpPr>
                    <a:spLocks noChangeArrowheads="1"/>
                  </p:cNvSpPr>
                  <p:nvPr/>
                </p:nvSpPr>
                <p:spPr bwMode="auto">
                  <a:xfrm>
                    <a:off x="2449" y="3016"/>
                    <a:ext cx="242" cy="91"/>
                  </a:xfrm>
                  <a:prstGeom prst="rect">
                    <a:avLst/>
                  </a:prstGeom>
                  <a:solidFill>
                    <a:srgbClr val="3333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132918" name="AutoShape 822"/>
                  <p:cNvSpPr>
                    <a:spLocks noChangeArrowheads="1"/>
                  </p:cNvSpPr>
                  <p:nvPr/>
                </p:nvSpPr>
                <p:spPr bwMode="auto">
                  <a:xfrm>
                    <a:off x="2476" y="3038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132919" name="AutoShape 823"/>
                  <p:cNvSpPr>
                    <a:spLocks noChangeArrowheads="1"/>
                  </p:cNvSpPr>
                  <p:nvPr/>
                </p:nvSpPr>
                <p:spPr bwMode="auto">
                  <a:xfrm>
                    <a:off x="2549" y="3037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132920" name="AutoShape 824"/>
                  <p:cNvSpPr>
                    <a:spLocks noChangeArrowheads="1"/>
                  </p:cNvSpPr>
                  <p:nvPr/>
                </p:nvSpPr>
                <p:spPr bwMode="auto">
                  <a:xfrm>
                    <a:off x="2621" y="3038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</p:grpSp>
          </p:grpSp>
        </p:grpSp>
        <p:grpSp>
          <p:nvGrpSpPr>
            <p:cNvPr id="132921" name="Group 825"/>
            <p:cNvGrpSpPr>
              <a:grpSpLocks/>
            </p:cNvGrpSpPr>
            <p:nvPr/>
          </p:nvGrpSpPr>
          <p:grpSpPr bwMode="auto">
            <a:xfrm>
              <a:off x="686" y="1020"/>
              <a:ext cx="11044" cy="57"/>
              <a:chOff x="686" y="1020"/>
              <a:chExt cx="11044" cy="57"/>
            </a:xfrm>
          </p:grpSpPr>
          <p:sp>
            <p:nvSpPr>
              <p:cNvPr id="132922" name="AutoShape 826"/>
              <p:cNvSpPr>
                <a:spLocks noChangeArrowheads="1"/>
              </p:cNvSpPr>
              <p:nvPr/>
            </p:nvSpPr>
            <p:spPr bwMode="auto">
              <a:xfrm>
                <a:off x="686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32923" name="AutoShape 827"/>
              <p:cNvSpPr>
                <a:spLocks noChangeArrowheads="1"/>
              </p:cNvSpPr>
              <p:nvPr/>
            </p:nvSpPr>
            <p:spPr bwMode="auto">
              <a:xfrm>
                <a:off x="1061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32924" name="AutoShape 828"/>
              <p:cNvSpPr>
                <a:spLocks noChangeArrowheads="1"/>
              </p:cNvSpPr>
              <p:nvPr/>
            </p:nvSpPr>
            <p:spPr bwMode="auto">
              <a:xfrm>
                <a:off x="1433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32925" name="AutoShape 829"/>
              <p:cNvSpPr>
                <a:spLocks noChangeArrowheads="1"/>
              </p:cNvSpPr>
              <p:nvPr/>
            </p:nvSpPr>
            <p:spPr bwMode="auto">
              <a:xfrm>
                <a:off x="1805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32926" name="AutoShape 830"/>
              <p:cNvSpPr>
                <a:spLocks noChangeArrowheads="1"/>
              </p:cNvSpPr>
              <p:nvPr/>
            </p:nvSpPr>
            <p:spPr bwMode="auto">
              <a:xfrm>
                <a:off x="2180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32927" name="AutoShape 831"/>
              <p:cNvSpPr>
                <a:spLocks noChangeArrowheads="1"/>
              </p:cNvSpPr>
              <p:nvPr/>
            </p:nvSpPr>
            <p:spPr bwMode="auto">
              <a:xfrm>
                <a:off x="2552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32928" name="AutoShape 832"/>
              <p:cNvSpPr>
                <a:spLocks noChangeArrowheads="1"/>
              </p:cNvSpPr>
              <p:nvPr/>
            </p:nvSpPr>
            <p:spPr bwMode="auto">
              <a:xfrm>
                <a:off x="2918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32929" name="AutoShape 833"/>
              <p:cNvSpPr>
                <a:spLocks noChangeArrowheads="1"/>
              </p:cNvSpPr>
              <p:nvPr/>
            </p:nvSpPr>
            <p:spPr bwMode="auto">
              <a:xfrm>
                <a:off x="3293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32930" name="AutoShape 834"/>
              <p:cNvSpPr>
                <a:spLocks noChangeArrowheads="1"/>
              </p:cNvSpPr>
              <p:nvPr/>
            </p:nvSpPr>
            <p:spPr bwMode="auto">
              <a:xfrm>
                <a:off x="3665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32931" name="AutoShape 835"/>
              <p:cNvSpPr>
                <a:spLocks noChangeArrowheads="1"/>
              </p:cNvSpPr>
              <p:nvPr/>
            </p:nvSpPr>
            <p:spPr bwMode="auto">
              <a:xfrm>
                <a:off x="4037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32932" name="AutoShape 836"/>
              <p:cNvSpPr>
                <a:spLocks noChangeArrowheads="1"/>
              </p:cNvSpPr>
              <p:nvPr/>
            </p:nvSpPr>
            <p:spPr bwMode="auto">
              <a:xfrm>
                <a:off x="4412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32933" name="AutoShape 837"/>
              <p:cNvSpPr>
                <a:spLocks noChangeArrowheads="1"/>
              </p:cNvSpPr>
              <p:nvPr/>
            </p:nvSpPr>
            <p:spPr bwMode="auto">
              <a:xfrm>
                <a:off x="4784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32934" name="AutoShape 838"/>
              <p:cNvSpPr>
                <a:spLocks noChangeArrowheads="1"/>
              </p:cNvSpPr>
              <p:nvPr/>
            </p:nvSpPr>
            <p:spPr bwMode="auto">
              <a:xfrm>
                <a:off x="5143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32935" name="AutoShape 839"/>
              <p:cNvSpPr>
                <a:spLocks noChangeArrowheads="1"/>
              </p:cNvSpPr>
              <p:nvPr/>
            </p:nvSpPr>
            <p:spPr bwMode="auto">
              <a:xfrm>
                <a:off x="5518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32936" name="AutoShape 840"/>
              <p:cNvSpPr>
                <a:spLocks noChangeArrowheads="1"/>
              </p:cNvSpPr>
              <p:nvPr/>
            </p:nvSpPr>
            <p:spPr bwMode="auto">
              <a:xfrm>
                <a:off x="5890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32937" name="AutoShape 841"/>
              <p:cNvSpPr>
                <a:spLocks noChangeArrowheads="1"/>
              </p:cNvSpPr>
              <p:nvPr/>
            </p:nvSpPr>
            <p:spPr bwMode="auto">
              <a:xfrm>
                <a:off x="6262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32938" name="AutoShape 842"/>
              <p:cNvSpPr>
                <a:spLocks noChangeArrowheads="1"/>
              </p:cNvSpPr>
              <p:nvPr/>
            </p:nvSpPr>
            <p:spPr bwMode="auto">
              <a:xfrm>
                <a:off x="6637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32939" name="AutoShape 843"/>
              <p:cNvSpPr>
                <a:spLocks noChangeArrowheads="1"/>
              </p:cNvSpPr>
              <p:nvPr/>
            </p:nvSpPr>
            <p:spPr bwMode="auto">
              <a:xfrm>
                <a:off x="7009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32940" name="AutoShape 844"/>
              <p:cNvSpPr>
                <a:spLocks noChangeArrowheads="1"/>
              </p:cNvSpPr>
              <p:nvPr/>
            </p:nvSpPr>
            <p:spPr bwMode="auto">
              <a:xfrm>
                <a:off x="7375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32941" name="AutoShape 845"/>
              <p:cNvSpPr>
                <a:spLocks noChangeArrowheads="1"/>
              </p:cNvSpPr>
              <p:nvPr/>
            </p:nvSpPr>
            <p:spPr bwMode="auto">
              <a:xfrm>
                <a:off x="7750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32942" name="AutoShape 846"/>
              <p:cNvSpPr>
                <a:spLocks noChangeArrowheads="1"/>
              </p:cNvSpPr>
              <p:nvPr/>
            </p:nvSpPr>
            <p:spPr bwMode="auto">
              <a:xfrm>
                <a:off x="8122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32943" name="AutoShape 847"/>
              <p:cNvSpPr>
                <a:spLocks noChangeArrowheads="1"/>
              </p:cNvSpPr>
              <p:nvPr/>
            </p:nvSpPr>
            <p:spPr bwMode="auto">
              <a:xfrm>
                <a:off x="8494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32944" name="AutoShape 848"/>
              <p:cNvSpPr>
                <a:spLocks noChangeArrowheads="1"/>
              </p:cNvSpPr>
              <p:nvPr/>
            </p:nvSpPr>
            <p:spPr bwMode="auto">
              <a:xfrm>
                <a:off x="8869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32945" name="AutoShape 849"/>
              <p:cNvSpPr>
                <a:spLocks noChangeArrowheads="1"/>
              </p:cNvSpPr>
              <p:nvPr/>
            </p:nvSpPr>
            <p:spPr bwMode="auto">
              <a:xfrm>
                <a:off x="9232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32946" name="AutoShape 850"/>
              <p:cNvSpPr>
                <a:spLocks noChangeArrowheads="1"/>
              </p:cNvSpPr>
              <p:nvPr/>
            </p:nvSpPr>
            <p:spPr bwMode="auto">
              <a:xfrm>
                <a:off x="9588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32947" name="AutoShape 851"/>
              <p:cNvSpPr>
                <a:spLocks noChangeArrowheads="1"/>
              </p:cNvSpPr>
              <p:nvPr/>
            </p:nvSpPr>
            <p:spPr bwMode="auto">
              <a:xfrm>
                <a:off x="9945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32948" name="AutoShape 852"/>
              <p:cNvSpPr>
                <a:spLocks noChangeArrowheads="1"/>
              </p:cNvSpPr>
              <p:nvPr/>
            </p:nvSpPr>
            <p:spPr bwMode="auto">
              <a:xfrm>
                <a:off x="10317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32949" name="AutoShape 853"/>
              <p:cNvSpPr>
                <a:spLocks noChangeArrowheads="1"/>
              </p:cNvSpPr>
              <p:nvPr/>
            </p:nvSpPr>
            <p:spPr bwMode="auto">
              <a:xfrm>
                <a:off x="10689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32950" name="AutoShape 854"/>
              <p:cNvSpPr>
                <a:spLocks noChangeArrowheads="1"/>
              </p:cNvSpPr>
              <p:nvPr/>
            </p:nvSpPr>
            <p:spPr bwMode="auto">
              <a:xfrm>
                <a:off x="11064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32951" name="AutoShape 855"/>
              <p:cNvSpPr>
                <a:spLocks noChangeArrowheads="1"/>
              </p:cNvSpPr>
              <p:nvPr/>
            </p:nvSpPr>
            <p:spPr bwMode="auto">
              <a:xfrm>
                <a:off x="11436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</p:grpSp>
      </p:grpSp>
      <p:sp>
        <p:nvSpPr>
          <p:cNvPr id="132952" name="Rectangle 856"/>
          <p:cNvSpPr>
            <a:spLocks noChangeArrowheads="1"/>
          </p:cNvSpPr>
          <p:nvPr/>
        </p:nvSpPr>
        <p:spPr bwMode="auto">
          <a:xfrm>
            <a:off x="3095625" y="5940425"/>
            <a:ext cx="1296988" cy="10795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132953" name="Rectangle 857"/>
          <p:cNvSpPr>
            <a:spLocks noChangeArrowheads="1"/>
          </p:cNvSpPr>
          <p:nvPr/>
        </p:nvSpPr>
        <p:spPr bwMode="auto">
          <a:xfrm>
            <a:off x="4386263" y="5940425"/>
            <a:ext cx="6192837" cy="1079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132954" name="Rectangle 858"/>
          <p:cNvSpPr>
            <a:spLocks noChangeArrowheads="1"/>
          </p:cNvSpPr>
          <p:nvPr/>
        </p:nvSpPr>
        <p:spPr bwMode="auto">
          <a:xfrm flipH="1">
            <a:off x="0" y="5940425"/>
            <a:ext cx="1800225" cy="10795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grpSp>
        <p:nvGrpSpPr>
          <p:cNvPr id="132955" name="Group 859"/>
          <p:cNvGrpSpPr>
            <a:grpSpLocks/>
          </p:cNvGrpSpPr>
          <p:nvPr/>
        </p:nvGrpSpPr>
        <p:grpSpPr bwMode="auto">
          <a:xfrm>
            <a:off x="1295400" y="5219700"/>
            <a:ext cx="1728788" cy="790575"/>
            <a:chOff x="816" y="3288"/>
            <a:chExt cx="1089" cy="499"/>
          </a:xfrm>
        </p:grpSpPr>
        <p:sp>
          <p:nvSpPr>
            <p:cNvPr id="132956" name="AutoShape 860"/>
            <p:cNvSpPr>
              <a:spLocks/>
            </p:cNvSpPr>
            <p:nvPr/>
          </p:nvSpPr>
          <p:spPr bwMode="auto">
            <a:xfrm rot="5400000">
              <a:off x="1293" y="3174"/>
              <a:ext cx="136" cy="1089"/>
            </a:xfrm>
            <a:prstGeom prst="leftBrace">
              <a:avLst>
                <a:gd name="adj1" fmla="val 66728"/>
                <a:gd name="adj2" fmla="val 50898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32957" name="Line 861"/>
            <p:cNvSpPr>
              <a:spLocks noChangeShapeType="1"/>
            </p:cNvSpPr>
            <p:nvPr/>
          </p:nvSpPr>
          <p:spPr bwMode="auto">
            <a:xfrm>
              <a:off x="1361" y="3288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132958" name="Rectangle 862"/>
          <p:cNvSpPr>
            <a:spLocks noChangeArrowheads="1"/>
          </p:cNvSpPr>
          <p:nvPr/>
        </p:nvSpPr>
        <p:spPr bwMode="auto">
          <a:xfrm>
            <a:off x="1330325" y="6084888"/>
            <a:ext cx="1262063" cy="88900"/>
          </a:xfrm>
          <a:prstGeom prst="rect">
            <a:avLst/>
          </a:prstGeom>
          <a:gradFill rotWithShape="1">
            <a:gsLst>
              <a:gs pos="0">
                <a:srgbClr val="FF3300">
                  <a:alpha val="75000"/>
                </a:srgbClr>
              </a:gs>
              <a:gs pos="100000">
                <a:srgbClr val="FF3300">
                  <a:alpha val="75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grpSp>
        <p:nvGrpSpPr>
          <p:cNvPr id="132959" name="Group 863"/>
          <p:cNvGrpSpPr>
            <a:grpSpLocks/>
          </p:cNvGrpSpPr>
          <p:nvPr/>
        </p:nvGrpSpPr>
        <p:grpSpPr bwMode="auto">
          <a:xfrm>
            <a:off x="3021013" y="4360863"/>
            <a:ext cx="4897437" cy="584200"/>
            <a:chOff x="1903" y="2747"/>
            <a:chExt cx="3086" cy="368"/>
          </a:xfrm>
        </p:grpSpPr>
        <p:sp>
          <p:nvSpPr>
            <p:cNvPr id="132960" name="Rectangle 864"/>
            <p:cNvSpPr>
              <a:spLocks noChangeArrowheads="1"/>
            </p:cNvSpPr>
            <p:nvPr/>
          </p:nvSpPr>
          <p:spPr bwMode="auto">
            <a:xfrm rot="-363105">
              <a:off x="1903" y="3066"/>
              <a:ext cx="92" cy="49"/>
            </a:xfrm>
            <a:prstGeom prst="rect">
              <a:avLst/>
            </a:prstGeom>
            <a:gradFill rotWithShape="1">
              <a:gsLst>
                <a:gs pos="0">
                  <a:srgbClr val="FF3300">
                    <a:alpha val="75000"/>
                  </a:srgbClr>
                </a:gs>
                <a:gs pos="100000">
                  <a:srgbClr val="FF33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32961" name="Rectangle 865"/>
            <p:cNvSpPr>
              <a:spLocks noChangeArrowheads="1"/>
            </p:cNvSpPr>
            <p:nvPr/>
          </p:nvSpPr>
          <p:spPr bwMode="auto">
            <a:xfrm rot="-363105">
              <a:off x="2115" y="3043"/>
              <a:ext cx="92" cy="49"/>
            </a:xfrm>
            <a:prstGeom prst="rect">
              <a:avLst/>
            </a:prstGeom>
            <a:gradFill rotWithShape="1">
              <a:gsLst>
                <a:gs pos="0">
                  <a:srgbClr val="FF3300">
                    <a:alpha val="75000"/>
                  </a:srgbClr>
                </a:gs>
                <a:gs pos="100000">
                  <a:srgbClr val="FF33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32962" name="Rectangle 866"/>
            <p:cNvSpPr>
              <a:spLocks noChangeArrowheads="1"/>
            </p:cNvSpPr>
            <p:nvPr/>
          </p:nvSpPr>
          <p:spPr bwMode="auto">
            <a:xfrm rot="-363105">
              <a:off x="2340" y="3019"/>
              <a:ext cx="92" cy="49"/>
            </a:xfrm>
            <a:prstGeom prst="rect">
              <a:avLst/>
            </a:prstGeom>
            <a:gradFill rotWithShape="1">
              <a:gsLst>
                <a:gs pos="0">
                  <a:srgbClr val="FF3300">
                    <a:alpha val="75000"/>
                  </a:srgbClr>
                </a:gs>
                <a:gs pos="100000">
                  <a:srgbClr val="FF33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32963" name="Rectangle 867"/>
            <p:cNvSpPr>
              <a:spLocks noChangeArrowheads="1"/>
            </p:cNvSpPr>
            <p:nvPr/>
          </p:nvSpPr>
          <p:spPr bwMode="auto">
            <a:xfrm rot="-363105">
              <a:off x="2588" y="2995"/>
              <a:ext cx="92" cy="49"/>
            </a:xfrm>
            <a:prstGeom prst="rect">
              <a:avLst/>
            </a:prstGeom>
            <a:gradFill rotWithShape="1">
              <a:gsLst>
                <a:gs pos="0">
                  <a:srgbClr val="FF3300">
                    <a:alpha val="75000"/>
                  </a:srgbClr>
                </a:gs>
                <a:gs pos="100000">
                  <a:srgbClr val="FF33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32964" name="Rectangle 868"/>
            <p:cNvSpPr>
              <a:spLocks noChangeArrowheads="1"/>
            </p:cNvSpPr>
            <p:nvPr/>
          </p:nvSpPr>
          <p:spPr bwMode="auto">
            <a:xfrm rot="-363105">
              <a:off x="2833" y="2967"/>
              <a:ext cx="92" cy="49"/>
            </a:xfrm>
            <a:prstGeom prst="rect">
              <a:avLst/>
            </a:prstGeom>
            <a:gradFill rotWithShape="1">
              <a:gsLst>
                <a:gs pos="0">
                  <a:srgbClr val="FF3300">
                    <a:alpha val="75000"/>
                  </a:srgbClr>
                </a:gs>
                <a:gs pos="100000">
                  <a:srgbClr val="FF33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32965" name="Rectangle 869"/>
            <p:cNvSpPr>
              <a:spLocks noChangeArrowheads="1"/>
            </p:cNvSpPr>
            <p:nvPr/>
          </p:nvSpPr>
          <p:spPr bwMode="auto">
            <a:xfrm rot="-363105">
              <a:off x="3045" y="2944"/>
              <a:ext cx="92" cy="49"/>
            </a:xfrm>
            <a:prstGeom prst="rect">
              <a:avLst/>
            </a:prstGeom>
            <a:gradFill rotWithShape="1">
              <a:gsLst>
                <a:gs pos="0">
                  <a:srgbClr val="FF3300">
                    <a:alpha val="75000"/>
                  </a:srgbClr>
                </a:gs>
                <a:gs pos="100000">
                  <a:srgbClr val="FF33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32966" name="Rectangle 870"/>
            <p:cNvSpPr>
              <a:spLocks noChangeArrowheads="1"/>
            </p:cNvSpPr>
            <p:nvPr/>
          </p:nvSpPr>
          <p:spPr bwMode="auto">
            <a:xfrm rot="-363105">
              <a:off x="3270" y="2920"/>
              <a:ext cx="92" cy="49"/>
            </a:xfrm>
            <a:prstGeom prst="rect">
              <a:avLst/>
            </a:prstGeom>
            <a:gradFill rotWithShape="1">
              <a:gsLst>
                <a:gs pos="0">
                  <a:srgbClr val="FF3300">
                    <a:alpha val="75000"/>
                  </a:srgbClr>
                </a:gs>
                <a:gs pos="100000">
                  <a:srgbClr val="FF33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32967" name="Rectangle 871"/>
            <p:cNvSpPr>
              <a:spLocks noChangeArrowheads="1"/>
            </p:cNvSpPr>
            <p:nvPr/>
          </p:nvSpPr>
          <p:spPr bwMode="auto">
            <a:xfrm rot="-363105">
              <a:off x="3518" y="2896"/>
              <a:ext cx="92" cy="49"/>
            </a:xfrm>
            <a:prstGeom prst="rect">
              <a:avLst/>
            </a:prstGeom>
            <a:gradFill rotWithShape="1">
              <a:gsLst>
                <a:gs pos="0">
                  <a:srgbClr val="FF3300">
                    <a:alpha val="75000"/>
                  </a:srgbClr>
                </a:gs>
                <a:gs pos="100000">
                  <a:srgbClr val="FF33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32968" name="Rectangle 872"/>
            <p:cNvSpPr>
              <a:spLocks noChangeArrowheads="1"/>
            </p:cNvSpPr>
            <p:nvPr/>
          </p:nvSpPr>
          <p:spPr bwMode="auto">
            <a:xfrm rot="-363105">
              <a:off x="3755" y="2869"/>
              <a:ext cx="92" cy="49"/>
            </a:xfrm>
            <a:prstGeom prst="rect">
              <a:avLst/>
            </a:prstGeom>
            <a:gradFill rotWithShape="1">
              <a:gsLst>
                <a:gs pos="0">
                  <a:srgbClr val="FF3300">
                    <a:alpha val="75000"/>
                  </a:srgbClr>
                </a:gs>
                <a:gs pos="100000">
                  <a:srgbClr val="FF33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32969" name="Rectangle 873"/>
            <p:cNvSpPr>
              <a:spLocks noChangeArrowheads="1"/>
            </p:cNvSpPr>
            <p:nvPr/>
          </p:nvSpPr>
          <p:spPr bwMode="auto">
            <a:xfrm rot="-363105">
              <a:off x="3967" y="2846"/>
              <a:ext cx="92" cy="49"/>
            </a:xfrm>
            <a:prstGeom prst="rect">
              <a:avLst/>
            </a:prstGeom>
            <a:gradFill rotWithShape="1">
              <a:gsLst>
                <a:gs pos="0">
                  <a:srgbClr val="FF3300">
                    <a:alpha val="75000"/>
                  </a:srgbClr>
                </a:gs>
                <a:gs pos="100000">
                  <a:srgbClr val="FF33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32970" name="Rectangle 874"/>
            <p:cNvSpPr>
              <a:spLocks noChangeArrowheads="1"/>
            </p:cNvSpPr>
            <p:nvPr/>
          </p:nvSpPr>
          <p:spPr bwMode="auto">
            <a:xfrm rot="-363105">
              <a:off x="4192" y="2822"/>
              <a:ext cx="92" cy="49"/>
            </a:xfrm>
            <a:prstGeom prst="rect">
              <a:avLst/>
            </a:prstGeom>
            <a:gradFill rotWithShape="1">
              <a:gsLst>
                <a:gs pos="0">
                  <a:srgbClr val="FF3300">
                    <a:alpha val="75000"/>
                  </a:srgbClr>
                </a:gs>
                <a:gs pos="100000">
                  <a:srgbClr val="FF33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32971" name="Rectangle 875"/>
            <p:cNvSpPr>
              <a:spLocks noChangeArrowheads="1"/>
            </p:cNvSpPr>
            <p:nvPr/>
          </p:nvSpPr>
          <p:spPr bwMode="auto">
            <a:xfrm rot="-363105">
              <a:off x="4440" y="2798"/>
              <a:ext cx="92" cy="49"/>
            </a:xfrm>
            <a:prstGeom prst="rect">
              <a:avLst/>
            </a:prstGeom>
            <a:gradFill rotWithShape="1">
              <a:gsLst>
                <a:gs pos="0">
                  <a:srgbClr val="FF3300">
                    <a:alpha val="75000"/>
                  </a:srgbClr>
                </a:gs>
                <a:gs pos="100000">
                  <a:srgbClr val="FF33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32972" name="Rectangle 876"/>
            <p:cNvSpPr>
              <a:spLocks noChangeArrowheads="1"/>
            </p:cNvSpPr>
            <p:nvPr/>
          </p:nvSpPr>
          <p:spPr bwMode="auto">
            <a:xfrm rot="-363105">
              <a:off x="4685" y="2770"/>
              <a:ext cx="92" cy="49"/>
            </a:xfrm>
            <a:prstGeom prst="rect">
              <a:avLst/>
            </a:prstGeom>
            <a:gradFill rotWithShape="1">
              <a:gsLst>
                <a:gs pos="0">
                  <a:srgbClr val="FF3300">
                    <a:alpha val="75000"/>
                  </a:srgbClr>
                </a:gs>
                <a:gs pos="100000">
                  <a:srgbClr val="FF33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32973" name="Rectangle 877"/>
            <p:cNvSpPr>
              <a:spLocks noChangeArrowheads="1"/>
            </p:cNvSpPr>
            <p:nvPr/>
          </p:nvSpPr>
          <p:spPr bwMode="auto">
            <a:xfrm rot="-363105">
              <a:off x="4897" y="2747"/>
              <a:ext cx="92" cy="49"/>
            </a:xfrm>
            <a:prstGeom prst="rect">
              <a:avLst/>
            </a:prstGeom>
            <a:gradFill rotWithShape="1">
              <a:gsLst>
                <a:gs pos="0">
                  <a:srgbClr val="FF3300">
                    <a:alpha val="75000"/>
                  </a:srgbClr>
                </a:gs>
                <a:gs pos="100000">
                  <a:srgbClr val="FF33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</p:grpSp>
      <p:sp>
        <p:nvSpPr>
          <p:cNvPr id="132974" name="Rectangle 878"/>
          <p:cNvSpPr>
            <a:spLocks noChangeArrowheads="1"/>
          </p:cNvSpPr>
          <p:nvPr/>
        </p:nvSpPr>
        <p:spPr bwMode="auto">
          <a:xfrm>
            <a:off x="1330325" y="6084888"/>
            <a:ext cx="1262063" cy="88900"/>
          </a:xfrm>
          <a:prstGeom prst="rect">
            <a:avLst/>
          </a:prstGeom>
          <a:gradFill rotWithShape="1">
            <a:gsLst>
              <a:gs pos="0">
                <a:srgbClr val="FF3300">
                  <a:alpha val="75000"/>
                </a:srgbClr>
              </a:gs>
              <a:gs pos="100000">
                <a:srgbClr val="FF3300">
                  <a:alpha val="75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132975" name="Text Box 879"/>
          <p:cNvSpPr txBox="1">
            <a:spLocks noChangeArrowheads="1"/>
          </p:cNvSpPr>
          <p:nvPr/>
        </p:nvSpPr>
        <p:spPr bwMode="auto">
          <a:xfrm>
            <a:off x="719138" y="827088"/>
            <a:ext cx="46815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82" tIns="44991" rIns="89982" bIns="44991">
            <a:spAutoFit/>
          </a:bodyPr>
          <a:lstStyle>
            <a:lvl1pPr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431800" indent="-215900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647700" indent="-215900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862013" indent="-214313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1079500" indent="-217488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15367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19939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24511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29083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>
              <a:lnSpc>
                <a:spcPct val="101000"/>
              </a:lnSpc>
            </a:pPr>
            <a:r>
              <a:rPr lang="en-GB" sz="2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1</a:t>
            </a:r>
            <a:r>
              <a:rPr lang="es-ES" sz="2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) </a:t>
            </a:r>
            <a:r>
              <a:rPr lang="en-US" sz="2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Client</a:t>
            </a:r>
            <a:r>
              <a:rPr lang="es-ES" sz="2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-driven policy</a:t>
            </a:r>
            <a:endParaRPr lang="en-GB" sz="26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grpSp>
        <p:nvGrpSpPr>
          <p:cNvPr id="132980" name="Group 884"/>
          <p:cNvGrpSpPr>
            <a:grpSpLocks/>
          </p:cNvGrpSpPr>
          <p:nvPr/>
        </p:nvGrpSpPr>
        <p:grpSpPr bwMode="auto">
          <a:xfrm>
            <a:off x="5111750" y="827088"/>
            <a:ext cx="3960813" cy="490537"/>
            <a:chOff x="3220" y="703"/>
            <a:chExt cx="2495" cy="309"/>
          </a:xfrm>
        </p:grpSpPr>
        <p:sp>
          <p:nvSpPr>
            <p:cNvPr id="132976" name="Text Box 880"/>
            <p:cNvSpPr txBox="1">
              <a:spLocks noChangeArrowheads="1"/>
            </p:cNvSpPr>
            <p:nvPr/>
          </p:nvSpPr>
          <p:spPr bwMode="auto">
            <a:xfrm>
              <a:off x="3220" y="703"/>
              <a:ext cx="2495" cy="3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9982" tIns="44991" rIns="89982" bIns="44991">
              <a:spAutoFit/>
            </a:bodyPr>
            <a:lstStyle>
              <a:lvl1pPr defTabSz="449263"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31800" indent="-215900" defTabSz="449263"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647700" indent="-215900" defTabSz="449263"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862013" indent="-214313" defTabSz="449263"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079500" indent="-217488" defTabSz="449263"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1536700" indent="-217488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1993900" indent="-217488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2451100" indent="-217488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2908300" indent="-217488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>
                <a:lnSpc>
                  <a:spcPct val="101000"/>
                </a:lnSpc>
              </a:pPr>
              <a:r>
                <a:rPr lang="en-GB" sz="2600" i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 synchronization    </a:t>
              </a:r>
            </a:p>
          </p:txBody>
        </p:sp>
        <p:sp>
          <p:nvSpPr>
            <p:cNvPr id="132977" name="Line 881"/>
            <p:cNvSpPr>
              <a:spLocks noChangeShapeType="1"/>
            </p:cNvSpPr>
            <p:nvPr/>
          </p:nvSpPr>
          <p:spPr bwMode="auto">
            <a:xfrm>
              <a:off x="5098" y="812"/>
              <a:ext cx="0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a-ES"/>
            </a:p>
          </p:txBody>
        </p:sp>
        <p:sp>
          <p:nvSpPr>
            <p:cNvPr id="132978" name="Line 882"/>
            <p:cNvSpPr>
              <a:spLocks noChangeShapeType="1"/>
            </p:cNvSpPr>
            <p:nvPr/>
          </p:nvSpPr>
          <p:spPr bwMode="auto">
            <a:xfrm>
              <a:off x="5180" y="812"/>
              <a:ext cx="0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a-ES"/>
            </a:p>
          </p:txBody>
        </p:sp>
        <p:sp>
          <p:nvSpPr>
            <p:cNvPr id="132979" name="Line 883"/>
            <p:cNvSpPr>
              <a:spLocks noChangeShapeType="1"/>
            </p:cNvSpPr>
            <p:nvPr/>
          </p:nvSpPr>
          <p:spPr bwMode="auto">
            <a:xfrm>
              <a:off x="5258" y="812"/>
              <a:ext cx="0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a-ES"/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2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" dur="500"/>
                                        <p:tgtEl>
                                          <p:spTgt spid="132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329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748E-7 0.00084 L -0.1748 0.00084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4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2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2" grpId="0" animBg="1"/>
      <p:bldP spid="132102" grpId="1" animBg="1"/>
      <p:bldP spid="132958" grpId="0" animBg="1"/>
      <p:bldP spid="13297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2"/>
          <p:cNvSpPr txBox="1">
            <a:spLocks noChangeArrowheads="1"/>
          </p:cNvSpPr>
          <p:nvPr/>
        </p:nvSpPr>
        <p:spPr bwMode="auto">
          <a:xfrm>
            <a:off x="71438" y="44450"/>
            <a:ext cx="9648825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82" tIns="44991" rIns="89982" bIns="44991">
            <a:spAutoFit/>
          </a:bodyPr>
          <a:lstStyle>
            <a:lvl1pPr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431800" indent="-215900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647700" indent="-215900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862013" indent="-214313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1079500" indent="-217488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15367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19939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24511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29083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>
              <a:lnSpc>
                <a:spcPct val="101000"/>
              </a:lnSpc>
            </a:pPr>
            <a:r>
              <a:rPr lang="en-GB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POLICIES OF VIDEO TRANSMISSION</a:t>
            </a:r>
          </a:p>
        </p:txBody>
      </p:sp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1584325" y="4500563"/>
            <a:ext cx="1227138" cy="7191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1" rIns="91420" bIns="45711" anchor="ctr"/>
          <a:lstStyle/>
          <a:p>
            <a:pPr algn="ctr" defTabSz="449263"/>
            <a:r>
              <a:rPr lang="ca-ES" sz="1800" b="1"/>
              <a:t>JPIP</a:t>
            </a:r>
          </a:p>
          <a:p>
            <a:pPr algn="ctr" defTabSz="449263"/>
            <a:r>
              <a:rPr lang="ca-ES" sz="1800" b="1"/>
              <a:t>SERVER</a:t>
            </a:r>
          </a:p>
        </p:txBody>
      </p:sp>
      <p:sp>
        <p:nvSpPr>
          <p:cNvPr id="115717" name="Rectangle 5"/>
          <p:cNvSpPr>
            <a:spLocks noChangeArrowheads="1"/>
          </p:cNvSpPr>
          <p:nvPr/>
        </p:nvSpPr>
        <p:spPr bwMode="auto">
          <a:xfrm>
            <a:off x="8280400" y="3852863"/>
            <a:ext cx="1225550" cy="7191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1" rIns="91420" bIns="45711" anchor="ctr"/>
          <a:lstStyle/>
          <a:p>
            <a:pPr algn="ctr" defTabSz="449263"/>
            <a:r>
              <a:rPr lang="ca-ES" sz="1800" b="1"/>
              <a:t>JPIP</a:t>
            </a:r>
          </a:p>
          <a:p>
            <a:pPr algn="ctr" defTabSz="449263"/>
            <a:r>
              <a:rPr lang="ca-ES" sz="1800" b="1"/>
              <a:t>CLIENT</a:t>
            </a:r>
          </a:p>
        </p:txBody>
      </p:sp>
      <p:sp>
        <p:nvSpPr>
          <p:cNvPr id="115718" name="Line 6"/>
          <p:cNvSpPr>
            <a:spLocks noChangeShapeType="1"/>
          </p:cNvSpPr>
          <p:nvPr/>
        </p:nvSpPr>
        <p:spPr bwMode="auto">
          <a:xfrm flipH="1">
            <a:off x="2808288" y="4140200"/>
            <a:ext cx="5472112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a-ES"/>
          </a:p>
        </p:txBody>
      </p:sp>
      <p:sp>
        <p:nvSpPr>
          <p:cNvPr id="115719" name="Line 7"/>
          <p:cNvSpPr>
            <a:spLocks noChangeShapeType="1"/>
          </p:cNvSpPr>
          <p:nvPr/>
        </p:nvSpPr>
        <p:spPr bwMode="auto">
          <a:xfrm flipH="1">
            <a:off x="2808288" y="4356100"/>
            <a:ext cx="5472112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a-ES"/>
          </a:p>
        </p:txBody>
      </p:sp>
      <p:grpSp>
        <p:nvGrpSpPr>
          <p:cNvPr id="115720" name="Group 8"/>
          <p:cNvGrpSpPr>
            <a:grpSpLocks/>
          </p:cNvGrpSpPr>
          <p:nvPr/>
        </p:nvGrpSpPr>
        <p:grpSpPr bwMode="auto">
          <a:xfrm>
            <a:off x="1708150" y="6084888"/>
            <a:ext cx="18267363" cy="766762"/>
            <a:chOff x="453" y="1020"/>
            <a:chExt cx="11507" cy="483"/>
          </a:xfrm>
        </p:grpSpPr>
        <p:grpSp>
          <p:nvGrpSpPr>
            <p:cNvPr id="115721" name="Group 9"/>
            <p:cNvGrpSpPr>
              <a:grpSpLocks/>
            </p:cNvGrpSpPr>
            <p:nvPr/>
          </p:nvGrpSpPr>
          <p:grpSpPr bwMode="auto">
            <a:xfrm>
              <a:off x="453" y="1111"/>
              <a:ext cx="11507" cy="392"/>
              <a:chOff x="-13290" y="2562"/>
              <a:chExt cx="15954" cy="545"/>
            </a:xfrm>
          </p:grpSpPr>
          <p:grpSp>
            <p:nvGrpSpPr>
              <p:cNvPr id="115722" name="Group 10"/>
              <p:cNvGrpSpPr>
                <a:grpSpLocks/>
              </p:cNvGrpSpPr>
              <p:nvPr/>
            </p:nvGrpSpPr>
            <p:grpSpPr bwMode="auto">
              <a:xfrm>
                <a:off x="-13290" y="2562"/>
                <a:ext cx="15727" cy="545"/>
                <a:chOff x="3220" y="2426"/>
                <a:chExt cx="15727" cy="545"/>
              </a:xfrm>
            </p:grpSpPr>
            <p:grpSp>
              <p:nvGrpSpPr>
                <p:cNvPr id="115723" name="Group 11"/>
                <p:cNvGrpSpPr>
                  <a:grpSpLocks/>
                </p:cNvGrpSpPr>
                <p:nvPr/>
              </p:nvGrpSpPr>
              <p:grpSpPr bwMode="auto">
                <a:xfrm>
                  <a:off x="3447" y="2426"/>
                  <a:ext cx="15500" cy="545"/>
                  <a:chOff x="-1361" y="2789"/>
                  <a:chExt cx="15500" cy="545"/>
                </a:xfrm>
              </p:grpSpPr>
              <p:pic>
                <p:nvPicPr>
                  <p:cNvPr id="115724" name="Picture 12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1270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15725" name="Picture 13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71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15726" name="Picture 14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239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15727" name="Picture 15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76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15728" name="Picture 16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90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15729" name="Picture 17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304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15730" name="Picture 18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816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15731" name="Picture 19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30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15732" name="Picture 20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844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15733" name="Picture 21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1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356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15734" name="Picture 22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1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870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15735" name="Picture 23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1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384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15736" name="Picture 24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1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899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15737" name="Picture 25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1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410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15738" name="Picture 26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1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7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15739" name="Picture 27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1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444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15740" name="Picture 28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959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15741" name="Picture 29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2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473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15742" name="Picture 30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2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987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15743" name="Picture 31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2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482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15744" name="Picture 32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2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9016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15745" name="Picture 33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2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9530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15746" name="Picture 34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2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0045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15747" name="Picture 35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2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0556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15748" name="Picture 36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2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1067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15749" name="Picture 37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2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1581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15750" name="Picture 38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2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2093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15751" name="Picture 39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3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2604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15752" name="Picture 40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3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3115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15753" name="Picture 41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3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3626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grpSp>
                <p:nvGrpSpPr>
                  <p:cNvPr id="115754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-1361" y="2789"/>
                    <a:ext cx="15500" cy="545"/>
                    <a:chOff x="-1361" y="2789"/>
                    <a:chExt cx="15500" cy="545"/>
                  </a:xfrm>
                </p:grpSpPr>
                <p:grpSp>
                  <p:nvGrpSpPr>
                    <p:cNvPr id="115755" name="Group 4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-1361" y="2789"/>
                      <a:ext cx="15441" cy="545"/>
                      <a:chOff x="-1361" y="2789"/>
                      <a:chExt cx="15441" cy="545"/>
                    </a:xfrm>
                  </p:grpSpPr>
                  <p:grpSp>
                    <p:nvGrpSpPr>
                      <p:cNvPr id="115756" name="Group 4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-1361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15757" name="Group 4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15758" name="Rectangle 4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5759" name="AutoShape 4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5760" name="AutoShape 4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5761" name="AutoShape 4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5762" name="AutoShape 5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5763" name="AutoShape 5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5764" name="AutoShape 5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5765" name="AutoShape 5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15766" name="Group 5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15767" name="Rectangle 5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5768" name="AutoShape 5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5769" name="AutoShape 5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5770" name="AutoShape 5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5771" name="AutoShape 5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5772" name="AutoShape 6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5773" name="AutoShape 6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5774" name="AutoShape 6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15775" name="Rectangle 6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5776" name="AutoShape 6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5777" name="AutoShape 6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5778" name="AutoShape 6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5779" name="AutoShape 6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5780" name="AutoShape 6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15781" name="Group 6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-844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15782" name="Group 7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15783" name="Rectangle 7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5784" name="AutoShape 7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5785" name="AutoShape 7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5786" name="AutoShape 7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5787" name="AutoShape 7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5788" name="AutoShape 7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5789" name="AutoShape 7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5790" name="AutoShape 7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15791" name="Group 7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15792" name="Rectangle 8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5793" name="AutoShape 8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5794" name="AutoShape 8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5795" name="AutoShape 8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5796" name="AutoShape 8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5797" name="AutoShape 8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5798" name="AutoShape 8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5799" name="AutoShape 8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15800" name="Rectangle 8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5801" name="AutoShape 8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5802" name="AutoShape 9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5803" name="AutoShape 9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5804" name="AutoShape 9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5805" name="AutoShape 9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15806" name="Group 9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-329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15807" name="Group 9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15808" name="Rectangle 9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5809" name="AutoShape 9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5810" name="AutoShape 9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5811" name="AutoShape 9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5812" name="AutoShape 10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5813" name="AutoShape 10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5814" name="AutoShape 10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5815" name="AutoShape 10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15816" name="Group 10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15817" name="Rectangle 10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5818" name="AutoShape 10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5819" name="AutoShape 10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5820" name="AutoShape 10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5821" name="AutoShape 10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5822" name="AutoShape 1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5823" name="AutoShape 11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5824" name="AutoShape 11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15825" name="Rectangle 11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5826" name="AutoShape 1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5827" name="AutoShape 1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5828" name="AutoShape 1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5829" name="AutoShape 1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5830" name="AutoShape 11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15831" name="Group 11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5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15832" name="Group 12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15833" name="Rectangle 1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5834" name="AutoShape 1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5835" name="AutoShape 12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5836" name="AutoShape 12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5837" name="AutoShape 12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5838" name="AutoShape 12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5839" name="AutoShape 12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5840" name="AutoShape 12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15841" name="Group 12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15842" name="Rectangle 13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5843" name="AutoShape 13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5844" name="AutoShape 13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5845" name="AutoShape 13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5846" name="AutoShape 13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5847" name="AutoShape 13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5848" name="AutoShape 13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5849" name="AutoShape 13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15850" name="Rectangle 13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5851" name="AutoShape 13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5852" name="AutoShape 14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5853" name="AutoShape 14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5854" name="AutoShape 14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5855" name="AutoShape 14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15856" name="Group 14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99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15857" name="Group 14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15858" name="Rectangle 14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5859" name="AutoShape 14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5860" name="AutoShape 14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5861" name="AutoShape 14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5862" name="AutoShape 15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5863" name="AutoShape 15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5864" name="AutoShape 15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5865" name="AutoShape 15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15866" name="Group 15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15867" name="Rectangle 15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5868" name="AutoShape 15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5869" name="AutoShape 15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5870" name="AutoShape 15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5871" name="AutoShape 15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5872" name="AutoShape 16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5873" name="AutoShape 16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5874" name="AutoShape 16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15875" name="Rectangle 16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5876" name="AutoShape 16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5877" name="AutoShape 16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5878" name="AutoShape 16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5879" name="AutoShape 16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5880" name="AutoShape 16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15881" name="Group 16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214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15882" name="Group 17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15883" name="Rectangle 17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5884" name="AutoShape 17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5885" name="AutoShape 17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5886" name="AutoShape 17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5887" name="AutoShape 17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5888" name="AutoShape 17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5889" name="AutoShape 17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5890" name="AutoShape 17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15891" name="Group 17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15892" name="Rectangle 18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5893" name="AutoShape 18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5894" name="AutoShape 18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5895" name="AutoShape 18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5896" name="AutoShape 18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5897" name="AutoShape 18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5898" name="AutoShape 18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5899" name="AutoShape 18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15900" name="Rectangle 18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5901" name="AutoShape 18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5902" name="AutoShape 19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5903" name="AutoShape 19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5904" name="AutoShape 19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5905" name="AutoShape 19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15906" name="Group 19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725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15907" name="Group 19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15908" name="Rectangle 19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5909" name="AutoShape 19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5910" name="AutoShape 19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5911" name="AutoShape 19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5912" name="AutoShape 20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5913" name="AutoShape 20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5914" name="AutoShape 20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5915" name="AutoShape 20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15916" name="Group 20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15917" name="Rectangle 20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5918" name="AutoShape 20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5919" name="AutoShape 20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5920" name="AutoShape 20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5921" name="AutoShape 20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5922" name="AutoShape 2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5923" name="AutoShape 21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5924" name="AutoShape 21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15925" name="Rectangle 21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5926" name="AutoShape 2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5927" name="AutoShape 2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5928" name="AutoShape 2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5929" name="AutoShape 2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5930" name="AutoShape 21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15931" name="Group 21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239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15932" name="Group 22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15933" name="Rectangle 2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5934" name="AutoShape 2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5935" name="AutoShape 22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5936" name="AutoShape 22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5937" name="AutoShape 22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5938" name="AutoShape 22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5939" name="AutoShape 22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5940" name="AutoShape 22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15941" name="Group 22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15942" name="Rectangle 23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5943" name="AutoShape 23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5944" name="AutoShape 23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5945" name="AutoShape 23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5946" name="AutoShape 23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5947" name="AutoShape 23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5948" name="AutoShape 23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5949" name="AutoShape 23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15950" name="Rectangle 23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5951" name="AutoShape 23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5952" name="AutoShape 24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5953" name="AutoShape 24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5954" name="AutoShape 24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5955" name="AutoShape 24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15956" name="Group 24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754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15957" name="Group 24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15958" name="Rectangle 24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5959" name="AutoShape 24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5960" name="AutoShape 24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5961" name="AutoShape 24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5962" name="AutoShape 25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5963" name="AutoShape 25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5964" name="AutoShape 25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5965" name="AutoShape 25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15966" name="Group 25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15967" name="Rectangle 25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5968" name="AutoShape 25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5969" name="AutoShape 25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5970" name="AutoShape 25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5971" name="AutoShape 25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5972" name="AutoShape 26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5973" name="AutoShape 26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5974" name="AutoShape 26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15975" name="Rectangle 26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5976" name="AutoShape 26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5977" name="AutoShape 26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5978" name="AutoShape 26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5979" name="AutoShape 26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5980" name="AutoShape 26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15981" name="Group 26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265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15982" name="Group 27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15983" name="Rectangle 27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5984" name="AutoShape 27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5985" name="AutoShape 27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5986" name="AutoShape 27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5987" name="AutoShape 27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5988" name="AutoShape 27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5989" name="AutoShape 27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5990" name="AutoShape 27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15991" name="Group 27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15992" name="Rectangle 28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5993" name="AutoShape 28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5994" name="AutoShape 28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5995" name="AutoShape 28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5996" name="AutoShape 28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5997" name="AutoShape 28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5998" name="AutoShape 28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5999" name="AutoShape 28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16000" name="Rectangle 28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6001" name="AutoShape 28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6002" name="AutoShape 29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6003" name="AutoShape 29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6004" name="AutoShape 29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6005" name="AutoShape 29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16006" name="Group 29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779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16007" name="Group 29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16008" name="Rectangle 29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009" name="AutoShape 29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010" name="AutoShape 29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011" name="AutoShape 29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012" name="AutoShape 30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013" name="AutoShape 30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014" name="AutoShape 30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015" name="AutoShape 30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16016" name="Group 30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16017" name="Rectangle 30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018" name="AutoShape 30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019" name="AutoShape 30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020" name="AutoShape 30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021" name="AutoShape 30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022" name="AutoShape 3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023" name="AutoShape 31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024" name="AutoShape 31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16025" name="Rectangle 31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6026" name="AutoShape 3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6027" name="AutoShape 3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6028" name="AutoShape 3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6029" name="AutoShape 3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6030" name="AutoShape 31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16031" name="Group 31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294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16032" name="Group 32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16033" name="Rectangle 3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034" name="AutoShape 3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035" name="AutoShape 32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036" name="AutoShape 32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037" name="AutoShape 32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038" name="AutoShape 32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039" name="AutoShape 32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040" name="AutoShape 32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16041" name="Group 32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16042" name="Rectangle 33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043" name="AutoShape 33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044" name="AutoShape 33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045" name="AutoShape 33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046" name="AutoShape 33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047" name="AutoShape 33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048" name="AutoShape 33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049" name="AutoShape 33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16050" name="Rectangle 33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6051" name="AutoShape 33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6052" name="AutoShape 34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6053" name="AutoShape 34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6054" name="AutoShape 34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6055" name="AutoShape 34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16056" name="Group 34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808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16057" name="Group 34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16058" name="Rectangle 34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059" name="AutoShape 34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060" name="AutoShape 34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061" name="AutoShape 34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062" name="AutoShape 35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063" name="AutoShape 35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064" name="AutoShape 35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065" name="AutoShape 35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16066" name="Group 35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16067" name="Rectangle 35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068" name="AutoShape 35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069" name="AutoShape 35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070" name="AutoShape 35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071" name="AutoShape 35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072" name="AutoShape 36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073" name="AutoShape 36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074" name="AutoShape 36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16075" name="Rectangle 36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6076" name="AutoShape 36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6077" name="AutoShape 36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6078" name="AutoShape 36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6079" name="AutoShape 36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6080" name="AutoShape 36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16081" name="Group 36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319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16082" name="Group 37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16083" name="Rectangle 37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084" name="AutoShape 37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085" name="AutoShape 37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086" name="AutoShape 37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087" name="AutoShape 37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088" name="AutoShape 37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089" name="AutoShape 37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090" name="AutoShape 37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16091" name="Group 37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16092" name="Rectangle 38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093" name="AutoShape 38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094" name="AutoShape 38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095" name="AutoShape 38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096" name="AutoShape 38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097" name="AutoShape 38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098" name="AutoShape 38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099" name="AutoShape 38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16100" name="Rectangle 38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6101" name="AutoShape 38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6102" name="AutoShape 39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6103" name="AutoShape 39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6104" name="AutoShape 39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6105" name="AutoShape 39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16106" name="Group 39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836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16107" name="Group 39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16108" name="Rectangle 39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109" name="AutoShape 39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110" name="AutoShape 39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111" name="AutoShape 39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112" name="AutoShape 40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113" name="AutoShape 40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114" name="AutoShape 40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115" name="AutoShape 40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16116" name="Group 40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16117" name="Rectangle 40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118" name="AutoShape 40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119" name="AutoShape 40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120" name="AutoShape 40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121" name="AutoShape 40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122" name="AutoShape 4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123" name="AutoShape 41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124" name="AutoShape 41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16125" name="Rectangle 41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6126" name="AutoShape 4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6127" name="AutoShape 4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6128" name="AutoShape 4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6129" name="AutoShape 4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6130" name="AutoShape 41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16131" name="Group 41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354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16132" name="Group 42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16133" name="Rectangle 4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134" name="AutoShape 4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135" name="AutoShape 42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136" name="AutoShape 42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137" name="AutoShape 42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138" name="AutoShape 42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139" name="AutoShape 42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140" name="AutoShape 42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16141" name="Group 42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16142" name="Rectangle 43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143" name="AutoShape 43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144" name="AutoShape 43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145" name="AutoShape 43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146" name="AutoShape 43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147" name="AutoShape 43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148" name="AutoShape 43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149" name="AutoShape 43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16150" name="Rectangle 43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6151" name="AutoShape 43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6152" name="AutoShape 44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6153" name="AutoShape 44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6154" name="AutoShape 44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6155" name="AutoShape 44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16156" name="Group 44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868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16157" name="Group 44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16158" name="Rectangle 44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159" name="AutoShape 44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160" name="AutoShape 44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161" name="AutoShape 44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162" name="AutoShape 45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163" name="AutoShape 45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164" name="AutoShape 45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165" name="AutoShape 45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16166" name="Group 45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16167" name="Rectangle 45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168" name="AutoShape 45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169" name="AutoShape 45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170" name="AutoShape 45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171" name="AutoShape 45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172" name="AutoShape 46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173" name="AutoShape 46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174" name="AutoShape 46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16175" name="Rectangle 46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6176" name="AutoShape 46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6177" name="AutoShape 46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6178" name="AutoShape 46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6179" name="AutoShape 46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6180" name="AutoShape 46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16181" name="Group 46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382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16182" name="Group 47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16183" name="Rectangle 47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184" name="AutoShape 47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185" name="AutoShape 47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186" name="AutoShape 47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187" name="AutoShape 47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188" name="AutoShape 47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189" name="AutoShape 47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190" name="AutoShape 47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16191" name="Group 47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16192" name="Rectangle 48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193" name="AutoShape 48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194" name="AutoShape 48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195" name="AutoShape 48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196" name="AutoShape 48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197" name="AutoShape 48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198" name="AutoShape 48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199" name="AutoShape 48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16200" name="Rectangle 48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6201" name="AutoShape 48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6202" name="AutoShape 49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6203" name="AutoShape 49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6204" name="AutoShape 49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6205" name="AutoShape 49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16206" name="Group 49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897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16207" name="Group 49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16208" name="Rectangle 49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209" name="AutoShape 49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210" name="AutoShape 49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211" name="AutoShape 49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212" name="AutoShape 50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213" name="AutoShape 50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214" name="AutoShape 50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215" name="AutoShape 50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16216" name="Group 50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16217" name="Rectangle 50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218" name="AutoShape 50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219" name="AutoShape 50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220" name="AutoShape 50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221" name="AutoShape 50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222" name="AutoShape 5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223" name="AutoShape 51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224" name="AutoShape 51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16225" name="Rectangle 51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6226" name="AutoShape 5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6227" name="AutoShape 5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6228" name="AutoShape 5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6229" name="AutoShape 5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6230" name="AutoShape 51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16231" name="Group 51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411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16232" name="Group 52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16233" name="Rectangle 5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234" name="AutoShape 5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235" name="AutoShape 52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236" name="AutoShape 52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237" name="AutoShape 52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238" name="AutoShape 52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239" name="AutoShape 52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240" name="AutoShape 52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16241" name="Group 52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16242" name="Rectangle 53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243" name="AutoShape 53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244" name="AutoShape 53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245" name="AutoShape 53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246" name="AutoShape 53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247" name="AutoShape 53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248" name="AutoShape 53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249" name="AutoShape 53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16250" name="Rectangle 53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6251" name="AutoShape 53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6252" name="AutoShape 54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6253" name="AutoShape 54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6254" name="AutoShape 54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6255" name="AutoShape 54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16256" name="Group 54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925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16257" name="Group 54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16258" name="Rectangle 54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259" name="AutoShape 54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260" name="AutoShape 54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261" name="AutoShape 54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262" name="AutoShape 55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263" name="AutoShape 55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264" name="AutoShape 55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265" name="AutoShape 55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16266" name="Group 55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16267" name="Rectangle 55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268" name="AutoShape 55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269" name="AutoShape 55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270" name="AutoShape 55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271" name="AutoShape 55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272" name="AutoShape 56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273" name="AutoShape 56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274" name="AutoShape 56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16275" name="Rectangle 56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6276" name="AutoShape 56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6277" name="AutoShape 56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6278" name="AutoShape 56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6279" name="AutoShape 56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6280" name="AutoShape 56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16281" name="Group 56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9440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16282" name="Group 57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16283" name="Rectangle 57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284" name="AutoShape 57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285" name="AutoShape 57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286" name="AutoShape 57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287" name="AutoShape 57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288" name="AutoShape 57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289" name="AutoShape 57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290" name="AutoShape 57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16291" name="Group 57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16292" name="Rectangle 58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293" name="AutoShape 58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294" name="AutoShape 58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295" name="AutoShape 58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296" name="AutoShape 58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297" name="AutoShape 58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298" name="AutoShape 58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299" name="AutoShape 58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16300" name="Rectangle 58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6301" name="AutoShape 58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6302" name="AutoShape 59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6303" name="AutoShape 59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6304" name="AutoShape 59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6305" name="AutoShape 59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16306" name="Group 59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9954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16307" name="Group 59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16308" name="Rectangle 59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309" name="AutoShape 59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310" name="AutoShape 59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311" name="AutoShape 59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312" name="AutoShape 60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313" name="AutoShape 60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314" name="AutoShape 60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315" name="AutoShape 60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16316" name="Group 60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16317" name="Rectangle 60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318" name="AutoShape 60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319" name="AutoShape 60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320" name="AutoShape 60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321" name="AutoShape 60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322" name="AutoShape 6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323" name="AutoShape 61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324" name="AutoShape 61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16325" name="Rectangle 61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6326" name="AutoShape 6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6327" name="AutoShape 6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6328" name="AutoShape 6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6329" name="AutoShape 6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6330" name="AutoShape 61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16331" name="Group 61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0465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16332" name="Group 62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16333" name="Rectangle 6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334" name="AutoShape 6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335" name="AutoShape 62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336" name="AutoShape 62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337" name="AutoShape 62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338" name="AutoShape 62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339" name="AutoShape 62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340" name="AutoShape 62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16341" name="Group 62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16342" name="Rectangle 63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343" name="AutoShape 63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344" name="AutoShape 63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345" name="AutoShape 63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346" name="AutoShape 63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347" name="AutoShape 63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348" name="AutoShape 63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349" name="AutoShape 63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16350" name="Rectangle 63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6351" name="AutoShape 63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6352" name="AutoShape 64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6353" name="AutoShape 64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6354" name="AutoShape 64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6355" name="AutoShape 64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16356" name="Group 64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0977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16357" name="Group 64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16358" name="Rectangle 64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359" name="AutoShape 64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360" name="AutoShape 64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361" name="AutoShape 64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362" name="AutoShape 65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363" name="AutoShape 65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364" name="AutoShape 65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365" name="AutoShape 65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16366" name="Group 65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16367" name="Rectangle 65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368" name="AutoShape 65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369" name="AutoShape 65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370" name="AutoShape 65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371" name="AutoShape 65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372" name="AutoShape 66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373" name="AutoShape 66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374" name="AutoShape 66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16375" name="Rectangle 66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6376" name="AutoShape 66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6377" name="AutoShape 66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6378" name="AutoShape 66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6379" name="AutoShape 66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6380" name="AutoShape 66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16381" name="Group 66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1491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16382" name="Group 67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16383" name="Rectangle 67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384" name="AutoShape 67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385" name="AutoShape 67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386" name="AutoShape 67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387" name="AutoShape 67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388" name="AutoShape 67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389" name="AutoShape 67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390" name="AutoShape 67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16391" name="Group 67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16392" name="Rectangle 68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393" name="AutoShape 68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394" name="AutoShape 68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395" name="AutoShape 68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396" name="AutoShape 68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397" name="AutoShape 68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398" name="AutoShape 68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399" name="AutoShape 68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16400" name="Rectangle 68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6401" name="AutoShape 68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6402" name="AutoShape 69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6403" name="AutoShape 69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6404" name="AutoShape 69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6405" name="AutoShape 69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16406" name="Group 69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2002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16407" name="Group 69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16408" name="Rectangle 69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409" name="AutoShape 69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410" name="AutoShape 69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411" name="AutoShape 69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412" name="AutoShape 70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413" name="AutoShape 70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414" name="AutoShape 70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415" name="AutoShape 70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16416" name="Group 70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16417" name="Rectangle 70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418" name="AutoShape 70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419" name="AutoShape 70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420" name="AutoShape 70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421" name="AutoShape 70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422" name="AutoShape 7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423" name="AutoShape 71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424" name="AutoShape 71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16425" name="Rectangle 71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6426" name="AutoShape 7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6427" name="AutoShape 7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6428" name="AutoShape 7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6429" name="AutoShape 7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6430" name="AutoShape 71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16431" name="Group 71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2513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16432" name="Group 72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16433" name="Rectangle 7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434" name="AutoShape 7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435" name="AutoShape 72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436" name="AutoShape 72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437" name="AutoShape 72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438" name="AutoShape 72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439" name="AutoShape 72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440" name="AutoShape 72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16441" name="Group 72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16442" name="Rectangle 73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443" name="AutoShape 73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444" name="AutoShape 73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445" name="AutoShape 73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446" name="AutoShape 73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447" name="AutoShape 73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448" name="AutoShape 73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449" name="AutoShape 73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16450" name="Rectangle 73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6451" name="AutoShape 73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6452" name="AutoShape 74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6453" name="AutoShape 74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6454" name="AutoShape 74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6455" name="AutoShape 74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16456" name="Group 74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024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16457" name="Group 74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16458" name="Rectangle 74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459" name="AutoShape 74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460" name="AutoShape 74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461" name="AutoShape 74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462" name="AutoShape 75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463" name="AutoShape 75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464" name="AutoShape 75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465" name="AutoShape 75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16466" name="Group 75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16467" name="Rectangle 75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468" name="AutoShape 75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469" name="AutoShape 75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470" name="AutoShape 75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471" name="AutoShape 75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472" name="AutoShape 76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473" name="AutoShape 76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474" name="AutoShape 76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16475" name="Rectangle 76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6476" name="AutoShape 76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6477" name="AutoShape 76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6478" name="AutoShape 76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6479" name="AutoShape 76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6480" name="AutoShape 76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16481" name="Group 76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536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16482" name="Group 77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16483" name="Rectangle 77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484" name="AutoShape 77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485" name="AutoShape 77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486" name="AutoShape 77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487" name="AutoShape 77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488" name="AutoShape 77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489" name="AutoShape 77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490" name="AutoShape 77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16491" name="Group 77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16492" name="Rectangle 78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493" name="AutoShape 78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494" name="AutoShape 78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495" name="AutoShape 78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496" name="AutoShape 78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497" name="AutoShape 78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498" name="AutoShape 78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6499" name="AutoShape 78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16500" name="Rectangle 78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6501" name="AutoShape 78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6502" name="AutoShape 79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6503" name="AutoShape 79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6504" name="AutoShape 79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6505" name="AutoShape 79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</p:grpSp>
                <p:grpSp>
                  <p:nvGrpSpPr>
                    <p:cNvPr id="116506" name="Group 79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048" y="2789"/>
                      <a:ext cx="91" cy="545"/>
                      <a:chOff x="14924" y="2789"/>
                      <a:chExt cx="91" cy="545"/>
                    </a:xfrm>
                  </p:grpSpPr>
                  <p:sp>
                    <p:nvSpPr>
                      <p:cNvPr id="116507" name="Rectangle 795"/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>
                        <a:off x="14697" y="3016"/>
                        <a:ext cx="545" cy="91"/>
                      </a:xfrm>
                      <a:prstGeom prst="rect">
                        <a:avLst/>
                      </a:prstGeom>
                      <a:solidFill>
                        <a:srgbClr val="333333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a-ES"/>
                      </a:p>
                    </p:txBody>
                  </p:sp>
                  <p:sp>
                    <p:nvSpPr>
                      <p:cNvPr id="116508" name="AutoShape 796"/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>
                        <a:off x="14948" y="2891"/>
                        <a:ext cx="45" cy="45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a-ES"/>
                      </a:p>
                    </p:txBody>
                  </p:sp>
                  <p:sp>
                    <p:nvSpPr>
                      <p:cNvPr id="116509" name="AutoShape 797"/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>
                        <a:off x="14949" y="2964"/>
                        <a:ext cx="45" cy="45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a-ES"/>
                      </a:p>
                    </p:txBody>
                  </p:sp>
                  <p:sp>
                    <p:nvSpPr>
                      <p:cNvPr id="116510" name="AutoShape 798"/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>
                        <a:off x="14948" y="3038"/>
                        <a:ext cx="45" cy="45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a-ES"/>
                      </a:p>
                    </p:txBody>
                  </p:sp>
                  <p:sp>
                    <p:nvSpPr>
                      <p:cNvPr id="116511" name="AutoShape 799"/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>
                        <a:off x="14949" y="3111"/>
                        <a:ext cx="45" cy="45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a-ES"/>
                      </a:p>
                    </p:txBody>
                  </p:sp>
                  <p:sp>
                    <p:nvSpPr>
                      <p:cNvPr id="116512" name="AutoShape 800"/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>
                        <a:off x="14948" y="3183"/>
                        <a:ext cx="45" cy="45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a-ES"/>
                      </a:p>
                    </p:txBody>
                  </p:sp>
                  <p:sp>
                    <p:nvSpPr>
                      <p:cNvPr id="116513" name="AutoShape 801"/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>
                        <a:off x="14947" y="2816"/>
                        <a:ext cx="45" cy="45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a-ES"/>
                      </a:p>
                    </p:txBody>
                  </p:sp>
                  <p:sp>
                    <p:nvSpPr>
                      <p:cNvPr id="116514" name="AutoShape 802"/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>
                        <a:off x="14949" y="3261"/>
                        <a:ext cx="45" cy="45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a-ES"/>
                      </a:p>
                    </p:txBody>
                  </p:sp>
                </p:grpSp>
              </p:grpSp>
            </p:grpSp>
            <p:grpSp>
              <p:nvGrpSpPr>
                <p:cNvPr id="116515" name="Group 803"/>
                <p:cNvGrpSpPr>
                  <a:grpSpLocks/>
                </p:cNvGrpSpPr>
                <p:nvPr/>
              </p:nvGrpSpPr>
              <p:grpSpPr bwMode="auto">
                <a:xfrm>
                  <a:off x="3220" y="2426"/>
                  <a:ext cx="245" cy="545"/>
                  <a:chOff x="3220" y="2426"/>
                  <a:chExt cx="245" cy="545"/>
                </a:xfrm>
              </p:grpSpPr>
              <p:grpSp>
                <p:nvGrpSpPr>
                  <p:cNvPr id="116516" name="Group 804"/>
                  <p:cNvGrpSpPr>
                    <a:grpSpLocks/>
                  </p:cNvGrpSpPr>
                  <p:nvPr/>
                </p:nvGrpSpPr>
                <p:grpSpPr bwMode="auto">
                  <a:xfrm>
                    <a:off x="3223" y="2880"/>
                    <a:ext cx="242" cy="91"/>
                    <a:chOff x="2449" y="3016"/>
                    <a:chExt cx="242" cy="91"/>
                  </a:xfrm>
                </p:grpSpPr>
                <p:sp>
                  <p:nvSpPr>
                    <p:cNvPr id="116517" name="Rectangle 8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49" y="3016"/>
                      <a:ext cx="242" cy="91"/>
                    </a:xfrm>
                    <a:prstGeom prst="rect">
                      <a:avLst/>
                    </a:prstGeom>
                    <a:solidFill>
                      <a:srgbClr val="333333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a-ES"/>
                    </a:p>
                  </p:txBody>
                </p:sp>
                <p:sp>
                  <p:nvSpPr>
                    <p:cNvPr id="116518" name="AutoShape 8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76" y="3038"/>
                      <a:ext cx="45" cy="45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a-ES"/>
                    </a:p>
                  </p:txBody>
                </p:sp>
                <p:sp>
                  <p:nvSpPr>
                    <p:cNvPr id="116519" name="AutoShape 8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49" y="3037"/>
                      <a:ext cx="45" cy="45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a-ES"/>
                    </a:p>
                  </p:txBody>
                </p:sp>
                <p:sp>
                  <p:nvSpPr>
                    <p:cNvPr id="116520" name="AutoShape 8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21" y="3038"/>
                      <a:ext cx="45" cy="45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a-ES"/>
                    </a:p>
                  </p:txBody>
                </p:sp>
              </p:grpSp>
              <p:grpSp>
                <p:nvGrpSpPr>
                  <p:cNvPr id="116521" name="Group 809"/>
                  <p:cNvGrpSpPr>
                    <a:grpSpLocks/>
                  </p:cNvGrpSpPr>
                  <p:nvPr/>
                </p:nvGrpSpPr>
                <p:grpSpPr bwMode="auto">
                  <a:xfrm>
                    <a:off x="3220" y="2426"/>
                    <a:ext cx="242" cy="91"/>
                    <a:chOff x="2449" y="3016"/>
                    <a:chExt cx="242" cy="91"/>
                  </a:xfrm>
                </p:grpSpPr>
                <p:sp>
                  <p:nvSpPr>
                    <p:cNvPr id="116522" name="Rectangle 8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49" y="3016"/>
                      <a:ext cx="242" cy="91"/>
                    </a:xfrm>
                    <a:prstGeom prst="rect">
                      <a:avLst/>
                    </a:prstGeom>
                    <a:solidFill>
                      <a:srgbClr val="333333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a-ES"/>
                    </a:p>
                  </p:txBody>
                </p:sp>
                <p:sp>
                  <p:nvSpPr>
                    <p:cNvPr id="116523" name="AutoShape 8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76" y="3038"/>
                      <a:ext cx="45" cy="45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a-ES"/>
                    </a:p>
                  </p:txBody>
                </p:sp>
                <p:sp>
                  <p:nvSpPr>
                    <p:cNvPr id="116524" name="AutoShape 8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49" y="3037"/>
                      <a:ext cx="45" cy="45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a-ES"/>
                    </a:p>
                  </p:txBody>
                </p:sp>
                <p:sp>
                  <p:nvSpPr>
                    <p:cNvPr id="116525" name="AutoShape 8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21" y="3038"/>
                      <a:ext cx="45" cy="45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a-ES"/>
                    </a:p>
                  </p:txBody>
                </p:sp>
              </p:grpSp>
            </p:grpSp>
          </p:grpSp>
          <p:grpSp>
            <p:nvGrpSpPr>
              <p:cNvPr id="116526" name="Group 814"/>
              <p:cNvGrpSpPr>
                <a:grpSpLocks/>
              </p:cNvGrpSpPr>
              <p:nvPr/>
            </p:nvGrpSpPr>
            <p:grpSpPr bwMode="auto">
              <a:xfrm>
                <a:off x="2419" y="2562"/>
                <a:ext cx="245" cy="545"/>
                <a:chOff x="3220" y="2426"/>
                <a:chExt cx="245" cy="545"/>
              </a:xfrm>
            </p:grpSpPr>
            <p:grpSp>
              <p:nvGrpSpPr>
                <p:cNvPr id="116527" name="Group 815"/>
                <p:cNvGrpSpPr>
                  <a:grpSpLocks/>
                </p:cNvGrpSpPr>
                <p:nvPr/>
              </p:nvGrpSpPr>
              <p:grpSpPr bwMode="auto">
                <a:xfrm>
                  <a:off x="3223" y="2880"/>
                  <a:ext cx="242" cy="91"/>
                  <a:chOff x="2449" y="3016"/>
                  <a:chExt cx="242" cy="91"/>
                </a:xfrm>
              </p:grpSpPr>
              <p:sp>
                <p:nvSpPr>
                  <p:cNvPr id="116528" name="Rectangle 816"/>
                  <p:cNvSpPr>
                    <a:spLocks noChangeArrowheads="1"/>
                  </p:cNvSpPr>
                  <p:nvPr/>
                </p:nvSpPr>
                <p:spPr bwMode="auto">
                  <a:xfrm>
                    <a:off x="2449" y="3016"/>
                    <a:ext cx="242" cy="91"/>
                  </a:xfrm>
                  <a:prstGeom prst="rect">
                    <a:avLst/>
                  </a:prstGeom>
                  <a:solidFill>
                    <a:srgbClr val="3333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116529" name="AutoShape 817"/>
                  <p:cNvSpPr>
                    <a:spLocks noChangeArrowheads="1"/>
                  </p:cNvSpPr>
                  <p:nvPr/>
                </p:nvSpPr>
                <p:spPr bwMode="auto">
                  <a:xfrm>
                    <a:off x="2476" y="3038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116530" name="AutoShape 818"/>
                  <p:cNvSpPr>
                    <a:spLocks noChangeArrowheads="1"/>
                  </p:cNvSpPr>
                  <p:nvPr/>
                </p:nvSpPr>
                <p:spPr bwMode="auto">
                  <a:xfrm>
                    <a:off x="2549" y="3037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116531" name="AutoShape 819"/>
                  <p:cNvSpPr>
                    <a:spLocks noChangeArrowheads="1"/>
                  </p:cNvSpPr>
                  <p:nvPr/>
                </p:nvSpPr>
                <p:spPr bwMode="auto">
                  <a:xfrm>
                    <a:off x="2621" y="3038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</p:grpSp>
            <p:grpSp>
              <p:nvGrpSpPr>
                <p:cNvPr id="116532" name="Group 820"/>
                <p:cNvGrpSpPr>
                  <a:grpSpLocks/>
                </p:cNvGrpSpPr>
                <p:nvPr/>
              </p:nvGrpSpPr>
              <p:grpSpPr bwMode="auto">
                <a:xfrm>
                  <a:off x="3220" y="2426"/>
                  <a:ext cx="242" cy="91"/>
                  <a:chOff x="2449" y="3016"/>
                  <a:chExt cx="242" cy="91"/>
                </a:xfrm>
              </p:grpSpPr>
              <p:sp>
                <p:nvSpPr>
                  <p:cNvPr id="116533" name="Rectangle 821"/>
                  <p:cNvSpPr>
                    <a:spLocks noChangeArrowheads="1"/>
                  </p:cNvSpPr>
                  <p:nvPr/>
                </p:nvSpPr>
                <p:spPr bwMode="auto">
                  <a:xfrm>
                    <a:off x="2449" y="3016"/>
                    <a:ext cx="242" cy="91"/>
                  </a:xfrm>
                  <a:prstGeom prst="rect">
                    <a:avLst/>
                  </a:prstGeom>
                  <a:solidFill>
                    <a:srgbClr val="3333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116534" name="AutoShape 822"/>
                  <p:cNvSpPr>
                    <a:spLocks noChangeArrowheads="1"/>
                  </p:cNvSpPr>
                  <p:nvPr/>
                </p:nvSpPr>
                <p:spPr bwMode="auto">
                  <a:xfrm>
                    <a:off x="2476" y="3038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116535" name="AutoShape 823"/>
                  <p:cNvSpPr>
                    <a:spLocks noChangeArrowheads="1"/>
                  </p:cNvSpPr>
                  <p:nvPr/>
                </p:nvSpPr>
                <p:spPr bwMode="auto">
                  <a:xfrm>
                    <a:off x="2549" y="3037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116536" name="AutoShape 824"/>
                  <p:cNvSpPr>
                    <a:spLocks noChangeArrowheads="1"/>
                  </p:cNvSpPr>
                  <p:nvPr/>
                </p:nvSpPr>
                <p:spPr bwMode="auto">
                  <a:xfrm>
                    <a:off x="2621" y="3038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</p:grpSp>
          </p:grpSp>
        </p:grpSp>
        <p:grpSp>
          <p:nvGrpSpPr>
            <p:cNvPr id="116537" name="Group 825"/>
            <p:cNvGrpSpPr>
              <a:grpSpLocks/>
            </p:cNvGrpSpPr>
            <p:nvPr/>
          </p:nvGrpSpPr>
          <p:grpSpPr bwMode="auto">
            <a:xfrm>
              <a:off x="686" y="1020"/>
              <a:ext cx="11044" cy="57"/>
              <a:chOff x="686" y="1020"/>
              <a:chExt cx="11044" cy="57"/>
            </a:xfrm>
          </p:grpSpPr>
          <p:sp>
            <p:nvSpPr>
              <p:cNvPr id="116538" name="AutoShape 826"/>
              <p:cNvSpPr>
                <a:spLocks noChangeArrowheads="1"/>
              </p:cNvSpPr>
              <p:nvPr/>
            </p:nvSpPr>
            <p:spPr bwMode="auto">
              <a:xfrm>
                <a:off x="686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16539" name="AutoShape 827"/>
              <p:cNvSpPr>
                <a:spLocks noChangeArrowheads="1"/>
              </p:cNvSpPr>
              <p:nvPr/>
            </p:nvSpPr>
            <p:spPr bwMode="auto">
              <a:xfrm>
                <a:off x="1061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16540" name="AutoShape 828"/>
              <p:cNvSpPr>
                <a:spLocks noChangeArrowheads="1"/>
              </p:cNvSpPr>
              <p:nvPr/>
            </p:nvSpPr>
            <p:spPr bwMode="auto">
              <a:xfrm>
                <a:off x="1433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16541" name="AutoShape 829"/>
              <p:cNvSpPr>
                <a:spLocks noChangeArrowheads="1"/>
              </p:cNvSpPr>
              <p:nvPr/>
            </p:nvSpPr>
            <p:spPr bwMode="auto">
              <a:xfrm>
                <a:off x="1805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16542" name="AutoShape 830"/>
              <p:cNvSpPr>
                <a:spLocks noChangeArrowheads="1"/>
              </p:cNvSpPr>
              <p:nvPr/>
            </p:nvSpPr>
            <p:spPr bwMode="auto">
              <a:xfrm>
                <a:off x="2180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16543" name="AutoShape 831"/>
              <p:cNvSpPr>
                <a:spLocks noChangeArrowheads="1"/>
              </p:cNvSpPr>
              <p:nvPr/>
            </p:nvSpPr>
            <p:spPr bwMode="auto">
              <a:xfrm>
                <a:off x="2552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16544" name="AutoShape 832"/>
              <p:cNvSpPr>
                <a:spLocks noChangeArrowheads="1"/>
              </p:cNvSpPr>
              <p:nvPr/>
            </p:nvSpPr>
            <p:spPr bwMode="auto">
              <a:xfrm>
                <a:off x="2918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16545" name="AutoShape 833"/>
              <p:cNvSpPr>
                <a:spLocks noChangeArrowheads="1"/>
              </p:cNvSpPr>
              <p:nvPr/>
            </p:nvSpPr>
            <p:spPr bwMode="auto">
              <a:xfrm>
                <a:off x="3293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16546" name="AutoShape 834"/>
              <p:cNvSpPr>
                <a:spLocks noChangeArrowheads="1"/>
              </p:cNvSpPr>
              <p:nvPr/>
            </p:nvSpPr>
            <p:spPr bwMode="auto">
              <a:xfrm>
                <a:off x="3665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16547" name="AutoShape 835"/>
              <p:cNvSpPr>
                <a:spLocks noChangeArrowheads="1"/>
              </p:cNvSpPr>
              <p:nvPr/>
            </p:nvSpPr>
            <p:spPr bwMode="auto">
              <a:xfrm>
                <a:off x="4037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16548" name="AutoShape 836"/>
              <p:cNvSpPr>
                <a:spLocks noChangeArrowheads="1"/>
              </p:cNvSpPr>
              <p:nvPr/>
            </p:nvSpPr>
            <p:spPr bwMode="auto">
              <a:xfrm>
                <a:off x="4412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16549" name="AutoShape 837"/>
              <p:cNvSpPr>
                <a:spLocks noChangeArrowheads="1"/>
              </p:cNvSpPr>
              <p:nvPr/>
            </p:nvSpPr>
            <p:spPr bwMode="auto">
              <a:xfrm>
                <a:off x="4784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16550" name="AutoShape 838"/>
              <p:cNvSpPr>
                <a:spLocks noChangeArrowheads="1"/>
              </p:cNvSpPr>
              <p:nvPr/>
            </p:nvSpPr>
            <p:spPr bwMode="auto">
              <a:xfrm>
                <a:off x="5143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16551" name="AutoShape 839"/>
              <p:cNvSpPr>
                <a:spLocks noChangeArrowheads="1"/>
              </p:cNvSpPr>
              <p:nvPr/>
            </p:nvSpPr>
            <p:spPr bwMode="auto">
              <a:xfrm>
                <a:off x="5518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16552" name="AutoShape 840"/>
              <p:cNvSpPr>
                <a:spLocks noChangeArrowheads="1"/>
              </p:cNvSpPr>
              <p:nvPr/>
            </p:nvSpPr>
            <p:spPr bwMode="auto">
              <a:xfrm>
                <a:off x="5890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16553" name="AutoShape 841"/>
              <p:cNvSpPr>
                <a:spLocks noChangeArrowheads="1"/>
              </p:cNvSpPr>
              <p:nvPr/>
            </p:nvSpPr>
            <p:spPr bwMode="auto">
              <a:xfrm>
                <a:off x="6262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16554" name="AutoShape 842"/>
              <p:cNvSpPr>
                <a:spLocks noChangeArrowheads="1"/>
              </p:cNvSpPr>
              <p:nvPr/>
            </p:nvSpPr>
            <p:spPr bwMode="auto">
              <a:xfrm>
                <a:off x="6637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16555" name="AutoShape 843"/>
              <p:cNvSpPr>
                <a:spLocks noChangeArrowheads="1"/>
              </p:cNvSpPr>
              <p:nvPr/>
            </p:nvSpPr>
            <p:spPr bwMode="auto">
              <a:xfrm>
                <a:off x="7009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16556" name="AutoShape 844"/>
              <p:cNvSpPr>
                <a:spLocks noChangeArrowheads="1"/>
              </p:cNvSpPr>
              <p:nvPr/>
            </p:nvSpPr>
            <p:spPr bwMode="auto">
              <a:xfrm>
                <a:off x="7375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16557" name="AutoShape 845"/>
              <p:cNvSpPr>
                <a:spLocks noChangeArrowheads="1"/>
              </p:cNvSpPr>
              <p:nvPr/>
            </p:nvSpPr>
            <p:spPr bwMode="auto">
              <a:xfrm>
                <a:off x="7750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16558" name="AutoShape 846"/>
              <p:cNvSpPr>
                <a:spLocks noChangeArrowheads="1"/>
              </p:cNvSpPr>
              <p:nvPr/>
            </p:nvSpPr>
            <p:spPr bwMode="auto">
              <a:xfrm>
                <a:off x="8122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16559" name="AutoShape 847"/>
              <p:cNvSpPr>
                <a:spLocks noChangeArrowheads="1"/>
              </p:cNvSpPr>
              <p:nvPr/>
            </p:nvSpPr>
            <p:spPr bwMode="auto">
              <a:xfrm>
                <a:off x="8494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16560" name="AutoShape 848"/>
              <p:cNvSpPr>
                <a:spLocks noChangeArrowheads="1"/>
              </p:cNvSpPr>
              <p:nvPr/>
            </p:nvSpPr>
            <p:spPr bwMode="auto">
              <a:xfrm>
                <a:off x="8869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16561" name="AutoShape 849"/>
              <p:cNvSpPr>
                <a:spLocks noChangeArrowheads="1"/>
              </p:cNvSpPr>
              <p:nvPr/>
            </p:nvSpPr>
            <p:spPr bwMode="auto">
              <a:xfrm>
                <a:off x="9232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16562" name="AutoShape 850"/>
              <p:cNvSpPr>
                <a:spLocks noChangeArrowheads="1"/>
              </p:cNvSpPr>
              <p:nvPr/>
            </p:nvSpPr>
            <p:spPr bwMode="auto">
              <a:xfrm>
                <a:off x="9588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16563" name="AutoShape 851"/>
              <p:cNvSpPr>
                <a:spLocks noChangeArrowheads="1"/>
              </p:cNvSpPr>
              <p:nvPr/>
            </p:nvSpPr>
            <p:spPr bwMode="auto">
              <a:xfrm>
                <a:off x="9945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16564" name="AutoShape 852"/>
              <p:cNvSpPr>
                <a:spLocks noChangeArrowheads="1"/>
              </p:cNvSpPr>
              <p:nvPr/>
            </p:nvSpPr>
            <p:spPr bwMode="auto">
              <a:xfrm>
                <a:off x="10317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16565" name="AutoShape 853"/>
              <p:cNvSpPr>
                <a:spLocks noChangeArrowheads="1"/>
              </p:cNvSpPr>
              <p:nvPr/>
            </p:nvSpPr>
            <p:spPr bwMode="auto">
              <a:xfrm>
                <a:off x="10689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16566" name="AutoShape 854"/>
              <p:cNvSpPr>
                <a:spLocks noChangeArrowheads="1"/>
              </p:cNvSpPr>
              <p:nvPr/>
            </p:nvSpPr>
            <p:spPr bwMode="auto">
              <a:xfrm>
                <a:off x="11064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16567" name="AutoShape 855"/>
              <p:cNvSpPr>
                <a:spLocks noChangeArrowheads="1"/>
              </p:cNvSpPr>
              <p:nvPr/>
            </p:nvSpPr>
            <p:spPr bwMode="auto">
              <a:xfrm>
                <a:off x="11436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</p:grpSp>
      </p:grpSp>
      <p:sp>
        <p:nvSpPr>
          <p:cNvPr id="116568" name="Rectangle 856"/>
          <p:cNvSpPr>
            <a:spLocks noChangeArrowheads="1"/>
          </p:cNvSpPr>
          <p:nvPr/>
        </p:nvSpPr>
        <p:spPr bwMode="auto">
          <a:xfrm>
            <a:off x="3095625" y="5940425"/>
            <a:ext cx="1296988" cy="10795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116569" name="Rectangle 857"/>
          <p:cNvSpPr>
            <a:spLocks noChangeArrowheads="1"/>
          </p:cNvSpPr>
          <p:nvPr/>
        </p:nvSpPr>
        <p:spPr bwMode="auto">
          <a:xfrm>
            <a:off x="4389438" y="5940425"/>
            <a:ext cx="6192837" cy="1079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116570" name="Rectangle 858"/>
          <p:cNvSpPr>
            <a:spLocks noChangeArrowheads="1"/>
          </p:cNvSpPr>
          <p:nvPr/>
        </p:nvSpPr>
        <p:spPr bwMode="auto">
          <a:xfrm flipH="1">
            <a:off x="0" y="5940425"/>
            <a:ext cx="1800225" cy="10795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grpSp>
        <p:nvGrpSpPr>
          <p:cNvPr id="116575" name="Group 863"/>
          <p:cNvGrpSpPr>
            <a:grpSpLocks/>
          </p:cNvGrpSpPr>
          <p:nvPr/>
        </p:nvGrpSpPr>
        <p:grpSpPr bwMode="auto">
          <a:xfrm>
            <a:off x="3021013" y="4360863"/>
            <a:ext cx="4897437" cy="584200"/>
            <a:chOff x="1903" y="2747"/>
            <a:chExt cx="3086" cy="368"/>
          </a:xfrm>
        </p:grpSpPr>
        <p:sp>
          <p:nvSpPr>
            <p:cNvPr id="116576" name="Rectangle 864"/>
            <p:cNvSpPr>
              <a:spLocks noChangeArrowheads="1"/>
            </p:cNvSpPr>
            <p:nvPr/>
          </p:nvSpPr>
          <p:spPr bwMode="auto">
            <a:xfrm rot="-363105">
              <a:off x="1903" y="3066"/>
              <a:ext cx="92" cy="49"/>
            </a:xfrm>
            <a:prstGeom prst="rect">
              <a:avLst/>
            </a:prstGeom>
            <a:gradFill rotWithShape="1">
              <a:gsLst>
                <a:gs pos="0">
                  <a:srgbClr val="FF3300">
                    <a:alpha val="75000"/>
                  </a:srgbClr>
                </a:gs>
                <a:gs pos="100000">
                  <a:srgbClr val="FF33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16577" name="Rectangle 865"/>
            <p:cNvSpPr>
              <a:spLocks noChangeArrowheads="1"/>
            </p:cNvSpPr>
            <p:nvPr/>
          </p:nvSpPr>
          <p:spPr bwMode="auto">
            <a:xfrm rot="-363105">
              <a:off x="2115" y="3043"/>
              <a:ext cx="92" cy="49"/>
            </a:xfrm>
            <a:prstGeom prst="rect">
              <a:avLst/>
            </a:prstGeom>
            <a:gradFill rotWithShape="1">
              <a:gsLst>
                <a:gs pos="0">
                  <a:srgbClr val="FF3300">
                    <a:alpha val="75000"/>
                  </a:srgbClr>
                </a:gs>
                <a:gs pos="100000">
                  <a:srgbClr val="FF33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16578" name="Rectangle 866"/>
            <p:cNvSpPr>
              <a:spLocks noChangeArrowheads="1"/>
            </p:cNvSpPr>
            <p:nvPr/>
          </p:nvSpPr>
          <p:spPr bwMode="auto">
            <a:xfrm rot="-363105">
              <a:off x="2340" y="3019"/>
              <a:ext cx="92" cy="49"/>
            </a:xfrm>
            <a:prstGeom prst="rect">
              <a:avLst/>
            </a:prstGeom>
            <a:gradFill rotWithShape="1">
              <a:gsLst>
                <a:gs pos="0">
                  <a:srgbClr val="FF3300">
                    <a:alpha val="75000"/>
                  </a:srgbClr>
                </a:gs>
                <a:gs pos="100000">
                  <a:srgbClr val="FF33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16579" name="Rectangle 867"/>
            <p:cNvSpPr>
              <a:spLocks noChangeArrowheads="1"/>
            </p:cNvSpPr>
            <p:nvPr/>
          </p:nvSpPr>
          <p:spPr bwMode="auto">
            <a:xfrm rot="-363105">
              <a:off x="2588" y="2995"/>
              <a:ext cx="92" cy="49"/>
            </a:xfrm>
            <a:prstGeom prst="rect">
              <a:avLst/>
            </a:prstGeom>
            <a:gradFill rotWithShape="1">
              <a:gsLst>
                <a:gs pos="0">
                  <a:srgbClr val="FF3300">
                    <a:alpha val="75000"/>
                  </a:srgbClr>
                </a:gs>
                <a:gs pos="100000">
                  <a:srgbClr val="FF33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16580" name="Rectangle 868"/>
            <p:cNvSpPr>
              <a:spLocks noChangeArrowheads="1"/>
            </p:cNvSpPr>
            <p:nvPr/>
          </p:nvSpPr>
          <p:spPr bwMode="auto">
            <a:xfrm rot="-363105">
              <a:off x="2833" y="2967"/>
              <a:ext cx="92" cy="49"/>
            </a:xfrm>
            <a:prstGeom prst="rect">
              <a:avLst/>
            </a:prstGeom>
            <a:gradFill rotWithShape="1">
              <a:gsLst>
                <a:gs pos="0">
                  <a:srgbClr val="FF3300">
                    <a:alpha val="75000"/>
                  </a:srgbClr>
                </a:gs>
                <a:gs pos="100000">
                  <a:srgbClr val="FF33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16581" name="Rectangle 869"/>
            <p:cNvSpPr>
              <a:spLocks noChangeArrowheads="1"/>
            </p:cNvSpPr>
            <p:nvPr/>
          </p:nvSpPr>
          <p:spPr bwMode="auto">
            <a:xfrm rot="-363105">
              <a:off x="3045" y="2944"/>
              <a:ext cx="92" cy="49"/>
            </a:xfrm>
            <a:prstGeom prst="rect">
              <a:avLst/>
            </a:prstGeom>
            <a:gradFill rotWithShape="1">
              <a:gsLst>
                <a:gs pos="0">
                  <a:srgbClr val="FF3300">
                    <a:alpha val="75000"/>
                  </a:srgbClr>
                </a:gs>
                <a:gs pos="100000">
                  <a:srgbClr val="FF33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16582" name="Rectangle 870"/>
            <p:cNvSpPr>
              <a:spLocks noChangeArrowheads="1"/>
            </p:cNvSpPr>
            <p:nvPr/>
          </p:nvSpPr>
          <p:spPr bwMode="auto">
            <a:xfrm rot="-363105">
              <a:off x="3270" y="2920"/>
              <a:ext cx="92" cy="49"/>
            </a:xfrm>
            <a:prstGeom prst="rect">
              <a:avLst/>
            </a:prstGeom>
            <a:gradFill rotWithShape="1">
              <a:gsLst>
                <a:gs pos="0">
                  <a:srgbClr val="FF3300">
                    <a:alpha val="75000"/>
                  </a:srgbClr>
                </a:gs>
                <a:gs pos="100000">
                  <a:srgbClr val="FF33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16583" name="Rectangle 871"/>
            <p:cNvSpPr>
              <a:spLocks noChangeArrowheads="1"/>
            </p:cNvSpPr>
            <p:nvPr/>
          </p:nvSpPr>
          <p:spPr bwMode="auto">
            <a:xfrm rot="-363105">
              <a:off x="3518" y="2896"/>
              <a:ext cx="92" cy="49"/>
            </a:xfrm>
            <a:prstGeom prst="rect">
              <a:avLst/>
            </a:prstGeom>
            <a:gradFill rotWithShape="1">
              <a:gsLst>
                <a:gs pos="0">
                  <a:srgbClr val="FF3300">
                    <a:alpha val="75000"/>
                  </a:srgbClr>
                </a:gs>
                <a:gs pos="100000">
                  <a:srgbClr val="FF33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16584" name="Rectangle 872"/>
            <p:cNvSpPr>
              <a:spLocks noChangeArrowheads="1"/>
            </p:cNvSpPr>
            <p:nvPr/>
          </p:nvSpPr>
          <p:spPr bwMode="auto">
            <a:xfrm rot="-363105">
              <a:off x="3755" y="2869"/>
              <a:ext cx="92" cy="49"/>
            </a:xfrm>
            <a:prstGeom prst="rect">
              <a:avLst/>
            </a:prstGeom>
            <a:gradFill rotWithShape="1">
              <a:gsLst>
                <a:gs pos="0">
                  <a:srgbClr val="FF3300">
                    <a:alpha val="75000"/>
                  </a:srgbClr>
                </a:gs>
                <a:gs pos="100000">
                  <a:srgbClr val="FF33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16585" name="Rectangle 873"/>
            <p:cNvSpPr>
              <a:spLocks noChangeArrowheads="1"/>
            </p:cNvSpPr>
            <p:nvPr/>
          </p:nvSpPr>
          <p:spPr bwMode="auto">
            <a:xfrm rot="-363105">
              <a:off x="3967" y="2846"/>
              <a:ext cx="92" cy="49"/>
            </a:xfrm>
            <a:prstGeom prst="rect">
              <a:avLst/>
            </a:prstGeom>
            <a:gradFill rotWithShape="1">
              <a:gsLst>
                <a:gs pos="0">
                  <a:srgbClr val="FF3300">
                    <a:alpha val="75000"/>
                  </a:srgbClr>
                </a:gs>
                <a:gs pos="100000">
                  <a:srgbClr val="FF33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16586" name="Rectangle 874"/>
            <p:cNvSpPr>
              <a:spLocks noChangeArrowheads="1"/>
            </p:cNvSpPr>
            <p:nvPr/>
          </p:nvSpPr>
          <p:spPr bwMode="auto">
            <a:xfrm rot="-363105">
              <a:off x="4192" y="2822"/>
              <a:ext cx="92" cy="49"/>
            </a:xfrm>
            <a:prstGeom prst="rect">
              <a:avLst/>
            </a:prstGeom>
            <a:gradFill rotWithShape="1">
              <a:gsLst>
                <a:gs pos="0">
                  <a:srgbClr val="FF3300">
                    <a:alpha val="75000"/>
                  </a:srgbClr>
                </a:gs>
                <a:gs pos="100000">
                  <a:srgbClr val="FF33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16587" name="Rectangle 875"/>
            <p:cNvSpPr>
              <a:spLocks noChangeArrowheads="1"/>
            </p:cNvSpPr>
            <p:nvPr/>
          </p:nvSpPr>
          <p:spPr bwMode="auto">
            <a:xfrm rot="-363105">
              <a:off x="4440" y="2798"/>
              <a:ext cx="92" cy="49"/>
            </a:xfrm>
            <a:prstGeom prst="rect">
              <a:avLst/>
            </a:prstGeom>
            <a:gradFill rotWithShape="1">
              <a:gsLst>
                <a:gs pos="0">
                  <a:srgbClr val="FF3300">
                    <a:alpha val="75000"/>
                  </a:srgbClr>
                </a:gs>
                <a:gs pos="100000">
                  <a:srgbClr val="FF33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16588" name="Rectangle 876"/>
            <p:cNvSpPr>
              <a:spLocks noChangeArrowheads="1"/>
            </p:cNvSpPr>
            <p:nvPr/>
          </p:nvSpPr>
          <p:spPr bwMode="auto">
            <a:xfrm rot="-363105">
              <a:off x="4685" y="2770"/>
              <a:ext cx="92" cy="49"/>
            </a:xfrm>
            <a:prstGeom prst="rect">
              <a:avLst/>
            </a:prstGeom>
            <a:gradFill rotWithShape="1">
              <a:gsLst>
                <a:gs pos="0">
                  <a:srgbClr val="FF3300">
                    <a:alpha val="75000"/>
                  </a:srgbClr>
                </a:gs>
                <a:gs pos="100000">
                  <a:srgbClr val="FF33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16589" name="Rectangle 877"/>
            <p:cNvSpPr>
              <a:spLocks noChangeArrowheads="1"/>
            </p:cNvSpPr>
            <p:nvPr/>
          </p:nvSpPr>
          <p:spPr bwMode="auto">
            <a:xfrm rot="-363105">
              <a:off x="4897" y="2747"/>
              <a:ext cx="92" cy="49"/>
            </a:xfrm>
            <a:prstGeom prst="rect">
              <a:avLst/>
            </a:prstGeom>
            <a:gradFill rotWithShape="1">
              <a:gsLst>
                <a:gs pos="0">
                  <a:srgbClr val="FF3300">
                    <a:alpha val="75000"/>
                  </a:srgbClr>
                </a:gs>
                <a:gs pos="100000">
                  <a:srgbClr val="FF33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</p:grpSp>
      <p:sp>
        <p:nvSpPr>
          <p:cNvPr id="116590" name="Text Box 878"/>
          <p:cNvSpPr txBox="1">
            <a:spLocks noChangeArrowheads="1"/>
          </p:cNvSpPr>
          <p:nvPr/>
        </p:nvSpPr>
        <p:spPr bwMode="auto">
          <a:xfrm>
            <a:off x="719138" y="827088"/>
            <a:ext cx="46815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82" tIns="44991" rIns="89982" bIns="44991">
            <a:spAutoFit/>
          </a:bodyPr>
          <a:lstStyle>
            <a:lvl1pPr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431800" indent="-215900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647700" indent="-215900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862013" indent="-214313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1079500" indent="-217488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15367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19939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24511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29083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>
              <a:lnSpc>
                <a:spcPct val="101000"/>
              </a:lnSpc>
            </a:pPr>
            <a:r>
              <a:rPr lang="en-GB" sz="2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1</a:t>
            </a:r>
            <a:r>
              <a:rPr lang="es-ES" sz="2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) Client-driven policy</a:t>
            </a:r>
            <a:endParaRPr lang="en-GB" sz="26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116591" name="Text Box 879"/>
          <p:cNvSpPr txBox="1">
            <a:spLocks noChangeArrowheads="1"/>
          </p:cNvSpPr>
          <p:nvPr/>
        </p:nvSpPr>
        <p:spPr bwMode="auto">
          <a:xfrm>
            <a:off x="719138" y="1416050"/>
            <a:ext cx="468153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82" tIns="44991" rIns="89982" bIns="44991">
            <a:spAutoFit/>
          </a:bodyPr>
          <a:lstStyle>
            <a:lvl1pPr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431800" indent="-215900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647700" indent="-215900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862013" indent="-214313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1079500" indent="-217488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15367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19939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24511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29083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>
              <a:lnSpc>
                <a:spcPct val="101000"/>
              </a:lnSpc>
            </a:pPr>
            <a:r>
              <a:rPr lang="es-ES" sz="2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2) Server-driven policy</a:t>
            </a:r>
            <a:endParaRPr lang="en-GB" sz="26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116592" name="Rectangle 880"/>
          <p:cNvSpPr>
            <a:spLocks noChangeArrowheads="1"/>
          </p:cNvSpPr>
          <p:nvPr/>
        </p:nvSpPr>
        <p:spPr bwMode="auto">
          <a:xfrm>
            <a:off x="2078038" y="6081713"/>
            <a:ext cx="155575" cy="93662"/>
          </a:xfrm>
          <a:prstGeom prst="rect">
            <a:avLst/>
          </a:prstGeom>
          <a:gradFill rotWithShape="1">
            <a:gsLst>
              <a:gs pos="0">
                <a:srgbClr val="FF3300">
                  <a:alpha val="75000"/>
                </a:srgbClr>
              </a:gs>
              <a:gs pos="100000">
                <a:srgbClr val="FF3300">
                  <a:alpha val="75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grpSp>
        <p:nvGrpSpPr>
          <p:cNvPr id="116600" name="Group 888"/>
          <p:cNvGrpSpPr>
            <a:grpSpLocks/>
          </p:cNvGrpSpPr>
          <p:nvPr/>
        </p:nvGrpSpPr>
        <p:grpSpPr bwMode="auto">
          <a:xfrm>
            <a:off x="2063750" y="5219700"/>
            <a:ext cx="190500" cy="806450"/>
            <a:chOff x="1300" y="3288"/>
            <a:chExt cx="120" cy="508"/>
          </a:xfrm>
        </p:grpSpPr>
        <p:sp>
          <p:nvSpPr>
            <p:cNvPr id="116597" name="AutoShape 885"/>
            <p:cNvSpPr>
              <a:spLocks/>
            </p:cNvSpPr>
            <p:nvPr/>
          </p:nvSpPr>
          <p:spPr bwMode="auto">
            <a:xfrm rot="5400000">
              <a:off x="1328" y="3704"/>
              <a:ext cx="64" cy="120"/>
            </a:xfrm>
            <a:prstGeom prst="leftBrace">
              <a:avLst>
                <a:gd name="adj1" fmla="val 15625"/>
                <a:gd name="adj2" fmla="val 50898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16598" name="Line 886"/>
            <p:cNvSpPr>
              <a:spLocks noChangeShapeType="1"/>
            </p:cNvSpPr>
            <p:nvPr/>
          </p:nvSpPr>
          <p:spPr bwMode="auto">
            <a:xfrm flipH="1">
              <a:off x="1359" y="3288"/>
              <a:ext cx="2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116602" name="Text Box 890"/>
          <p:cNvSpPr txBox="1">
            <a:spLocks noChangeArrowheads="1"/>
          </p:cNvSpPr>
          <p:nvPr/>
        </p:nvSpPr>
        <p:spPr bwMode="auto">
          <a:xfrm>
            <a:off x="5111750" y="827088"/>
            <a:ext cx="3960813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82" tIns="44991" rIns="89982" bIns="44991">
            <a:spAutoFit/>
          </a:bodyPr>
          <a:lstStyle>
            <a:lvl1pPr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431800" indent="-215900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647700" indent="-215900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862013" indent="-214313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1079500" indent="-217488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15367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19939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24511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29083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>
              <a:lnSpc>
                <a:spcPct val="101000"/>
              </a:lnSpc>
            </a:pPr>
            <a:r>
              <a:rPr lang="en-GB" sz="2600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synchronization    </a:t>
            </a:r>
          </a:p>
        </p:txBody>
      </p:sp>
      <p:sp>
        <p:nvSpPr>
          <p:cNvPr id="116603" name="Line 891"/>
          <p:cNvSpPr>
            <a:spLocks noChangeShapeType="1"/>
          </p:cNvSpPr>
          <p:nvPr/>
        </p:nvSpPr>
        <p:spPr bwMode="auto">
          <a:xfrm>
            <a:off x="8093075" y="1001713"/>
            <a:ext cx="0" cy="2143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a-ES"/>
          </a:p>
        </p:txBody>
      </p:sp>
      <p:sp>
        <p:nvSpPr>
          <p:cNvPr id="116604" name="Line 892"/>
          <p:cNvSpPr>
            <a:spLocks noChangeShapeType="1"/>
          </p:cNvSpPr>
          <p:nvPr/>
        </p:nvSpPr>
        <p:spPr bwMode="auto">
          <a:xfrm>
            <a:off x="8223250" y="1001713"/>
            <a:ext cx="0" cy="2143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a-ES"/>
          </a:p>
        </p:txBody>
      </p:sp>
      <p:sp>
        <p:nvSpPr>
          <p:cNvPr id="116605" name="Line 893"/>
          <p:cNvSpPr>
            <a:spLocks noChangeShapeType="1"/>
          </p:cNvSpPr>
          <p:nvPr/>
        </p:nvSpPr>
        <p:spPr bwMode="auto">
          <a:xfrm>
            <a:off x="8345488" y="1001713"/>
            <a:ext cx="0" cy="2143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a-ES"/>
          </a:p>
        </p:txBody>
      </p:sp>
      <p:sp>
        <p:nvSpPr>
          <p:cNvPr id="116606" name="Text Box 894"/>
          <p:cNvSpPr txBox="1">
            <a:spLocks noChangeArrowheads="1"/>
          </p:cNvSpPr>
          <p:nvPr/>
        </p:nvSpPr>
        <p:spPr bwMode="auto">
          <a:xfrm>
            <a:off x="1512888" y="1993900"/>
            <a:ext cx="5472112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82" tIns="44991" rIns="89982" bIns="44991">
            <a:spAutoFit/>
          </a:bodyPr>
          <a:lstStyle>
            <a:lvl1pPr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431800" indent="-215900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647700" indent="-215900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862013" indent="-214313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1079500" indent="-217488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15367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19939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24511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29083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>
              <a:lnSpc>
                <a:spcPct val="101000"/>
              </a:lnSpc>
            </a:pPr>
            <a:r>
              <a:rPr lang="es-ES" sz="2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a) Constant Bit-Rate (CBR)</a:t>
            </a:r>
            <a:endParaRPr lang="en-GB" sz="26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115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2000"/>
                                        <p:tgtEl>
                                          <p:spTgt spid="1157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116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6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3799E-6 -2.58349E-6 L -0.05967 -2.58349E-6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68 -2.70321E-6 L -0.11873 -2.70321E-6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872 -2.58349E-6 L -0.17729 -2.58349E-6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729 -2.58349E-6 L -0.23634 -2.58349E-6 " pathEditMode="relative" rAng="0" ptsTypes="AA">
                                      <p:cBhvr>
                                        <p:cTn id="41" dur="500" fill="hold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639 -2.19794E-6 L -0.29667 -2.19794E-6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586 -2.58349E-6 L -0.35396 -2.58349E-6 " pathEditMode="relative" rAng="0" ptsTypes="AA">
                                      <p:cBhvr>
                                        <p:cTn id="47" dur="500" fill="hold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411 -2.58349E-6 L -0.41096 -2.58349E-6 " pathEditMode="relative" rAng="0" ptsTypes="AA">
                                      <p:cBhvr>
                                        <p:cTn id="50" dur="500" fill="hold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096 -2.58349E-6 L -0.46875 -2.58349E-6 " pathEditMode="relative" rAng="0" ptsTypes="AA">
                                      <p:cBhvr>
                                        <p:cTn id="53" dur="500" fill="hold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874 -2.58349E-6 L -0.52606 -2.58349E-6 " pathEditMode="relative" rAng="0" ptsTypes="AA">
                                      <p:cBhvr>
                                        <p:cTn id="56" dur="500" fill="hold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5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2606 -2.58349E-6 L -0.58636 -2.58349E-6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636 -2.58349E-6 L -0.64604 -2.58349E-6 " pathEditMode="relative" rAng="0" ptsTypes="AA">
                                      <p:cBhvr>
                                        <p:cTn id="62" dur="500" fill="hold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6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604 -2.58349E-6 L -0.70351 -2.58349E-6 " pathEditMode="relative" rAng="0" ptsTypes="AA">
                                      <p:cBhvr>
                                        <p:cTn id="65" dur="500" fill="hold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0351 -2.58349E-6 L -0.76098 -2.58349E-6 " pathEditMode="relative" rAng="0" ptsTypes="AA">
                                      <p:cBhvr>
                                        <p:cTn id="68" dur="500" fill="hold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7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6098 -2.58349E-6 L -0.81814 -2.58349E-6 " pathEditMode="relative" rAng="0" ptsTypes="AA">
                                      <p:cBhvr>
                                        <p:cTn id="71" dur="500" fill="hold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7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1776 -2.19794E-6 L -0.87489 -2.19794E-6 " pathEditMode="relative" rAng="0" ptsTypes="AA">
                                      <p:cBhvr>
                                        <p:cTn id="74" dur="500" fill="hold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7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7489 -2.19794E-6 L -0.9391 -2.19794E-6 " pathEditMode="relative" rAng="0" ptsTypes="AA">
                                      <p:cBhvr>
                                        <p:cTn id="77" dur="500" fill="hold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7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91 -2.19794E-6 L -0.99623 -2.19794E-6 " pathEditMode="relative" rAng="0" ptsTypes="AA">
                                      <p:cBhvr>
                                        <p:cTn id="80" dur="500" fill="hold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8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9623 -2.19794E-6 L -1.05336 -2.19794E-6 " pathEditMode="relative" rAng="0" ptsTypes="AA">
                                      <p:cBhvr>
                                        <p:cTn id="83" dur="500" fill="hold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8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5336 -2.19794E-6 L -1.11662 -2.19794E-6 " pathEditMode="relative" rAng="0" ptsTypes="AA">
                                      <p:cBhvr>
                                        <p:cTn id="86" dur="500" fill="hold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8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662 -2.19794E-6 L -1.1747 -2.19794E-6 " pathEditMode="relative" rAng="0" ptsTypes="AA">
                                      <p:cBhvr>
                                        <p:cTn id="89" dur="500" fill="hold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9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747 -2.19794E-6 L -1.22899 -2.19794E-6 " pathEditMode="relative" rAng="0" ptsTypes="AA">
                                      <p:cBhvr>
                                        <p:cTn id="92" dur="500" fill="hold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9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2899 -2.19794E-6 L -1.28896 -2.19794E-6 " pathEditMode="relative" rAng="0" ptsTypes="AA">
                                      <p:cBhvr>
                                        <p:cTn id="95" dur="500" fill="hold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9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8896 -2.19794E-6 L -1.34813 -2.19794E-6 " pathEditMode="relative" rAng="0" ptsTypes="AA">
                                      <p:cBhvr>
                                        <p:cTn id="98" dur="500" fill="hold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0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4813 -2.19794E-6 L -1.40321 -2.19794E-6 " pathEditMode="relative" rAng="0" ptsTypes="AA">
                                      <p:cBhvr>
                                        <p:cTn id="101" dur="500" fill="hold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0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0387 -2.58349E-6 L -1.45835 -2.58349E-6 " pathEditMode="relative" rAng="0" ptsTypes="AA">
                                      <p:cBhvr>
                                        <p:cTn id="104" dur="500" fill="hold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10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12 -3.82032E-6 L -1.51196 -3.82032E-6 " pathEditMode="relative" rAng="0" ptsTypes="AA">
                                      <p:cBhvr>
                                        <p:cTn id="107" dur="500" fill="hold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10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1196 -3.72796E-6 L -1.57163 -3.72796E-6 " pathEditMode="relative" rAng="0" ptsTypes="AA">
                                      <p:cBhvr>
                                        <p:cTn id="110" dur="500" fill="hold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11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7163 -3.72796E-6 L -1.63208 -3.72796E-6 " pathEditMode="relative" rAng="0" ptsTypes="AA">
                                      <p:cBhvr>
                                        <p:cTn id="113" dur="500" fill="hold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1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3208 -3.72796E-6 L -1.69159 -3.72796E-6 " pathEditMode="relative" rAng="0" ptsTypes="AA">
                                      <p:cBhvr>
                                        <p:cTn id="116" dur="500" fill="hold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8" grpId="0" animBg="1"/>
      <p:bldP spid="115718" grpId="1" animBg="1"/>
      <p:bldP spid="115719" grpId="0" animBg="1"/>
      <p:bldP spid="116591" grpId="0"/>
      <p:bldP spid="116592" grpId="0" animBg="1"/>
      <p:bldP spid="11660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ext Box 2"/>
          <p:cNvSpPr txBox="1">
            <a:spLocks noChangeArrowheads="1"/>
          </p:cNvSpPr>
          <p:nvPr/>
        </p:nvSpPr>
        <p:spPr bwMode="auto">
          <a:xfrm>
            <a:off x="71438" y="44450"/>
            <a:ext cx="9648825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82" tIns="44991" rIns="89982" bIns="44991">
            <a:spAutoFit/>
          </a:bodyPr>
          <a:lstStyle>
            <a:lvl1pPr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431800" indent="-215900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647700" indent="-215900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862013" indent="-214313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1079500" indent="-217488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15367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19939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24511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29083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>
              <a:lnSpc>
                <a:spcPct val="101000"/>
              </a:lnSpc>
            </a:pPr>
            <a:r>
              <a:rPr lang="en-GB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POLICIES OF VIDEO TRANSMISSION</a:t>
            </a:r>
          </a:p>
        </p:txBody>
      </p:sp>
      <p:sp>
        <p:nvSpPr>
          <p:cNvPr id="137220" name="Rectangle 4"/>
          <p:cNvSpPr>
            <a:spLocks noChangeArrowheads="1"/>
          </p:cNvSpPr>
          <p:nvPr/>
        </p:nvSpPr>
        <p:spPr bwMode="auto">
          <a:xfrm>
            <a:off x="1584325" y="4702175"/>
            <a:ext cx="1227138" cy="7191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1" rIns="91420" bIns="45711" anchor="ctr"/>
          <a:lstStyle/>
          <a:p>
            <a:pPr algn="ctr" defTabSz="449263"/>
            <a:r>
              <a:rPr lang="ca-ES" sz="1800" b="1"/>
              <a:t>JPIP</a:t>
            </a:r>
          </a:p>
          <a:p>
            <a:pPr algn="ctr" defTabSz="449263"/>
            <a:r>
              <a:rPr lang="ca-ES" sz="1800" b="1"/>
              <a:t>SERVER</a:t>
            </a:r>
          </a:p>
        </p:txBody>
      </p:sp>
      <p:sp>
        <p:nvSpPr>
          <p:cNvPr id="137221" name="Rectangle 5"/>
          <p:cNvSpPr>
            <a:spLocks noChangeArrowheads="1"/>
          </p:cNvSpPr>
          <p:nvPr/>
        </p:nvSpPr>
        <p:spPr bwMode="auto">
          <a:xfrm>
            <a:off x="8280400" y="4054475"/>
            <a:ext cx="1225550" cy="7191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1" rIns="91420" bIns="45711" anchor="ctr"/>
          <a:lstStyle/>
          <a:p>
            <a:pPr algn="ctr" defTabSz="449263"/>
            <a:r>
              <a:rPr lang="ca-ES" sz="1800" b="1"/>
              <a:t>JPIP</a:t>
            </a:r>
          </a:p>
          <a:p>
            <a:pPr algn="ctr" defTabSz="449263"/>
            <a:r>
              <a:rPr lang="ca-ES" sz="1800" b="1"/>
              <a:t>CLIENT</a:t>
            </a:r>
          </a:p>
        </p:txBody>
      </p:sp>
      <p:sp>
        <p:nvSpPr>
          <p:cNvPr id="138090" name="Text Box 874"/>
          <p:cNvSpPr txBox="1">
            <a:spLocks noChangeArrowheads="1"/>
          </p:cNvSpPr>
          <p:nvPr/>
        </p:nvSpPr>
        <p:spPr bwMode="auto">
          <a:xfrm>
            <a:off x="719138" y="827088"/>
            <a:ext cx="46815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82" tIns="44991" rIns="89982" bIns="44991">
            <a:spAutoFit/>
          </a:bodyPr>
          <a:lstStyle>
            <a:lvl1pPr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431800" indent="-215900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647700" indent="-215900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862013" indent="-214313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1079500" indent="-217488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15367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19939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24511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29083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>
              <a:lnSpc>
                <a:spcPct val="101000"/>
              </a:lnSpc>
            </a:pPr>
            <a:r>
              <a:rPr lang="en-GB" sz="2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1</a:t>
            </a:r>
            <a:r>
              <a:rPr lang="es-ES" sz="2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) Client-driven policy</a:t>
            </a:r>
            <a:endParaRPr lang="en-GB" sz="26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138091" name="Text Box 875"/>
          <p:cNvSpPr txBox="1">
            <a:spLocks noChangeArrowheads="1"/>
          </p:cNvSpPr>
          <p:nvPr/>
        </p:nvSpPr>
        <p:spPr bwMode="auto">
          <a:xfrm>
            <a:off x="719138" y="1416050"/>
            <a:ext cx="468153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82" tIns="44991" rIns="89982" bIns="44991">
            <a:spAutoFit/>
          </a:bodyPr>
          <a:lstStyle>
            <a:lvl1pPr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431800" indent="-215900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647700" indent="-215900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862013" indent="-214313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1079500" indent="-217488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15367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19939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24511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29083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>
              <a:lnSpc>
                <a:spcPct val="101000"/>
              </a:lnSpc>
            </a:pPr>
            <a:r>
              <a:rPr lang="es-ES" sz="2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2) Server-driven policy</a:t>
            </a:r>
            <a:endParaRPr lang="en-GB" sz="26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138096" name="Text Box 880"/>
          <p:cNvSpPr txBox="1">
            <a:spLocks noChangeArrowheads="1"/>
          </p:cNvSpPr>
          <p:nvPr/>
        </p:nvSpPr>
        <p:spPr bwMode="auto">
          <a:xfrm>
            <a:off x="5111750" y="827088"/>
            <a:ext cx="3960813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82" tIns="44991" rIns="89982" bIns="44991">
            <a:spAutoFit/>
          </a:bodyPr>
          <a:lstStyle>
            <a:lvl1pPr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431800" indent="-215900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647700" indent="-215900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862013" indent="-214313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1079500" indent="-217488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15367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19939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24511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29083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>
              <a:lnSpc>
                <a:spcPct val="101000"/>
              </a:lnSpc>
            </a:pPr>
            <a:r>
              <a:rPr lang="en-GB" sz="2600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synchronization    </a:t>
            </a:r>
          </a:p>
        </p:txBody>
      </p:sp>
      <p:sp>
        <p:nvSpPr>
          <p:cNvPr id="138097" name="Line 881"/>
          <p:cNvSpPr>
            <a:spLocks noChangeShapeType="1"/>
          </p:cNvSpPr>
          <p:nvPr/>
        </p:nvSpPr>
        <p:spPr bwMode="auto">
          <a:xfrm>
            <a:off x="8093075" y="1001713"/>
            <a:ext cx="0" cy="2143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a-ES"/>
          </a:p>
        </p:txBody>
      </p:sp>
      <p:sp>
        <p:nvSpPr>
          <p:cNvPr id="138098" name="Line 882"/>
          <p:cNvSpPr>
            <a:spLocks noChangeShapeType="1"/>
          </p:cNvSpPr>
          <p:nvPr/>
        </p:nvSpPr>
        <p:spPr bwMode="auto">
          <a:xfrm>
            <a:off x="8223250" y="1001713"/>
            <a:ext cx="0" cy="2143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a-ES"/>
          </a:p>
        </p:txBody>
      </p:sp>
      <p:sp>
        <p:nvSpPr>
          <p:cNvPr id="138099" name="Line 883"/>
          <p:cNvSpPr>
            <a:spLocks noChangeShapeType="1"/>
          </p:cNvSpPr>
          <p:nvPr/>
        </p:nvSpPr>
        <p:spPr bwMode="auto">
          <a:xfrm>
            <a:off x="8345488" y="1001713"/>
            <a:ext cx="0" cy="2143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a-ES"/>
          </a:p>
        </p:txBody>
      </p:sp>
      <p:sp>
        <p:nvSpPr>
          <p:cNvPr id="138100" name="Text Box 884"/>
          <p:cNvSpPr txBox="1">
            <a:spLocks noChangeArrowheads="1"/>
          </p:cNvSpPr>
          <p:nvPr/>
        </p:nvSpPr>
        <p:spPr bwMode="auto">
          <a:xfrm>
            <a:off x="1512888" y="1993900"/>
            <a:ext cx="5472112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82" tIns="44991" rIns="89982" bIns="44991">
            <a:spAutoFit/>
          </a:bodyPr>
          <a:lstStyle>
            <a:lvl1pPr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431800" indent="-215900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647700" indent="-215900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862013" indent="-214313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1079500" indent="-217488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15367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19939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24511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29083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>
              <a:lnSpc>
                <a:spcPct val="101000"/>
              </a:lnSpc>
            </a:pPr>
            <a:r>
              <a:rPr lang="es-ES" sz="2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a) Constant Bit-Rate (CBR)</a:t>
            </a:r>
            <a:endParaRPr lang="en-GB" sz="26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pic>
        <p:nvPicPr>
          <p:cNvPr id="138104" name="Picture 888" descr="tmp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92525"/>
            <a:ext cx="10080625" cy="352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105" name="Picture 889" descr="tmp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92525"/>
            <a:ext cx="10080625" cy="352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8110" name="Group 894"/>
          <p:cNvGrpSpPr>
            <a:grpSpLocks/>
          </p:cNvGrpSpPr>
          <p:nvPr/>
        </p:nvGrpSpPr>
        <p:grpSpPr bwMode="auto">
          <a:xfrm>
            <a:off x="6910388" y="4486275"/>
            <a:ext cx="2705100" cy="1008063"/>
            <a:chOff x="4354" y="2699"/>
            <a:chExt cx="1703" cy="635"/>
          </a:xfrm>
        </p:grpSpPr>
        <p:sp>
          <p:nvSpPr>
            <p:cNvPr id="138106" name="Text Box 890"/>
            <p:cNvSpPr txBox="1">
              <a:spLocks noChangeArrowheads="1"/>
            </p:cNvSpPr>
            <p:nvPr/>
          </p:nvSpPr>
          <p:spPr bwMode="auto">
            <a:xfrm>
              <a:off x="4899" y="2699"/>
              <a:ext cx="1158" cy="3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9982" tIns="44991" rIns="89982" bIns="44991">
              <a:spAutoFit/>
            </a:bodyPr>
            <a:lstStyle>
              <a:lvl1pPr defTabSz="449263"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31800" indent="-215900" defTabSz="449263"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647700" indent="-215900" defTabSz="449263"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862013" indent="-214313" defTabSz="449263"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079500" indent="-217488" defTabSz="449263"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1536700" indent="-217488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1993900" indent="-217488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2451100" indent="-217488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2908300" indent="-217488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>
                <a:lnSpc>
                  <a:spcPct val="101000"/>
                </a:lnSpc>
              </a:pPr>
              <a:r>
                <a:rPr lang="en-GB" sz="2600" b="1">
                  <a:solidFill>
                    <a:srgbClr val="008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33.52 dB</a:t>
              </a:r>
            </a:p>
          </p:txBody>
        </p:sp>
        <p:sp>
          <p:nvSpPr>
            <p:cNvPr id="138107" name="Text Box 891"/>
            <p:cNvSpPr txBox="1">
              <a:spLocks noChangeArrowheads="1"/>
            </p:cNvSpPr>
            <p:nvPr/>
          </p:nvSpPr>
          <p:spPr bwMode="auto">
            <a:xfrm>
              <a:off x="4899" y="3016"/>
              <a:ext cx="1158" cy="3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9982" tIns="44991" rIns="89982" bIns="44991">
              <a:spAutoFit/>
            </a:bodyPr>
            <a:lstStyle>
              <a:lvl1pPr defTabSz="449263"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31800" indent="-215900" defTabSz="449263"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647700" indent="-215900" defTabSz="449263"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862013" indent="-214313" defTabSz="449263"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079500" indent="-217488" defTabSz="449263"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1536700" indent="-217488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1993900" indent="-217488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2451100" indent="-217488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2908300" indent="-217488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>
                <a:lnSpc>
                  <a:spcPct val="101000"/>
                </a:lnSpc>
              </a:pPr>
              <a:r>
                <a:rPr lang="en-GB" sz="2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34.55 dB</a:t>
              </a:r>
            </a:p>
          </p:txBody>
        </p:sp>
        <p:sp>
          <p:nvSpPr>
            <p:cNvPr id="138108" name="Line 892"/>
            <p:cNvSpPr>
              <a:spLocks noChangeShapeType="1"/>
            </p:cNvSpPr>
            <p:nvPr/>
          </p:nvSpPr>
          <p:spPr bwMode="auto">
            <a:xfrm flipV="1">
              <a:off x="4354" y="2880"/>
              <a:ext cx="545" cy="136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a-ES"/>
            </a:p>
          </p:txBody>
        </p:sp>
        <p:sp>
          <p:nvSpPr>
            <p:cNvPr id="138109" name="Line 893"/>
            <p:cNvSpPr>
              <a:spLocks noChangeShapeType="1"/>
            </p:cNvSpPr>
            <p:nvPr/>
          </p:nvSpPr>
          <p:spPr bwMode="auto">
            <a:xfrm flipV="1">
              <a:off x="4354" y="3197"/>
              <a:ext cx="590" cy="1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138117" name="Group 901"/>
          <p:cNvGrpSpPr>
            <a:grpSpLocks/>
          </p:cNvGrpSpPr>
          <p:nvPr/>
        </p:nvGrpSpPr>
        <p:grpSpPr bwMode="auto">
          <a:xfrm>
            <a:off x="6696075" y="1978025"/>
            <a:ext cx="3384550" cy="490538"/>
            <a:chOff x="4218" y="1428"/>
            <a:chExt cx="2132" cy="309"/>
          </a:xfrm>
        </p:grpSpPr>
        <p:sp>
          <p:nvSpPr>
            <p:cNvPr id="138112" name="Text Box 896"/>
            <p:cNvSpPr txBox="1">
              <a:spLocks noChangeArrowheads="1"/>
            </p:cNvSpPr>
            <p:nvPr/>
          </p:nvSpPr>
          <p:spPr bwMode="auto">
            <a:xfrm>
              <a:off x="4218" y="1428"/>
              <a:ext cx="2132" cy="3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9982" tIns="44991" rIns="89982" bIns="44991">
              <a:spAutoFit/>
            </a:bodyPr>
            <a:lstStyle>
              <a:lvl1pPr defTabSz="449263"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31800" indent="-215900" defTabSz="449263"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647700" indent="-215900" defTabSz="449263"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862013" indent="-214313" defTabSz="449263"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079500" indent="-217488" defTabSz="449263"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1536700" indent="-217488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1993900" indent="-217488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2451100" indent="-217488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2908300" indent="-217488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>
                <a:lnSpc>
                  <a:spcPct val="101000"/>
                </a:lnSpc>
              </a:pPr>
              <a:r>
                <a:rPr lang="en-GB" sz="2600" i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 performance    </a:t>
              </a:r>
            </a:p>
          </p:txBody>
        </p:sp>
        <p:sp>
          <p:nvSpPr>
            <p:cNvPr id="138113" name="Line 897"/>
            <p:cNvSpPr>
              <a:spLocks noChangeShapeType="1"/>
            </p:cNvSpPr>
            <p:nvPr/>
          </p:nvSpPr>
          <p:spPr bwMode="auto">
            <a:xfrm>
              <a:off x="5760" y="1537"/>
              <a:ext cx="0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a-ES"/>
            </a:p>
          </p:txBody>
        </p:sp>
        <p:sp>
          <p:nvSpPr>
            <p:cNvPr id="138114" name="Line 898"/>
            <p:cNvSpPr>
              <a:spLocks noChangeShapeType="1"/>
            </p:cNvSpPr>
            <p:nvPr/>
          </p:nvSpPr>
          <p:spPr bwMode="auto">
            <a:xfrm>
              <a:off x="5842" y="1537"/>
              <a:ext cx="0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a-ES"/>
            </a:p>
          </p:txBody>
        </p:sp>
        <p:sp>
          <p:nvSpPr>
            <p:cNvPr id="138115" name="Line 899"/>
            <p:cNvSpPr>
              <a:spLocks noChangeShapeType="1"/>
            </p:cNvSpPr>
            <p:nvPr/>
          </p:nvSpPr>
          <p:spPr bwMode="auto">
            <a:xfrm>
              <a:off x="5920" y="1537"/>
              <a:ext cx="0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a-E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8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8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273" name="Picture 913" descr="tmp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92525"/>
            <a:ext cx="10080625" cy="352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4274" name="Group 914"/>
          <p:cNvGrpSpPr>
            <a:grpSpLocks/>
          </p:cNvGrpSpPr>
          <p:nvPr/>
        </p:nvGrpSpPr>
        <p:grpSpPr bwMode="auto">
          <a:xfrm>
            <a:off x="6910388" y="4486275"/>
            <a:ext cx="2705100" cy="1008063"/>
            <a:chOff x="4354" y="2699"/>
            <a:chExt cx="1703" cy="635"/>
          </a:xfrm>
        </p:grpSpPr>
        <p:sp>
          <p:nvSpPr>
            <p:cNvPr id="144275" name="Text Box 915"/>
            <p:cNvSpPr txBox="1">
              <a:spLocks noChangeArrowheads="1"/>
            </p:cNvSpPr>
            <p:nvPr/>
          </p:nvSpPr>
          <p:spPr bwMode="auto">
            <a:xfrm>
              <a:off x="4899" y="2699"/>
              <a:ext cx="1158" cy="3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9982" tIns="44991" rIns="89982" bIns="44991">
              <a:spAutoFit/>
            </a:bodyPr>
            <a:lstStyle>
              <a:lvl1pPr defTabSz="449263"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31800" indent="-215900" defTabSz="449263"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647700" indent="-215900" defTabSz="449263"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862013" indent="-214313" defTabSz="449263"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079500" indent="-217488" defTabSz="449263"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1536700" indent="-217488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1993900" indent="-217488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2451100" indent="-217488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2908300" indent="-217488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>
                <a:lnSpc>
                  <a:spcPct val="101000"/>
                </a:lnSpc>
              </a:pPr>
              <a:r>
                <a:rPr lang="en-GB" sz="2600" b="1">
                  <a:solidFill>
                    <a:srgbClr val="008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33.52 dB</a:t>
              </a:r>
            </a:p>
          </p:txBody>
        </p:sp>
        <p:sp>
          <p:nvSpPr>
            <p:cNvPr id="144276" name="Text Box 916"/>
            <p:cNvSpPr txBox="1">
              <a:spLocks noChangeArrowheads="1"/>
            </p:cNvSpPr>
            <p:nvPr/>
          </p:nvSpPr>
          <p:spPr bwMode="auto">
            <a:xfrm>
              <a:off x="4899" y="3016"/>
              <a:ext cx="1158" cy="3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9982" tIns="44991" rIns="89982" bIns="44991">
              <a:spAutoFit/>
            </a:bodyPr>
            <a:lstStyle>
              <a:lvl1pPr defTabSz="449263"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31800" indent="-215900" defTabSz="449263"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647700" indent="-215900" defTabSz="449263"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862013" indent="-214313" defTabSz="449263"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079500" indent="-217488" defTabSz="449263"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1536700" indent="-217488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1993900" indent="-217488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2451100" indent="-217488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2908300" indent="-217488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>
                <a:lnSpc>
                  <a:spcPct val="101000"/>
                </a:lnSpc>
              </a:pPr>
              <a:r>
                <a:rPr lang="en-GB" sz="2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34.55 dB</a:t>
              </a:r>
            </a:p>
          </p:txBody>
        </p:sp>
        <p:sp>
          <p:nvSpPr>
            <p:cNvPr id="144277" name="Line 917"/>
            <p:cNvSpPr>
              <a:spLocks noChangeShapeType="1"/>
            </p:cNvSpPr>
            <p:nvPr/>
          </p:nvSpPr>
          <p:spPr bwMode="auto">
            <a:xfrm flipV="1">
              <a:off x="4354" y="2880"/>
              <a:ext cx="545" cy="136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a-ES"/>
            </a:p>
          </p:txBody>
        </p:sp>
        <p:sp>
          <p:nvSpPr>
            <p:cNvPr id="144278" name="Line 918"/>
            <p:cNvSpPr>
              <a:spLocks noChangeShapeType="1"/>
            </p:cNvSpPr>
            <p:nvPr/>
          </p:nvSpPr>
          <p:spPr bwMode="auto">
            <a:xfrm flipV="1">
              <a:off x="4354" y="3197"/>
              <a:ext cx="590" cy="1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143362" name="Text Box 2"/>
          <p:cNvSpPr txBox="1">
            <a:spLocks noChangeArrowheads="1"/>
          </p:cNvSpPr>
          <p:nvPr/>
        </p:nvSpPr>
        <p:spPr bwMode="auto">
          <a:xfrm>
            <a:off x="71438" y="44450"/>
            <a:ext cx="9648825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82" tIns="44991" rIns="89982" bIns="44991">
            <a:spAutoFit/>
          </a:bodyPr>
          <a:lstStyle>
            <a:lvl1pPr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431800" indent="-215900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647700" indent="-215900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862013" indent="-214313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1079500" indent="-217488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15367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19939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24511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29083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>
              <a:lnSpc>
                <a:spcPct val="101000"/>
              </a:lnSpc>
            </a:pPr>
            <a:r>
              <a:rPr lang="en-GB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POLICIES OF VIDEO TRANSMISSION</a:t>
            </a:r>
          </a:p>
        </p:txBody>
      </p:sp>
      <p:sp>
        <p:nvSpPr>
          <p:cNvPr id="144217" name="Text Box 857"/>
          <p:cNvSpPr txBox="1">
            <a:spLocks noChangeArrowheads="1"/>
          </p:cNvSpPr>
          <p:nvPr/>
        </p:nvSpPr>
        <p:spPr bwMode="auto">
          <a:xfrm>
            <a:off x="719138" y="827088"/>
            <a:ext cx="46815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82" tIns="44991" rIns="89982" bIns="44991">
            <a:spAutoFit/>
          </a:bodyPr>
          <a:lstStyle>
            <a:lvl1pPr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431800" indent="-215900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647700" indent="-215900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862013" indent="-214313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1079500" indent="-217488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15367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19939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24511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29083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>
              <a:lnSpc>
                <a:spcPct val="101000"/>
              </a:lnSpc>
            </a:pPr>
            <a:r>
              <a:rPr lang="en-GB" sz="2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1</a:t>
            </a:r>
            <a:r>
              <a:rPr lang="es-ES" sz="2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) Client-driven policy</a:t>
            </a:r>
            <a:endParaRPr lang="en-GB" sz="26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144218" name="Text Box 858"/>
          <p:cNvSpPr txBox="1">
            <a:spLocks noChangeArrowheads="1"/>
          </p:cNvSpPr>
          <p:nvPr/>
        </p:nvSpPr>
        <p:spPr bwMode="auto">
          <a:xfrm>
            <a:off x="719138" y="1416050"/>
            <a:ext cx="468153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82" tIns="44991" rIns="89982" bIns="44991">
            <a:spAutoFit/>
          </a:bodyPr>
          <a:lstStyle>
            <a:lvl1pPr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431800" indent="-215900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647700" indent="-215900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862013" indent="-214313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1079500" indent="-217488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15367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19939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24511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29083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>
              <a:lnSpc>
                <a:spcPct val="101000"/>
              </a:lnSpc>
            </a:pPr>
            <a:r>
              <a:rPr lang="es-ES" sz="2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2) Server-driven policy</a:t>
            </a:r>
            <a:endParaRPr lang="en-GB" sz="26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144219" name="Text Box 859"/>
          <p:cNvSpPr txBox="1">
            <a:spLocks noChangeArrowheads="1"/>
          </p:cNvSpPr>
          <p:nvPr/>
        </p:nvSpPr>
        <p:spPr bwMode="auto">
          <a:xfrm>
            <a:off x="5111750" y="827088"/>
            <a:ext cx="3960813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82" tIns="44991" rIns="89982" bIns="44991">
            <a:spAutoFit/>
          </a:bodyPr>
          <a:lstStyle>
            <a:lvl1pPr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431800" indent="-215900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647700" indent="-215900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862013" indent="-214313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1079500" indent="-217488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15367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19939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24511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29083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>
              <a:lnSpc>
                <a:spcPct val="101000"/>
              </a:lnSpc>
            </a:pPr>
            <a:r>
              <a:rPr lang="en-GB" sz="2600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synchronization    </a:t>
            </a:r>
          </a:p>
        </p:txBody>
      </p:sp>
      <p:sp>
        <p:nvSpPr>
          <p:cNvPr id="144220" name="Line 860"/>
          <p:cNvSpPr>
            <a:spLocks noChangeShapeType="1"/>
          </p:cNvSpPr>
          <p:nvPr/>
        </p:nvSpPr>
        <p:spPr bwMode="auto">
          <a:xfrm>
            <a:off x="8093075" y="1001713"/>
            <a:ext cx="0" cy="2143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a-ES"/>
          </a:p>
        </p:txBody>
      </p:sp>
      <p:sp>
        <p:nvSpPr>
          <p:cNvPr id="144221" name="Line 861"/>
          <p:cNvSpPr>
            <a:spLocks noChangeShapeType="1"/>
          </p:cNvSpPr>
          <p:nvPr/>
        </p:nvSpPr>
        <p:spPr bwMode="auto">
          <a:xfrm>
            <a:off x="8223250" y="1001713"/>
            <a:ext cx="0" cy="2143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a-ES"/>
          </a:p>
        </p:txBody>
      </p:sp>
      <p:sp>
        <p:nvSpPr>
          <p:cNvPr id="144222" name="Line 862"/>
          <p:cNvSpPr>
            <a:spLocks noChangeShapeType="1"/>
          </p:cNvSpPr>
          <p:nvPr/>
        </p:nvSpPr>
        <p:spPr bwMode="auto">
          <a:xfrm>
            <a:off x="8345488" y="1001713"/>
            <a:ext cx="0" cy="2143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a-ES"/>
          </a:p>
        </p:txBody>
      </p:sp>
      <p:sp>
        <p:nvSpPr>
          <p:cNvPr id="144223" name="Text Box 863"/>
          <p:cNvSpPr txBox="1">
            <a:spLocks noChangeArrowheads="1"/>
          </p:cNvSpPr>
          <p:nvPr/>
        </p:nvSpPr>
        <p:spPr bwMode="auto">
          <a:xfrm>
            <a:off x="1512888" y="1993900"/>
            <a:ext cx="5472112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82" tIns="44991" rIns="89982" bIns="44991">
            <a:spAutoFit/>
          </a:bodyPr>
          <a:lstStyle>
            <a:lvl1pPr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431800" indent="-215900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647700" indent="-215900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862013" indent="-214313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1079500" indent="-217488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15367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19939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24511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29083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>
              <a:lnSpc>
                <a:spcPct val="101000"/>
              </a:lnSpc>
            </a:pPr>
            <a:r>
              <a:rPr lang="es-ES" sz="2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a) Constant Bit-Rate (CBR)</a:t>
            </a:r>
            <a:endParaRPr lang="en-GB" sz="26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144224" name="Text Box 864"/>
          <p:cNvSpPr txBox="1">
            <a:spLocks noChangeArrowheads="1"/>
          </p:cNvSpPr>
          <p:nvPr/>
        </p:nvSpPr>
        <p:spPr bwMode="auto">
          <a:xfrm>
            <a:off x="1512888" y="2495550"/>
            <a:ext cx="8567737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82" tIns="44991" rIns="89982" bIns="44991">
            <a:spAutoFit/>
          </a:bodyPr>
          <a:lstStyle>
            <a:lvl1pPr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431800" indent="-215900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647700" indent="-215900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862013" indent="-214313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1079500" indent="-217488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15367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19939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24511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29083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>
              <a:lnSpc>
                <a:spcPct val="101000"/>
              </a:lnSpc>
            </a:pPr>
            <a:r>
              <a:rPr lang="es-ES" sz="2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b) Variable Bit-Rate (VBR) </a:t>
            </a:r>
          </a:p>
          <a:p>
            <a:pPr eaLnBrk="1">
              <a:lnSpc>
                <a:spcPct val="101000"/>
              </a:lnSpc>
            </a:pPr>
            <a:r>
              <a:rPr lang="es-E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    </a:t>
            </a:r>
            <a:r>
              <a:rPr lang="es-ES" sz="2400" b="1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minimize overall distortion – target DL slope</a:t>
            </a:r>
            <a:endParaRPr lang="en-GB" sz="2400" b="1" i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grpSp>
        <p:nvGrpSpPr>
          <p:cNvPr id="144225" name="Group 865"/>
          <p:cNvGrpSpPr>
            <a:grpSpLocks/>
          </p:cNvGrpSpPr>
          <p:nvPr/>
        </p:nvGrpSpPr>
        <p:grpSpPr bwMode="auto">
          <a:xfrm>
            <a:off x="6696075" y="1978025"/>
            <a:ext cx="3384550" cy="490538"/>
            <a:chOff x="4218" y="1428"/>
            <a:chExt cx="2132" cy="309"/>
          </a:xfrm>
        </p:grpSpPr>
        <p:sp>
          <p:nvSpPr>
            <p:cNvPr id="144226" name="Text Box 866"/>
            <p:cNvSpPr txBox="1">
              <a:spLocks noChangeArrowheads="1"/>
            </p:cNvSpPr>
            <p:nvPr/>
          </p:nvSpPr>
          <p:spPr bwMode="auto">
            <a:xfrm>
              <a:off x="4218" y="1428"/>
              <a:ext cx="2132" cy="3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9982" tIns="44991" rIns="89982" bIns="44991">
              <a:spAutoFit/>
            </a:bodyPr>
            <a:lstStyle>
              <a:lvl1pPr defTabSz="449263"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31800" indent="-215900" defTabSz="449263"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647700" indent="-215900" defTabSz="449263"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862013" indent="-214313" defTabSz="449263"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079500" indent="-217488" defTabSz="449263"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1536700" indent="-217488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1993900" indent="-217488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2451100" indent="-217488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2908300" indent="-217488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>
                <a:lnSpc>
                  <a:spcPct val="101000"/>
                </a:lnSpc>
              </a:pPr>
              <a:r>
                <a:rPr lang="en-GB" sz="2600" i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 performance    </a:t>
              </a:r>
            </a:p>
          </p:txBody>
        </p:sp>
        <p:sp>
          <p:nvSpPr>
            <p:cNvPr id="144227" name="Line 867"/>
            <p:cNvSpPr>
              <a:spLocks noChangeShapeType="1"/>
            </p:cNvSpPr>
            <p:nvPr/>
          </p:nvSpPr>
          <p:spPr bwMode="auto">
            <a:xfrm>
              <a:off x="5760" y="1537"/>
              <a:ext cx="0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a-ES"/>
            </a:p>
          </p:txBody>
        </p:sp>
        <p:sp>
          <p:nvSpPr>
            <p:cNvPr id="144228" name="Line 868"/>
            <p:cNvSpPr>
              <a:spLocks noChangeShapeType="1"/>
            </p:cNvSpPr>
            <p:nvPr/>
          </p:nvSpPr>
          <p:spPr bwMode="auto">
            <a:xfrm>
              <a:off x="5842" y="1537"/>
              <a:ext cx="0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a-ES"/>
            </a:p>
          </p:txBody>
        </p:sp>
        <p:sp>
          <p:nvSpPr>
            <p:cNvPr id="144229" name="Line 869"/>
            <p:cNvSpPr>
              <a:spLocks noChangeShapeType="1"/>
            </p:cNvSpPr>
            <p:nvPr/>
          </p:nvSpPr>
          <p:spPr bwMode="auto">
            <a:xfrm>
              <a:off x="5920" y="1537"/>
              <a:ext cx="0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a-ES"/>
            </a:p>
          </p:txBody>
        </p:sp>
      </p:grpSp>
      <p:pic>
        <p:nvPicPr>
          <p:cNvPr id="144232" name="Picture 872" descr="tmp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92525"/>
            <a:ext cx="10080625" cy="352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4279" name="Group 919"/>
          <p:cNvGrpSpPr>
            <a:grpSpLocks/>
          </p:cNvGrpSpPr>
          <p:nvPr/>
        </p:nvGrpSpPr>
        <p:grpSpPr bwMode="auto">
          <a:xfrm>
            <a:off x="2017713" y="3346450"/>
            <a:ext cx="8351837" cy="366713"/>
            <a:chOff x="1271" y="2108"/>
            <a:chExt cx="5261" cy="231"/>
          </a:xfrm>
        </p:grpSpPr>
        <p:sp>
          <p:nvSpPr>
            <p:cNvPr id="144230" name="Text Box 870"/>
            <p:cNvSpPr txBox="1">
              <a:spLocks noChangeArrowheads="1"/>
            </p:cNvSpPr>
            <p:nvPr/>
          </p:nvSpPr>
          <p:spPr bwMode="auto">
            <a:xfrm>
              <a:off x="1271" y="2108"/>
              <a:ext cx="526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9982" tIns="44991" rIns="89982" bIns="44991">
              <a:spAutoFit/>
            </a:bodyPr>
            <a:lstStyle>
              <a:lvl1pPr defTabSz="449263"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31800" indent="-215900" defTabSz="449263"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647700" indent="-215900" defTabSz="449263"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862013" indent="-214313" defTabSz="449263"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079500" indent="-217488" defTabSz="449263"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1536700" indent="-217488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1993900" indent="-217488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2451100" indent="-217488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2908300" indent="-217488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>
                <a:lnSpc>
                  <a:spcPct val="101000"/>
                </a:lnSpc>
              </a:pPr>
              <a:r>
                <a:rPr lang="es-ES" sz="18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PREMISE 1: extrapolation between DL slope       bitrate</a:t>
              </a:r>
              <a:endParaRPr lang="en-GB" sz="1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144233" name="Line 873"/>
            <p:cNvSpPr>
              <a:spLocks noChangeShapeType="1"/>
            </p:cNvSpPr>
            <p:nvPr/>
          </p:nvSpPr>
          <p:spPr bwMode="auto">
            <a:xfrm>
              <a:off x="4962" y="2236"/>
              <a:ext cx="22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144234" name="Line 874"/>
          <p:cNvSpPr>
            <a:spLocks noChangeShapeType="1"/>
          </p:cNvSpPr>
          <p:nvPr/>
        </p:nvSpPr>
        <p:spPr bwMode="auto">
          <a:xfrm>
            <a:off x="1223963" y="5565775"/>
            <a:ext cx="230505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a-ES"/>
          </a:p>
        </p:txBody>
      </p:sp>
      <p:sp>
        <p:nvSpPr>
          <p:cNvPr id="144235" name="Line 875"/>
          <p:cNvSpPr>
            <a:spLocks noChangeShapeType="1"/>
          </p:cNvSpPr>
          <p:nvPr/>
        </p:nvSpPr>
        <p:spPr bwMode="auto">
          <a:xfrm>
            <a:off x="3529013" y="5537200"/>
            <a:ext cx="0" cy="107950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a-ES"/>
          </a:p>
        </p:txBody>
      </p:sp>
      <p:sp>
        <p:nvSpPr>
          <p:cNvPr id="144236" name="Line 876"/>
          <p:cNvSpPr>
            <a:spLocks noChangeShapeType="1"/>
          </p:cNvSpPr>
          <p:nvPr/>
        </p:nvSpPr>
        <p:spPr bwMode="auto">
          <a:xfrm flipH="1" flipV="1">
            <a:off x="5616575" y="5926138"/>
            <a:ext cx="0" cy="719137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a-ES"/>
          </a:p>
        </p:txBody>
      </p:sp>
      <p:sp>
        <p:nvSpPr>
          <p:cNvPr id="144237" name="Line 877"/>
          <p:cNvSpPr>
            <a:spLocks noChangeShapeType="1"/>
          </p:cNvSpPr>
          <p:nvPr/>
        </p:nvSpPr>
        <p:spPr bwMode="auto">
          <a:xfrm flipH="1" flipV="1">
            <a:off x="1223963" y="5926138"/>
            <a:ext cx="4392612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a-ES"/>
          </a:p>
        </p:txBody>
      </p:sp>
      <p:grpSp>
        <p:nvGrpSpPr>
          <p:cNvPr id="144251" name="Group 891"/>
          <p:cNvGrpSpPr>
            <a:grpSpLocks/>
          </p:cNvGrpSpPr>
          <p:nvPr/>
        </p:nvGrpSpPr>
        <p:grpSpPr bwMode="auto">
          <a:xfrm>
            <a:off x="1870075" y="4486275"/>
            <a:ext cx="7348538" cy="2303463"/>
            <a:chOff x="1179" y="2835"/>
            <a:chExt cx="4627" cy="1451"/>
          </a:xfrm>
        </p:grpSpPr>
        <p:grpSp>
          <p:nvGrpSpPr>
            <p:cNvPr id="144248" name="Group 888"/>
            <p:cNvGrpSpPr>
              <a:grpSpLocks/>
            </p:cNvGrpSpPr>
            <p:nvPr/>
          </p:nvGrpSpPr>
          <p:grpSpPr bwMode="auto">
            <a:xfrm>
              <a:off x="1179" y="3061"/>
              <a:ext cx="4627" cy="1225"/>
              <a:chOff x="1179" y="3061"/>
              <a:chExt cx="4627" cy="1225"/>
            </a:xfrm>
          </p:grpSpPr>
          <p:sp>
            <p:nvSpPr>
              <p:cNvPr id="144238" name="Line 878"/>
              <p:cNvSpPr>
                <a:spLocks noChangeShapeType="1"/>
              </p:cNvSpPr>
              <p:nvPr/>
            </p:nvSpPr>
            <p:spPr bwMode="auto">
              <a:xfrm>
                <a:off x="1179" y="3061"/>
                <a:ext cx="0" cy="122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a-ES"/>
              </a:p>
            </p:txBody>
          </p:sp>
          <p:sp>
            <p:nvSpPr>
              <p:cNvPr id="144239" name="Line 879"/>
              <p:cNvSpPr>
                <a:spLocks noChangeShapeType="1"/>
              </p:cNvSpPr>
              <p:nvPr/>
            </p:nvSpPr>
            <p:spPr bwMode="auto">
              <a:xfrm>
                <a:off x="1678" y="3061"/>
                <a:ext cx="0" cy="122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a-ES"/>
              </a:p>
            </p:txBody>
          </p:sp>
          <p:sp>
            <p:nvSpPr>
              <p:cNvPr id="144240" name="Line 880"/>
              <p:cNvSpPr>
                <a:spLocks noChangeShapeType="1"/>
              </p:cNvSpPr>
              <p:nvPr/>
            </p:nvSpPr>
            <p:spPr bwMode="auto">
              <a:xfrm>
                <a:off x="2177" y="3061"/>
                <a:ext cx="0" cy="122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a-ES"/>
              </a:p>
            </p:txBody>
          </p:sp>
          <p:sp>
            <p:nvSpPr>
              <p:cNvPr id="144241" name="Line 881"/>
              <p:cNvSpPr>
                <a:spLocks noChangeShapeType="1"/>
              </p:cNvSpPr>
              <p:nvPr/>
            </p:nvSpPr>
            <p:spPr bwMode="auto">
              <a:xfrm>
                <a:off x="2676" y="3061"/>
                <a:ext cx="0" cy="122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a-ES"/>
              </a:p>
            </p:txBody>
          </p:sp>
          <p:sp>
            <p:nvSpPr>
              <p:cNvPr id="144242" name="Line 882"/>
              <p:cNvSpPr>
                <a:spLocks noChangeShapeType="1"/>
              </p:cNvSpPr>
              <p:nvPr/>
            </p:nvSpPr>
            <p:spPr bwMode="auto">
              <a:xfrm>
                <a:off x="3220" y="3061"/>
                <a:ext cx="0" cy="122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a-ES"/>
              </a:p>
            </p:txBody>
          </p:sp>
          <p:sp>
            <p:nvSpPr>
              <p:cNvPr id="144243" name="Line 883"/>
              <p:cNvSpPr>
                <a:spLocks noChangeShapeType="1"/>
              </p:cNvSpPr>
              <p:nvPr/>
            </p:nvSpPr>
            <p:spPr bwMode="auto">
              <a:xfrm>
                <a:off x="3719" y="3061"/>
                <a:ext cx="0" cy="122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a-ES"/>
              </a:p>
            </p:txBody>
          </p:sp>
          <p:sp>
            <p:nvSpPr>
              <p:cNvPr id="144244" name="Line 884"/>
              <p:cNvSpPr>
                <a:spLocks noChangeShapeType="1"/>
              </p:cNvSpPr>
              <p:nvPr/>
            </p:nvSpPr>
            <p:spPr bwMode="auto">
              <a:xfrm>
                <a:off x="4218" y="3061"/>
                <a:ext cx="0" cy="122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a-ES"/>
              </a:p>
            </p:txBody>
          </p:sp>
          <p:sp>
            <p:nvSpPr>
              <p:cNvPr id="144245" name="Line 885"/>
              <p:cNvSpPr>
                <a:spLocks noChangeShapeType="1"/>
              </p:cNvSpPr>
              <p:nvPr/>
            </p:nvSpPr>
            <p:spPr bwMode="auto">
              <a:xfrm>
                <a:off x="4717" y="3061"/>
                <a:ext cx="0" cy="122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a-ES"/>
              </a:p>
            </p:txBody>
          </p:sp>
          <p:sp>
            <p:nvSpPr>
              <p:cNvPr id="144246" name="Line 886"/>
              <p:cNvSpPr>
                <a:spLocks noChangeShapeType="1"/>
              </p:cNvSpPr>
              <p:nvPr/>
            </p:nvSpPr>
            <p:spPr bwMode="auto">
              <a:xfrm>
                <a:off x="5261" y="3061"/>
                <a:ext cx="0" cy="122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a-ES"/>
              </a:p>
            </p:txBody>
          </p:sp>
          <p:sp>
            <p:nvSpPr>
              <p:cNvPr id="144247" name="Line 887"/>
              <p:cNvSpPr>
                <a:spLocks noChangeShapeType="1"/>
              </p:cNvSpPr>
              <p:nvPr/>
            </p:nvSpPr>
            <p:spPr bwMode="auto">
              <a:xfrm>
                <a:off x="5806" y="3061"/>
                <a:ext cx="0" cy="122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a-ES"/>
              </a:p>
            </p:txBody>
          </p:sp>
        </p:grpSp>
        <p:sp>
          <p:nvSpPr>
            <p:cNvPr id="144249" name="Text Box 889"/>
            <p:cNvSpPr txBox="1">
              <a:spLocks noChangeArrowheads="1"/>
            </p:cNvSpPr>
            <p:nvPr/>
          </p:nvSpPr>
          <p:spPr bwMode="auto">
            <a:xfrm>
              <a:off x="1587" y="2835"/>
              <a:ext cx="39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9982" tIns="44991" rIns="89982" bIns="44991">
              <a:spAutoFit/>
            </a:bodyPr>
            <a:lstStyle>
              <a:lvl1pPr defTabSz="449263"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31800" indent="-215900" defTabSz="449263"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647700" indent="-215900" defTabSz="449263"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862013" indent="-214313" defTabSz="449263"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079500" indent="-217488" defTabSz="449263"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1536700" indent="-217488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1993900" indent="-217488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2451100" indent="-217488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2908300" indent="-217488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>
                <a:lnSpc>
                  <a:spcPct val="101000"/>
                </a:lnSpc>
              </a:pPr>
              <a:r>
                <a:rPr lang="en-GB" sz="18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DL slope thresholds of quality layers</a:t>
              </a:r>
            </a:p>
          </p:txBody>
        </p:sp>
        <p:sp>
          <p:nvSpPr>
            <p:cNvPr id="144250" name="Line 890"/>
            <p:cNvSpPr>
              <a:spLocks noChangeShapeType="1"/>
            </p:cNvSpPr>
            <p:nvPr/>
          </p:nvSpPr>
          <p:spPr bwMode="auto">
            <a:xfrm>
              <a:off x="1179" y="3061"/>
              <a:ext cx="46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144272" name="Group 912"/>
          <p:cNvGrpSpPr>
            <a:grpSpLocks/>
          </p:cNvGrpSpPr>
          <p:nvPr/>
        </p:nvGrpSpPr>
        <p:grpSpPr bwMode="auto">
          <a:xfrm>
            <a:off x="1847850" y="5095875"/>
            <a:ext cx="7354888" cy="1366838"/>
            <a:chOff x="1164" y="3219"/>
            <a:chExt cx="4633" cy="861"/>
          </a:xfrm>
        </p:grpSpPr>
        <p:sp>
          <p:nvSpPr>
            <p:cNvPr id="144263" name="Line 903"/>
            <p:cNvSpPr>
              <a:spLocks noChangeShapeType="1"/>
            </p:cNvSpPr>
            <p:nvPr/>
          </p:nvSpPr>
          <p:spPr bwMode="auto">
            <a:xfrm>
              <a:off x="1164" y="3219"/>
              <a:ext cx="514" cy="205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a-ES"/>
            </a:p>
          </p:txBody>
        </p:sp>
        <p:sp>
          <p:nvSpPr>
            <p:cNvPr id="144264" name="Line 904"/>
            <p:cNvSpPr>
              <a:spLocks noChangeShapeType="1"/>
            </p:cNvSpPr>
            <p:nvPr/>
          </p:nvSpPr>
          <p:spPr bwMode="auto">
            <a:xfrm>
              <a:off x="1675" y="3415"/>
              <a:ext cx="503" cy="79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a-ES"/>
            </a:p>
          </p:txBody>
        </p:sp>
        <p:sp>
          <p:nvSpPr>
            <p:cNvPr id="144265" name="Line 905"/>
            <p:cNvSpPr>
              <a:spLocks noChangeShapeType="1"/>
            </p:cNvSpPr>
            <p:nvPr/>
          </p:nvSpPr>
          <p:spPr bwMode="auto">
            <a:xfrm>
              <a:off x="2183" y="3515"/>
              <a:ext cx="488" cy="118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a-ES"/>
            </a:p>
          </p:txBody>
        </p:sp>
        <p:sp>
          <p:nvSpPr>
            <p:cNvPr id="144266" name="Line 906"/>
            <p:cNvSpPr>
              <a:spLocks noChangeShapeType="1"/>
            </p:cNvSpPr>
            <p:nvPr/>
          </p:nvSpPr>
          <p:spPr bwMode="auto">
            <a:xfrm>
              <a:off x="2679" y="3642"/>
              <a:ext cx="527" cy="94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a-ES"/>
            </a:p>
          </p:txBody>
        </p:sp>
        <p:sp>
          <p:nvSpPr>
            <p:cNvPr id="144267" name="Line 907"/>
            <p:cNvSpPr>
              <a:spLocks noChangeShapeType="1"/>
            </p:cNvSpPr>
            <p:nvPr/>
          </p:nvSpPr>
          <p:spPr bwMode="auto">
            <a:xfrm>
              <a:off x="3226" y="3739"/>
              <a:ext cx="482" cy="70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a-ES"/>
            </a:p>
          </p:txBody>
        </p:sp>
        <p:sp>
          <p:nvSpPr>
            <p:cNvPr id="144268" name="Line 908"/>
            <p:cNvSpPr>
              <a:spLocks noChangeShapeType="1"/>
            </p:cNvSpPr>
            <p:nvPr/>
          </p:nvSpPr>
          <p:spPr bwMode="auto">
            <a:xfrm>
              <a:off x="3713" y="3812"/>
              <a:ext cx="497" cy="34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a-ES"/>
            </a:p>
          </p:txBody>
        </p:sp>
        <p:sp>
          <p:nvSpPr>
            <p:cNvPr id="144269" name="Line 909"/>
            <p:cNvSpPr>
              <a:spLocks noChangeShapeType="1"/>
            </p:cNvSpPr>
            <p:nvPr/>
          </p:nvSpPr>
          <p:spPr bwMode="auto">
            <a:xfrm>
              <a:off x="4227" y="3846"/>
              <a:ext cx="476" cy="76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a-ES"/>
            </a:p>
          </p:txBody>
        </p:sp>
        <p:sp>
          <p:nvSpPr>
            <p:cNvPr id="144270" name="Line 910"/>
            <p:cNvSpPr>
              <a:spLocks noChangeShapeType="1"/>
            </p:cNvSpPr>
            <p:nvPr/>
          </p:nvSpPr>
          <p:spPr bwMode="auto">
            <a:xfrm>
              <a:off x="4714" y="3943"/>
              <a:ext cx="527" cy="55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a-ES"/>
            </a:p>
          </p:txBody>
        </p:sp>
        <p:sp>
          <p:nvSpPr>
            <p:cNvPr id="144271" name="Line 911"/>
            <p:cNvSpPr>
              <a:spLocks noChangeShapeType="1"/>
            </p:cNvSpPr>
            <p:nvPr/>
          </p:nvSpPr>
          <p:spPr bwMode="auto">
            <a:xfrm>
              <a:off x="5270" y="3998"/>
              <a:ext cx="527" cy="82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144262" name="Group 902"/>
          <p:cNvGrpSpPr>
            <a:grpSpLocks/>
          </p:cNvGrpSpPr>
          <p:nvPr/>
        </p:nvGrpSpPr>
        <p:grpSpPr bwMode="auto">
          <a:xfrm>
            <a:off x="1784350" y="5027613"/>
            <a:ext cx="7493000" cy="1495425"/>
            <a:chOff x="1125" y="3176"/>
            <a:chExt cx="4719" cy="942"/>
          </a:xfrm>
        </p:grpSpPr>
        <p:sp>
          <p:nvSpPr>
            <p:cNvPr id="144252" name="Oval 892"/>
            <p:cNvSpPr>
              <a:spLocks noChangeArrowheads="1"/>
            </p:cNvSpPr>
            <p:nvPr/>
          </p:nvSpPr>
          <p:spPr bwMode="auto">
            <a:xfrm>
              <a:off x="1125" y="3176"/>
              <a:ext cx="91" cy="91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44253" name="Oval 893"/>
            <p:cNvSpPr>
              <a:spLocks noChangeArrowheads="1"/>
            </p:cNvSpPr>
            <p:nvPr/>
          </p:nvSpPr>
          <p:spPr bwMode="auto">
            <a:xfrm>
              <a:off x="1621" y="3364"/>
              <a:ext cx="91" cy="91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44254" name="Oval 894"/>
            <p:cNvSpPr>
              <a:spLocks noChangeArrowheads="1"/>
            </p:cNvSpPr>
            <p:nvPr/>
          </p:nvSpPr>
          <p:spPr bwMode="auto">
            <a:xfrm>
              <a:off x="2132" y="3457"/>
              <a:ext cx="91" cy="91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44255" name="Oval 895"/>
            <p:cNvSpPr>
              <a:spLocks noChangeArrowheads="1"/>
            </p:cNvSpPr>
            <p:nvPr/>
          </p:nvSpPr>
          <p:spPr bwMode="auto">
            <a:xfrm>
              <a:off x="2625" y="3593"/>
              <a:ext cx="91" cy="91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44256" name="Oval 896"/>
            <p:cNvSpPr>
              <a:spLocks noChangeArrowheads="1"/>
            </p:cNvSpPr>
            <p:nvPr/>
          </p:nvSpPr>
          <p:spPr bwMode="auto">
            <a:xfrm>
              <a:off x="3166" y="3684"/>
              <a:ext cx="91" cy="91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44257" name="Oval 897"/>
            <p:cNvSpPr>
              <a:spLocks noChangeArrowheads="1"/>
            </p:cNvSpPr>
            <p:nvPr/>
          </p:nvSpPr>
          <p:spPr bwMode="auto">
            <a:xfrm>
              <a:off x="3673" y="3762"/>
              <a:ext cx="91" cy="91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44258" name="Oval 898"/>
            <p:cNvSpPr>
              <a:spLocks noChangeArrowheads="1"/>
            </p:cNvSpPr>
            <p:nvPr/>
          </p:nvSpPr>
          <p:spPr bwMode="auto">
            <a:xfrm>
              <a:off x="4172" y="3793"/>
              <a:ext cx="91" cy="91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44259" name="Oval 899"/>
            <p:cNvSpPr>
              <a:spLocks noChangeArrowheads="1"/>
            </p:cNvSpPr>
            <p:nvPr/>
          </p:nvSpPr>
          <p:spPr bwMode="auto">
            <a:xfrm>
              <a:off x="4662" y="3884"/>
              <a:ext cx="91" cy="91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44260" name="Oval 900"/>
            <p:cNvSpPr>
              <a:spLocks noChangeArrowheads="1"/>
            </p:cNvSpPr>
            <p:nvPr/>
          </p:nvSpPr>
          <p:spPr bwMode="auto">
            <a:xfrm>
              <a:off x="5212" y="3945"/>
              <a:ext cx="91" cy="91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44261" name="Oval 901"/>
            <p:cNvSpPr>
              <a:spLocks noChangeArrowheads="1"/>
            </p:cNvSpPr>
            <p:nvPr/>
          </p:nvSpPr>
          <p:spPr bwMode="auto">
            <a:xfrm>
              <a:off x="5753" y="4027"/>
              <a:ext cx="91" cy="91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4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4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44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4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44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44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44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44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44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44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4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224" grpId="0"/>
      <p:bldP spid="144234" grpId="0" animBg="1"/>
      <p:bldP spid="144234" grpId="1" animBg="1"/>
      <p:bldP spid="144235" grpId="0" animBg="1"/>
      <p:bldP spid="144235" grpId="1" animBg="1"/>
      <p:bldP spid="144236" grpId="0" animBg="1"/>
      <p:bldP spid="144236" grpId="1" animBg="1"/>
      <p:bldP spid="144237" grpId="0" animBg="1"/>
      <p:bldP spid="14423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Text Box 2"/>
          <p:cNvSpPr txBox="1">
            <a:spLocks noChangeArrowheads="1"/>
          </p:cNvSpPr>
          <p:nvPr/>
        </p:nvSpPr>
        <p:spPr bwMode="auto">
          <a:xfrm>
            <a:off x="71438" y="44450"/>
            <a:ext cx="9648825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82" tIns="44991" rIns="89982" bIns="44991">
            <a:spAutoFit/>
          </a:bodyPr>
          <a:lstStyle>
            <a:lvl1pPr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431800" indent="-215900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647700" indent="-215900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862013" indent="-214313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1079500" indent="-217488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15367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19939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24511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29083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>
              <a:lnSpc>
                <a:spcPct val="101000"/>
              </a:lnSpc>
            </a:pPr>
            <a:r>
              <a:rPr lang="en-GB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POLICIES OF VIDEO TRANSMISSION</a:t>
            </a:r>
          </a:p>
        </p:txBody>
      </p:sp>
      <p:sp>
        <p:nvSpPr>
          <p:cNvPr id="145411" name="Text Box 3"/>
          <p:cNvSpPr txBox="1">
            <a:spLocks noChangeArrowheads="1"/>
          </p:cNvSpPr>
          <p:nvPr/>
        </p:nvSpPr>
        <p:spPr bwMode="auto">
          <a:xfrm>
            <a:off x="719138" y="827088"/>
            <a:ext cx="46815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82" tIns="44991" rIns="89982" bIns="44991">
            <a:spAutoFit/>
          </a:bodyPr>
          <a:lstStyle>
            <a:lvl1pPr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431800" indent="-215900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647700" indent="-215900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862013" indent="-214313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1079500" indent="-217488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15367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19939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24511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29083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>
              <a:lnSpc>
                <a:spcPct val="101000"/>
              </a:lnSpc>
            </a:pPr>
            <a:r>
              <a:rPr lang="en-GB" sz="2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1</a:t>
            </a:r>
            <a:r>
              <a:rPr lang="es-ES" sz="2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) Client-driven policy</a:t>
            </a:r>
            <a:endParaRPr lang="en-GB" sz="26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145412" name="Text Box 4"/>
          <p:cNvSpPr txBox="1">
            <a:spLocks noChangeArrowheads="1"/>
          </p:cNvSpPr>
          <p:nvPr/>
        </p:nvSpPr>
        <p:spPr bwMode="auto">
          <a:xfrm>
            <a:off x="719138" y="1416050"/>
            <a:ext cx="468153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82" tIns="44991" rIns="89982" bIns="44991">
            <a:spAutoFit/>
          </a:bodyPr>
          <a:lstStyle>
            <a:lvl1pPr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431800" indent="-215900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647700" indent="-215900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862013" indent="-214313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1079500" indent="-217488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15367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19939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24511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29083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>
              <a:lnSpc>
                <a:spcPct val="101000"/>
              </a:lnSpc>
            </a:pPr>
            <a:r>
              <a:rPr lang="es-ES" sz="2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2) Server-driven policy</a:t>
            </a:r>
            <a:endParaRPr lang="en-GB" sz="26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145413" name="Text Box 5"/>
          <p:cNvSpPr txBox="1">
            <a:spLocks noChangeArrowheads="1"/>
          </p:cNvSpPr>
          <p:nvPr/>
        </p:nvSpPr>
        <p:spPr bwMode="auto">
          <a:xfrm>
            <a:off x="5111750" y="827088"/>
            <a:ext cx="3960813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82" tIns="44991" rIns="89982" bIns="44991">
            <a:spAutoFit/>
          </a:bodyPr>
          <a:lstStyle>
            <a:lvl1pPr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431800" indent="-215900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647700" indent="-215900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862013" indent="-214313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1079500" indent="-217488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15367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19939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24511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29083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>
              <a:lnSpc>
                <a:spcPct val="101000"/>
              </a:lnSpc>
            </a:pPr>
            <a:r>
              <a:rPr lang="en-GB" sz="2600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synchronization    </a:t>
            </a:r>
          </a:p>
        </p:txBody>
      </p:sp>
      <p:sp>
        <p:nvSpPr>
          <p:cNvPr id="145414" name="Line 6"/>
          <p:cNvSpPr>
            <a:spLocks noChangeShapeType="1"/>
          </p:cNvSpPr>
          <p:nvPr/>
        </p:nvSpPr>
        <p:spPr bwMode="auto">
          <a:xfrm>
            <a:off x="8093075" y="1001713"/>
            <a:ext cx="0" cy="2143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a-ES"/>
          </a:p>
        </p:txBody>
      </p:sp>
      <p:sp>
        <p:nvSpPr>
          <p:cNvPr id="145415" name="Line 7"/>
          <p:cNvSpPr>
            <a:spLocks noChangeShapeType="1"/>
          </p:cNvSpPr>
          <p:nvPr/>
        </p:nvSpPr>
        <p:spPr bwMode="auto">
          <a:xfrm>
            <a:off x="8223250" y="1001713"/>
            <a:ext cx="0" cy="2143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a-ES"/>
          </a:p>
        </p:txBody>
      </p:sp>
      <p:sp>
        <p:nvSpPr>
          <p:cNvPr id="145416" name="Line 8"/>
          <p:cNvSpPr>
            <a:spLocks noChangeShapeType="1"/>
          </p:cNvSpPr>
          <p:nvPr/>
        </p:nvSpPr>
        <p:spPr bwMode="auto">
          <a:xfrm>
            <a:off x="8345488" y="1001713"/>
            <a:ext cx="0" cy="2143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a-ES"/>
          </a:p>
        </p:txBody>
      </p:sp>
      <p:sp>
        <p:nvSpPr>
          <p:cNvPr id="145417" name="Text Box 9"/>
          <p:cNvSpPr txBox="1">
            <a:spLocks noChangeArrowheads="1"/>
          </p:cNvSpPr>
          <p:nvPr/>
        </p:nvSpPr>
        <p:spPr bwMode="auto">
          <a:xfrm>
            <a:off x="1512888" y="1993900"/>
            <a:ext cx="5472112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82" tIns="44991" rIns="89982" bIns="44991">
            <a:spAutoFit/>
          </a:bodyPr>
          <a:lstStyle>
            <a:lvl1pPr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431800" indent="-215900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647700" indent="-215900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862013" indent="-214313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1079500" indent="-217488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15367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19939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24511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29083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>
              <a:lnSpc>
                <a:spcPct val="101000"/>
              </a:lnSpc>
            </a:pPr>
            <a:r>
              <a:rPr lang="es-ES" sz="2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a) Constant Bit-Rate (CBR)</a:t>
            </a:r>
            <a:endParaRPr lang="en-GB" sz="26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145418" name="Text Box 10"/>
          <p:cNvSpPr txBox="1">
            <a:spLocks noChangeArrowheads="1"/>
          </p:cNvSpPr>
          <p:nvPr/>
        </p:nvSpPr>
        <p:spPr bwMode="auto">
          <a:xfrm>
            <a:off x="1512888" y="2495550"/>
            <a:ext cx="8567737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82" tIns="44991" rIns="89982" bIns="44991">
            <a:spAutoFit/>
          </a:bodyPr>
          <a:lstStyle>
            <a:lvl1pPr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431800" indent="-215900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647700" indent="-215900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862013" indent="-214313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1079500" indent="-217488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15367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19939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24511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29083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>
              <a:lnSpc>
                <a:spcPct val="101000"/>
              </a:lnSpc>
            </a:pPr>
            <a:r>
              <a:rPr lang="es-ES" sz="2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b) Variable Bit-Rate (VBR) </a:t>
            </a:r>
          </a:p>
          <a:p>
            <a:pPr eaLnBrk="1">
              <a:lnSpc>
                <a:spcPct val="101000"/>
              </a:lnSpc>
            </a:pPr>
            <a:r>
              <a:rPr lang="es-E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    </a:t>
            </a:r>
            <a:r>
              <a:rPr lang="es-ES" sz="2400" b="1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minimize overall distortion – target DL slope</a:t>
            </a:r>
            <a:endParaRPr lang="en-GB" sz="2400" b="1" i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grpSp>
        <p:nvGrpSpPr>
          <p:cNvPr id="145419" name="Group 11"/>
          <p:cNvGrpSpPr>
            <a:grpSpLocks/>
          </p:cNvGrpSpPr>
          <p:nvPr/>
        </p:nvGrpSpPr>
        <p:grpSpPr bwMode="auto">
          <a:xfrm>
            <a:off x="6696075" y="1978025"/>
            <a:ext cx="3384550" cy="490538"/>
            <a:chOff x="4218" y="1428"/>
            <a:chExt cx="2132" cy="309"/>
          </a:xfrm>
        </p:grpSpPr>
        <p:sp>
          <p:nvSpPr>
            <p:cNvPr id="145420" name="Text Box 12"/>
            <p:cNvSpPr txBox="1">
              <a:spLocks noChangeArrowheads="1"/>
            </p:cNvSpPr>
            <p:nvPr/>
          </p:nvSpPr>
          <p:spPr bwMode="auto">
            <a:xfrm>
              <a:off x="4218" y="1428"/>
              <a:ext cx="2132" cy="3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9982" tIns="44991" rIns="89982" bIns="44991">
              <a:spAutoFit/>
            </a:bodyPr>
            <a:lstStyle>
              <a:lvl1pPr defTabSz="449263"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31800" indent="-215900" defTabSz="449263"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647700" indent="-215900" defTabSz="449263"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862013" indent="-214313" defTabSz="449263"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079500" indent="-217488" defTabSz="449263"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1536700" indent="-217488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1993900" indent="-217488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2451100" indent="-217488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2908300" indent="-217488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>
                <a:lnSpc>
                  <a:spcPct val="101000"/>
                </a:lnSpc>
              </a:pPr>
              <a:r>
                <a:rPr lang="en-GB" sz="2600" i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 performance    </a:t>
              </a:r>
            </a:p>
          </p:txBody>
        </p:sp>
        <p:sp>
          <p:nvSpPr>
            <p:cNvPr id="145421" name="Line 13"/>
            <p:cNvSpPr>
              <a:spLocks noChangeShapeType="1"/>
            </p:cNvSpPr>
            <p:nvPr/>
          </p:nvSpPr>
          <p:spPr bwMode="auto">
            <a:xfrm>
              <a:off x="5760" y="1537"/>
              <a:ext cx="0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a-ES"/>
            </a:p>
          </p:txBody>
        </p:sp>
        <p:sp>
          <p:nvSpPr>
            <p:cNvPr id="145422" name="Line 14"/>
            <p:cNvSpPr>
              <a:spLocks noChangeShapeType="1"/>
            </p:cNvSpPr>
            <p:nvPr/>
          </p:nvSpPr>
          <p:spPr bwMode="auto">
            <a:xfrm>
              <a:off x="5842" y="1537"/>
              <a:ext cx="0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a-ES"/>
            </a:p>
          </p:txBody>
        </p:sp>
        <p:sp>
          <p:nvSpPr>
            <p:cNvPr id="145423" name="Line 15"/>
            <p:cNvSpPr>
              <a:spLocks noChangeShapeType="1"/>
            </p:cNvSpPr>
            <p:nvPr/>
          </p:nvSpPr>
          <p:spPr bwMode="auto">
            <a:xfrm>
              <a:off x="5920" y="1537"/>
              <a:ext cx="0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145424" name="Text Box 16"/>
          <p:cNvSpPr txBox="1">
            <a:spLocks noChangeArrowheads="1"/>
          </p:cNvSpPr>
          <p:nvPr/>
        </p:nvSpPr>
        <p:spPr bwMode="auto">
          <a:xfrm>
            <a:off x="2017713" y="3346450"/>
            <a:ext cx="80629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82" tIns="44991" rIns="89982" bIns="44991">
            <a:spAutoFit/>
          </a:bodyPr>
          <a:lstStyle>
            <a:lvl1pPr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431800" indent="-215900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647700" indent="-215900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862013" indent="-214313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1079500" indent="-217488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15367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19939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24511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29083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>
              <a:lnSpc>
                <a:spcPct val="101000"/>
              </a:lnSpc>
            </a:pPr>
            <a:r>
              <a:rPr lang="es-ES" sz="1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PREMISE 2: consecutive frames have similar characteristics</a:t>
            </a:r>
            <a:endParaRPr lang="en-GB" sz="18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pic>
        <p:nvPicPr>
          <p:cNvPr id="145466" name="Picture 58" descr="tmp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92525"/>
            <a:ext cx="10080625" cy="352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5467" name="Line 59"/>
          <p:cNvSpPr>
            <a:spLocks noChangeShapeType="1"/>
          </p:cNvSpPr>
          <p:nvPr/>
        </p:nvSpPr>
        <p:spPr bwMode="auto">
          <a:xfrm>
            <a:off x="1223963" y="5494338"/>
            <a:ext cx="3603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a-ES"/>
          </a:p>
        </p:txBody>
      </p:sp>
      <p:sp>
        <p:nvSpPr>
          <p:cNvPr id="145470" name="Text Box 62"/>
          <p:cNvSpPr txBox="1">
            <a:spLocks noChangeArrowheads="1"/>
          </p:cNvSpPr>
          <p:nvPr/>
        </p:nvSpPr>
        <p:spPr bwMode="auto">
          <a:xfrm>
            <a:off x="1800225" y="4486275"/>
            <a:ext cx="324008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82" tIns="44991" rIns="89982" bIns="44991">
            <a:spAutoFit/>
          </a:bodyPr>
          <a:lstStyle>
            <a:lvl1pPr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431800" indent="-215900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647700" indent="-215900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862013" indent="-214313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1079500" indent="-217488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15367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19939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24511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29083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>
              <a:lnSpc>
                <a:spcPct val="101000"/>
              </a:lnSpc>
            </a:pP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window size   2: 1.4%</a:t>
            </a:r>
          </a:p>
          <a:p>
            <a:pPr eaLnBrk="1">
              <a:lnSpc>
                <a:spcPct val="101000"/>
              </a:lnSpc>
            </a:pP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window size 10: 4.3%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61 0.00063 L 0.034 -0.00294 L 0.04753 -0.00651 L 0.07602 -0.00294 L 0.12466 0.00063 L 0.14229 -0.01553 L 0.18825 0.00798 L 0.22351 -0.01196 L 0.23973 -0.00105 L 0.27892 0.00063 L 0.32221 0.0042 L 0.36014 -0.0191 L 0.40201 0.0042 L 0.41964 0.02058 L 0.43192 -0.00651 L 0.46293 0.00252 L 0.50354 0.02415 L 0.5144 0.05669 L 0.5347 0.03129 L 0.56713 0.06383 L 0.59971 -0.06781 L 0.61042 -0.08419 L 0.62002 -0.04262 L 0.62679 -0.10581 L 0.65654 -0.10224 L 0.68755 -0.12933 L 0.71604 -0.12933 L 0.78907 -0.1203 L 0.81756 -0.12744 " pathEditMode="relative" rAng="0" ptsTypes="AAAAAAAAAAAAAAAAAAAAAAAAAAAAA">
                                      <p:cBhvr>
                                        <p:cTn id="9" dur="3000" fill="hold"/>
                                        <p:tgtEl>
                                          <p:spTgt spid="1454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209" y="-3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67" grpId="0" animBg="1"/>
      <p:bldP spid="145467" grpId="1" animBg="1"/>
      <p:bldP spid="14547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166" name="Rectangle 2686"/>
          <p:cNvSpPr>
            <a:spLocks noChangeArrowheads="1"/>
          </p:cNvSpPr>
          <p:nvPr/>
        </p:nvSpPr>
        <p:spPr bwMode="auto">
          <a:xfrm>
            <a:off x="7488238" y="4283075"/>
            <a:ext cx="215900" cy="28892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1" rIns="91420" bIns="45711" anchor="ctr"/>
          <a:lstStyle/>
          <a:p>
            <a:pPr algn="ctr" defTabSz="449263"/>
            <a:endParaRPr lang="en-US" b="1"/>
          </a:p>
        </p:txBody>
      </p:sp>
      <p:sp>
        <p:nvSpPr>
          <p:cNvPr id="151164" name="Rectangle 2684"/>
          <p:cNvSpPr>
            <a:spLocks noChangeArrowheads="1"/>
          </p:cNvSpPr>
          <p:nvPr/>
        </p:nvSpPr>
        <p:spPr bwMode="auto">
          <a:xfrm>
            <a:off x="7918450" y="4283075"/>
            <a:ext cx="217488" cy="28892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1" rIns="91420" bIns="45711" anchor="ctr"/>
          <a:lstStyle/>
          <a:p>
            <a:pPr algn="ctr" defTabSz="449263"/>
            <a:endParaRPr lang="en-US" b="1"/>
          </a:p>
        </p:txBody>
      </p:sp>
      <p:sp>
        <p:nvSpPr>
          <p:cNvPr id="151163" name="Rectangle 2683"/>
          <p:cNvSpPr>
            <a:spLocks noChangeArrowheads="1"/>
          </p:cNvSpPr>
          <p:nvPr/>
        </p:nvSpPr>
        <p:spPr bwMode="auto">
          <a:xfrm>
            <a:off x="7704138" y="4283075"/>
            <a:ext cx="214312" cy="28892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1" rIns="91420" bIns="45711" anchor="ctr"/>
          <a:lstStyle/>
          <a:p>
            <a:pPr algn="ctr" defTabSz="449263"/>
            <a:endParaRPr lang="en-US" b="1"/>
          </a:p>
        </p:txBody>
      </p:sp>
      <p:grpSp>
        <p:nvGrpSpPr>
          <p:cNvPr id="148261" name="Group 1829"/>
          <p:cNvGrpSpPr>
            <a:grpSpLocks/>
          </p:cNvGrpSpPr>
          <p:nvPr/>
        </p:nvGrpSpPr>
        <p:grpSpPr bwMode="auto">
          <a:xfrm>
            <a:off x="1708150" y="6084888"/>
            <a:ext cx="18267363" cy="766762"/>
            <a:chOff x="453" y="1020"/>
            <a:chExt cx="11507" cy="483"/>
          </a:xfrm>
        </p:grpSpPr>
        <p:grpSp>
          <p:nvGrpSpPr>
            <p:cNvPr id="148262" name="Group 1830"/>
            <p:cNvGrpSpPr>
              <a:grpSpLocks/>
            </p:cNvGrpSpPr>
            <p:nvPr/>
          </p:nvGrpSpPr>
          <p:grpSpPr bwMode="auto">
            <a:xfrm>
              <a:off x="453" y="1111"/>
              <a:ext cx="11507" cy="392"/>
              <a:chOff x="-13290" y="2562"/>
              <a:chExt cx="15954" cy="545"/>
            </a:xfrm>
          </p:grpSpPr>
          <p:grpSp>
            <p:nvGrpSpPr>
              <p:cNvPr id="148263" name="Group 1831"/>
              <p:cNvGrpSpPr>
                <a:grpSpLocks/>
              </p:cNvGrpSpPr>
              <p:nvPr/>
            </p:nvGrpSpPr>
            <p:grpSpPr bwMode="auto">
              <a:xfrm>
                <a:off x="-13290" y="2562"/>
                <a:ext cx="15727" cy="545"/>
                <a:chOff x="3220" y="2426"/>
                <a:chExt cx="15727" cy="545"/>
              </a:xfrm>
            </p:grpSpPr>
            <p:grpSp>
              <p:nvGrpSpPr>
                <p:cNvPr id="148264" name="Group 1832"/>
                <p:cNvGrpSpPr>
                  <a:grpSpLocks/>
                </p:cNvGrpSpPr>
                <p:nvPr/>
              </p:nvGrpSpPr>
              <p:grpSpPr bwMode="auto">
                <a:xfrm>
                  <a:off x="3447" y="2426"/>
                  <a:ext cx="15500" cy="545"/>
                  <a:chOff x="-1361" y="2789"/>
                  <a:chExt cx="15500" cy="545"/>
                </a:xfrm>
              </p:grpSpPr>
              <p:pic>
                <p:nvPicPr>
                  <p:cNvPr id="148265" name="Picture 1833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1270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48266" name="Picture 1834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71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48267" name="Picture 1835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239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48268" name="Picture 1836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76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48269" name="Picture 1837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90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48270" name="Picture 1838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304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48271" name="Picture 1839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816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48272" name="Picture 1840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30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48273" name="Picture 1841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844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48274" name="Picture 1842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1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356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48275" name="Picture 1843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1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870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48276" name="Picture 1844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1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384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48277" name="Picture 1845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1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899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48278" name="Picture 1846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1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410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48279" name="Picture 1847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1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7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48280" name="Picture 1848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1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444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48281" name="Picture 1849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959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48282" name="Picture 1850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2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473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48283" name="Picture 1851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2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987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48284" name="Picture 1852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2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482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48285" name="Picture 1853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2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9016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48286" name="Picture 1854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2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9530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48287" name="Picture 1855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2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0045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48288" name="Picture 1856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2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0556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48289" name="Picture 1857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2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1067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48290" name="Picture 1858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2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1581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48291" name="Picture 1859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2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2093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48292" name="Picture 1860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3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2604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48293" name="Picture 1861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3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3115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48294" name="Picture 1862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3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3626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grpSp>
                <p:nvGrpSpPr>
                  <p:cNvPr id="148295" name="Group 1863"/>
                  <p:cNvGrpSpPr>
                    <a:grpSpLocks/>
                  </p:cNvGrpSpPr>
                  <p:nvPr/>
                </p:nvGrpSpPr>
                <p:grpSpPr bwMode="auto">
                  <a:xfrm>
                    <a:off x="-1361" y="2789"/>
                    <a:ext cx="15500" cy="545"/>
                    <a:chOff x="-1361" y="2789"/>
                    <a:chExt cx="15500" cy="545"/>
                  </a:xfrm>
                </p:grpSpPr>
                <p:grpSp>
                  <p:nvGrpSpPr>
                    <p:cNvPr id="148296" name="Group 186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-1361" y="2789"/>
                      <a:ext cx="15441" cy="545"/>
                      <a:chOff x="-1361" y="2789"/>
                      <a:chExt cx="15441" cy="545"/>
                    </a:xfrm>
                  </p:grpSpPr>
                  <p:grpSp>
                    <p:nvGrpSpPr>
                      <p:cNvPr id="148297" name="Group 186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-1361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48298" name="Group 186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48299" name="Rectangle 186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48300" name="AutoShape 186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48301" name="AutoShape 186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48302" name="AutoShape 187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48303" name="AutoShape 187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48304" name="AutoShape 187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48305" name="AutoShape 187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48306" name="AutoShape 187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48307" name="Group 187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48308" name="Rectangle 187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48309" name="AutoShape 187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48310" name="AutoShape 187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48311" name="AutoShape 187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48312" name="AutoShape 188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48313" name="AutoShape 188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48314" name="AutoShape 188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48315" name="AutoShape 188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48316" name="Rectangle 188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48317" name="AutoShape 188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48318" name="AutoShape 188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48319" name="AutoShape 188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48320" name="AutoShape 188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48321" name="AutoShape 188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48322" name="Group 189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-844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48323" name="Group 189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48324" name="Rectangle 189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48325" name="AutoShape 189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48326" name="AutoShape 189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48327" name="AutoShape 189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48328" name="AutoShape 189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48329" name="AutoShape 189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48330" name="AutoShape 189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48331" name="AutoShape 189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48332" name="Group 190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48333" name="Rectangle 190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48334" name="AutoShape 190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48335" name="AutoShape 190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48336" name="AutoShape 190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48337" name="AutoShape 190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48338" name="AutoShape 190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48339" name="AutoShape 190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48340" name="AutoShape 190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48341" name="Rectangle 190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48342" name="AutoShape 191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48343" name="AutoShape 191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48344" name="AutoShape 191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48345" name="AutoShape 191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48346" name="AutoShape 19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48347" name="Group 191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-329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48348" name="Group 191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48349" name="Rectangle 191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48350" name="AutoShape 191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48351" name="AutoShape 191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48352" name="AutoShape 192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48353" name="AutoShape 19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48354" name="AutoShape 19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48355" name="AutoShape 192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48356" name="AutoShape 192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48357" name="Group 192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48358" name="Rectangle 192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48359" name="AutoShape 192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48360" name="AutoShape 192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48361" name="AutoShape 192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48362" name="AutoShape 193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48363" name="AutoShape 193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48364" name="AutoShape 193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48365" name="AutoShape 193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48366" name="Rectangle 193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48367" name="AutoShape 193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48368" name="AutoShape 193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48369" name="AutoShape 193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48370" name="AutoShape 193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48371" name="AutoShape 193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48372" name="Group 194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5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48373" name="Group 194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48374" name="Rectangle 194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48375" name="AutoShape 194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48376" name="AutoShape 194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48377" name="AutoShape 194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48378" name="AutoShape 194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48379" name="AutoShape 194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48380" name="AutoShape 194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48381" name="AutoShape 194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48382" name="Group 195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48383" name="Rectangle 195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48384" name="AutoShape 195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48385" name="AutoShape 195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48386" name="AutoShape 195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48387" name="AutoShape 195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48388" name="AutoShape 195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48389" name="AutoShape 195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48390" name="AutoShape 195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48391" name="Rectangle 195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48392" name="AutoShape 196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48393" name="AutoShape 196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48394" name="AutoShape 196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48395" name="AutoShape 196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48396" name="AutoShape 196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48397" name="Group 196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99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48398" name="Group 196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48399" name="Rectangle 196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48400" name="AutoShape 196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48401" name="AutoShape 196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48402" name="AutoShape 197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48403" name="AutoShape 197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48404" name="AutoShape 197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48405" name="AutoShape 197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48406" name="AutoShape 197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48407" name="Group 197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48408" name="Rectangle 197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48409" name="AutoShape 197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48410" name="AutoShape 197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48411" name="AutoShape 197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48412" name="AutoShape 198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48413" name="AutoShape 198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48414" name="AutoShape 198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48415" name="AutoShape 198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48416" name="Rectangle 198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48417" name="AutoShape 198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48418" name="AutoShape 198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48419" name="AutoShape 198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48420" name="AutoShape 198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48421" name="AutoShape 198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48422" name="Group 199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214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48423" name="Group 199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48424" name="Rectangle 199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48425" name="AutoShape 199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48426" name="AutoShape 199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48427" name="AutoShape 199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48428" name="AutoShape 199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48429" name="AutoShape 199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48430" name="AutoShape 199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48431" name="AutoShape 199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48432" name="Group 200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48433" name="Rectangle 200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48434" name="AutoShape 200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48435" name="AutoShape 200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48436" name="AutoShape 200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48437" name="AutoShape 200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48438" name="AutoShape 200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48439" name="AutoShape 200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48440" name="AutoShape 200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48441" name="Rectangle 200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48442" name="AutoShape 201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48443" name="AutoShape 201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48444" name="AutoShape 201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48445" name="AutoShape 201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48446" name="AutoShape 20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48447" name="Group 201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725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48448" name="Group 201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48449" name="Rectangle 201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48450" name="AutoShape 201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48451" name="AutoShape 201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48452" name="AutoShape 202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48453" name="AutoShape 20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48454" name="AutoShape 20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48455" name="AutoShape 202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48456" name="AutoShape 202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48457" name="Group 202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48458" name="Rectangle 202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48459" name="AutoShape 202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48460" name="AutoShape 202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48461" name="AutoShape 202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48462" name="AutoShape 203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48463" name="AutoShape 203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48464" name="AutoShape 203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48465" name="AutoShape 203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48466" name="Rectangle 203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48467" name="AutoShape 203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48468" name="AutoShape 203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48469" name="AutoShape 203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48470" name="AutoShape 203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48471" name="AutoShape 203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48472" name="Group 204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239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48473" name="Group 204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48474" name="Rectangle 204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48475" name="AutoShape 204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48476" name="AutoShape 204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48477" name="AutoShape 204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48478" name="AutoShape 204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48479" name="AutoShape 204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528" name="AutoShape 204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529" name="AutoShape 204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50530" name="Group 205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50531" name="Rectangle 205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532" name="AutoShape 205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533" name="AutoShape 205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534" name="AutoShape 205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535" name="AutoShape 205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536" name="AutoShape 205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537" name="AutoShape 205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538" name="AutoShape 205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50539" name="Rectangle 205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50540" name="AutoShape 206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50541" name="AutoShape 206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50542" name="AutoShape 206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50543" name="AutoShape 206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50544" name="AutoShape 206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50545" name="Group 206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754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50546" name="Group 206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50547" name="Rectangle 206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548" name="AutoShape 206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549" name="AutoShape 206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550" name="AutoShape 207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551" name="AutoShape 207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552" name="AutoShape 207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553" name="AutoShape 207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554" name="AutoShape 207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50555" name="Group 207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50556" name="Rectangle 207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557" name="AutoShape 207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558" name="AutoShape 207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559" name="AutoShape 207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560" name="AutoShape 208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561" name="AutoShape 208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562" name="AutoShape 208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563" name="AutoShape 208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50564" name="Rectangle 208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50565" name="AutoShape 208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50566" name="AutoShape 208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50567" name="AutoShape 208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50568" name="AutoShape 208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50569" name="AutoShape 208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50570" name="Group 209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265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50571" name="Group 209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50572" name="Rectangle 209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573" name="AutoShape 209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574" name="AutoShape 209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575" name="AutoShape 209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576" name="AutoShape 209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577" name="AutoShape 209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578" name="AutoShape 209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579" name="AutoShape 209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50580" name="Group 210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50581" name="Rectangle 210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582" name="AutoShape 210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583" name="AutoShape 210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584" name="AutoShape 210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585" name="AutoShape 210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586" name="AutoShape 210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587" name="AutoShape 210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588" name="AutoShape 210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50589" name="Rectangle 210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50590" name="AutoShape 211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50591" name="AutoShape 211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50592" name="AutoShape 211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50593" name="AutoShape 211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50594" name="AutoShape 21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50595" name="Group 211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779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50596" name="Group 211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50597" name="Rectangle 211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598" name="AutoShape 211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599" name="AutoShape 211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600" name="AutoShape 212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601" name="AutoShape 21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602" name="AutoShape 21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603" name="AutoShape 212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604" name="AutoShape 212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50605" name="Group 212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50606" name="Rectangle 212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607" name="AutoShape 212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608" name="AutoShape 212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609" name="AutoShape 212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610" name="AutoShape 213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611" name="AutoShape 213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612" name="AutoShape 213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613" name="AutoShape 213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50614" name="Rectangle 213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50615" name="AutoShape 213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50616" name="AutoShape 213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50617" name="AutoShape 213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50618" name="AutoShape 213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50619" name="AutoShape 213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50620" name="Group 214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294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50621" name="Group 214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50622" name="Rectangle 214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623" name="AutoShape 214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624" name="AutoShape 214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625" name="AutoShape 214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626" name="AutoShape 214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627" name="AutoShape 214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628" name="AutoShape 214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629" name="AutoShape 214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50630" name="Group 215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50631" name="Rectangle 215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632" name="AutoShape 215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633" name="AutoShape 215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634" name="AutoShape 215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635" name="AutoShape 215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636" name="AutoShape 215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637" name="AutoShape 215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638" name="AutoShape 215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50639" name="Rectangle 215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50640" name="AutoShape 216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50641" name="AutoShape 216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50642" name="AutoShape 216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50643" name="AutoShape 216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50644" name="AutoShape 216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50645" name="Group 216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808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50646" name="Group 216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50647" name="Rectangle 216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648" name="AutoShape 216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649" name="AutoShape 216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650" name="AutoShape 217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651" name="AutoShape 217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652" name="AutoShape 217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653" name="AutoShape 217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654" name="AutoShape 217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50655" name="Group 217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50656" name="Rectangle 217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657" name="AutoShape 217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658" name="AutoShape 217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659" name="AutoShape 217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660" name="AutoShape 218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661" name="AutoShape 218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662" name="AutoShape 218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663" name="AutoShape 218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50664" name="Rectangle 218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50665" name="AutoShape 218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50666" name="AutoShape 218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50667" name="AutoShape 218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50668" name="AutoShape 218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50669" name="AutoShape 218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50670" name="Group 219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319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50671" name="Group 219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50672" name="Rectangle 219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673" name="AutoShape 219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674" name="AutoShape 219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675" name="AutoShape 219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676" name="AutoShape 219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677" name="AutoShape 219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678" name="AutoShape 219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679" name="AutoShape 219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50680" name="Group 220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50681" name="Rectangle 220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682" name="AutoShape 220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683" name="AutoShape 220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684" name="AutoShape 220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685" name="AutoShape 220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686" name="AutoShape 220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687" name="AutoShape 220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688" name="AutoShape 220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50689" name="Rectangle 220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50690" name="AutoShape 221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50691" name="AutoShape 221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50692" name="AutoShape 221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50693" name="AutoShape 221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50694" name="AutoShape 22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50695" name="Group 221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836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50696" name="Group 221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50697" name="Rectangle 221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698" name="AutoShape 221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699" name="AutoShape 221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700" name="AutoShape 222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701" name="AutoShape 22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702" name="AutoShape 22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703" name="AutoShape 222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704" name="AutoShape 222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50705" name="Group 222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50706" name="Rectangle 222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707" name="AutoShape 222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708" name="AutoShape 222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709" name="AutoShape 222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710" name="AutoShape 223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711" name="AutoShape 223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712" name="AutoShape 223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713" name="AutoShape 223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50714" name="Rectangle 223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50715" name="AutoShape 223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50716" name="AutoShape 223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50717" name="AutoShape 223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50718" name="AutoShape 223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50719" name="AutoShape 223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50720" name="Group 224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354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50721" name="Group 224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50722" name="Rectangle 224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723" name="AutoShape 224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724" name="AutoShape 224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725" name="AutoShape 224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726" name="AutoShape 224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727" name="AutoShape 224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728" name="AutoShape 224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729" name="AutoShape 224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50730" name="Group 225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50731" name="Rectangle 225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732" name="AutoShape 225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733" name="AutoShape 225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734" name="AutoShape 225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735" name="AutoShape 225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736" name="AutoShape 225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737" name="AutoShape 225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738" name="AutoShape 225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50739" name="Rectangle 225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50740" name="AutoShape 226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50741" name="AutoShape 226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50742" name="AutoShape 226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50743" name="AutoShape 226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50744" name="AutoShape 226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50745" name="Group 226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868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50746" name="Group 226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50747" name="Rectangle 226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748" name="AutoShape 226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749" name="AutoShape 226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750" name="AutoShape 227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751" name="AutoShape 227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752" name="AutoShape 227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753" name="AutoShape 227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754" name="AutoShape 227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50755" name="Group 227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50756" name="Rectangle 227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757" name="AutoShape 227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758" name="AutoShape 227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759" name="AutoShape 227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760" name="AutoShape 228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761" name="AutoShape 228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762" name="AutoShape 228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763" name="AutoShape 228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50764" name="Rectangle 228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50765" name="AutoShape 228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50766" name="AutoShape 228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50767" name="AutoShape 228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50768" name="AutoShape 228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50769" name="AutoShape 228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50770" name="Group 229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382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50771" name="Group 229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50772" name="Rectangle 229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773" name="AutoShape 229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774" name="AutoShape 229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775" name="AutoShape 229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776" name="AutoShape 229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777" name="AutoShape 229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778" name="AutoShape 229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779" name="AutoShape 229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50780" name="Group 230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50781" name="Rectangle 230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782" name="AutoShape 230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783" name="AutoShape 230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784" name="AutoShape 230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785" name="AutoShape 230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786" name="AutoShape 230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787" name="AutoShape 230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788" name="AutoShape 230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50789" name="Rectangle 230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50790" name="AutoShape 231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50791" name="AutoShape 231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50792" name="AutoShape 231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50793" name="AutoShape 231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50794" name="AutoShape 23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50795" name="Group 231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897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50796" name="Group 231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50797" name="Rectangle 231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798" name="AutoShape 231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799" name="AutoShape 231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800" name="AutoShape 232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801" name="AutoShape 23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802" name="AutoShape 23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803" name="AutoShape 232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804" name="AutoShape 232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50805" name="Group 232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50806" name="Rectangle 232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807" name="AutoShape 232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808" name="AutoShape 232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809" name="AutoShape 232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810" name="AutoShape 233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811" name="AutoShape 233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812" name="AutoShape 233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813" name="AutoShape 233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50814" name="Rectangle 233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50815" name="AutoShape 233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50816" name="AutoShape 233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50817" name="AutoShape 233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50818" name="AutoShape 233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50819" name="AutoShape 233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50820" name="Group 234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411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50821" name="Group 234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50822" name="Rectangle 234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823" name="AutoShape 234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824" name="AutoShape 234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825" name="AutoShape 234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826" name="AutoShape 234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827" name="AutoShape 234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828" name="AutoShape 234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829" name="AutoShape 234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50830" name="Group 235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50831" name="Rectangle 235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832" name="AutoShape 235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833" name="AutoShape 235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834" name="AutoShape 235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835" name="AutoShape 235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836" name="AutoShape 235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837" name="AutoShape 235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838" name="AutoShape 235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50839" name="Rectangle 235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50840" name="AutoShape 236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50841" name="AutoShape 236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50842" name="AutoShape 236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50843" name="AutoShape 236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50844" name="AutoShape 236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50845" name="Group 236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925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50846" name="Group 236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50847" name="Rectangle 236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848" name="AutoShape 236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849" name="AutoShape 236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850" name="AutoShape 237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851" name="AutoShape 237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852" name="AutoShape 237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853" name="AutoShape 237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854" name="AutoShape 237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50855" name="Group 237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50856" name="Rectangle 237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857" name="AutoShape 237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858" name="AutoShape 237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859" name="AutoShape 237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860" name="AutoShape 238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861" name="AutoShape 238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862" name="AutoShape 238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863" name="AutoShape 238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50864" name="Rectangle 238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50865" name="AutoShape 238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50866" name="AutoShape 238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50867" name="AutoShape 238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50868" name="AutoShape 238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50869" name="AutoShape 238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50870" name="Group 239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9440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50871" name="Group 239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50872" name="Rectangle 239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873" name="AutoShape 239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874" name="AutoShape 239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875" name="AutoShape 239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876" name="AutoShape 239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877" name="AutoShape 239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878" name="AutoShape 239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879" name="AutoShape 239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50880" name="Group 240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50881" name="Rectangle 240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882" name="AutoShape 240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883" name="AutoShape 240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884" name="AutoShape 240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885" name="AutoShape 240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886" name="AutoShape 240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887" name="AutoShape 240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888" name="AutoShape 240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50889" name="Rectangle 240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50890" name="AutoShape 241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50891" name="AutoShape 241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50892" name="AutoShape 241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50893" name="AutoShape 241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50894" name="AutoShape 24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50895" name="Group 241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9954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50896" name="Group 241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50897" name="Rectangle 241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898" name="AutoShape 241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899" name="AutoShape 241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900" name="AutoShape 242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901" name="AutoShape 24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902" name="AutoShape 24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903" name="AutoShape 242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904" name="AutoShape 242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50905" name="Group 242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50906" name="Rectangle 242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907" name="AutoShape 242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908" name="AutoShape 242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909" name="AutoShape 242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910" name="AutoShape 243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911" name="AutoShape 243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912" name="AutoShape 243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913" name="AutoShape 243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50914" name="Rectangle 243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50915" name="AutoShape 243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50916" name="AutoShape 243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50917" name="AutoShape 243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50918" name="AutoShape 243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50919" name="AutoShape 243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50920" name="Group 244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0465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50921" name="Group 244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50922" name="Rectangle 244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923" name="AutoShape 244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924" name="AutoShape 244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925" name="AutoShape 244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926" name="AutoShape 244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927" name="AutoShape 244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928" name="AutoShape 244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929" name="AutoShape 244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50930" name="Group 245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50931" name="Rectangle 245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932" name="AutoShape 245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933" name="AutoShape 245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934" name="AutoShape 245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935" name="AutoShape 245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936" name="AutoShape 245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937" name="AutoShape 245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938" name="AutoShape 245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50939" name="Rectangle 245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50940" name="AutoShape 246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50941" name="AutoShape 246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50942" name="AutoShape 246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50943" name="AutoShape 246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50944" name="AutoShape 246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50945" name="Group 246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0977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50946" name="Group 246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50947" name="Rectangle 246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948" name="AutoShape 246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949" name="AutoShape 246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950" name="AutoShape 247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951" name="AutoShape 247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952" name="AutoShape 247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953" name="AutoShape 247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954" name="AutoShape 247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50955" name="Group 247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50956" name="Rectangle 247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957" name="AutoShape 247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958" name="AutoShape 247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959" name="AutoShape 247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960" name="AutoShape 248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961" name="AutoShape 248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962" name="AutoShape 248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963" name="AutoShape 248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50964" name="Rectangle 248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50965" name="AutoShape 248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50966" name="AutoShape 248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50967" name="AutoShape 248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50968" name="AutoShape 248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50969" name="AutoShape 248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50970" name="Group 249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1491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50971" name="Group 249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50972" name="Rectangle 249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973" name="AutoShape 249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974" name="AutoShape 249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975" name="AutoShape 249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976" name="AutoShape 249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977" name="AutoShape 249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978" name="AutoShape 249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979" name="AutoShape 249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50980" name="Group 250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50981" name="Rectangle 250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982" name="AutoShape 250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983" name="AutoShape 250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984" name="AutoShape 250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985" name="AutoShape 250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986" name="AutoShape 250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987" name="AutoShape 250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988" name="AutoShape 250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50989" name="Rectangle 250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50990" name="AutoShape 251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50991" name="AutoShape 251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50992" name="AutoShape 251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50993" name="AutoShape 251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50994" name="AutoShape 25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50995" name="Group 251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2002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50996" name="Group 251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50997" name="Rectangle 251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998" name="AutoShape 251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0999" name="AutoShape 251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1000" name="AutoShape 252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1001" name="AutoShape 25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1002" name="AutoShape 25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1003" name="AutoShape 252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1004" name="AutoShape 252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51005" name="Group 252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51006" name="Rectangle 252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1007" name="AutoShape 252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1008" name="AutoShape 252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1009" name="AutoShape 252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1010" name="AutoShape 253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1011" name="AutoShape 253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1012" name="AutoShape 253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1013" name="AutoShape 253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51014" name="Rectangle 253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51015" name="AutoShape 253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51016" name="AutoShape 253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51017" name="AutoShape 253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51018" name="AutoShape 253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51019" name="AutoShape 253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51020" name="Group 254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2513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51021" name="Group 254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51022" name="Rectangle 254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1023" name="AutoShape 254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1024" name="AutoShape 254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1025" name="AutoShape 254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1026" name="AutoShape 254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1027" name="AutoShape 254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1028" name="AutoShape 254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1029" name="AutoShape 254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51030" name="Group 255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51031" name="Rectangle 255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1032" name="AutoShape 255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1033" name="AutoShape 255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1034" name="AutoShape 255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1035" name="AutoShape 255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1036" name="AutoShape 255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1037" name="AutoShape 255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1038" name="AutoShape 255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51039" name="Rectangle 255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51040" name="AutoShape 256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51041" name="AutoShape 256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51042" name="AutoShape 256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51043" name="AutoShape 256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51044" name="AutoShape 256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51045" name="Group 256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024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51046" name="Group 256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51047" name="Rectangle 256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1048" name="AutoShape 256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1049" name="AutoShape 256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1050" name="AutoShape 257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1051" name="AutoShape 257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1052" name="AutoShape 257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1053" name="AutoShape 257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1054" name="AutoShape 257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51055" name="Group 257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51056" name="Rectangle 257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1057" name="AutoShape 257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1058" name="AutoShape 257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1059" name="AutoShape 257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1060" name="AutoShape 258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1061" name="AutoShape 258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1062" name="AutoShape 258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1063" name="AutoShape 258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51064" name="Rectangle 258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51065" name="AutoShape 258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51066" name="AutoShape 258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51067" name="AutoShape 258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51068" name="AutoShape 258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51069" name="AutoShape 258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51070" name="Group 259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536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51071" name="Group 259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51072" name="Rectangle 259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1073" name="AutoShape 259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1074" name="AutoShape 259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1075" name="AutoShape 259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1076" name="AutoShape 259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1077" name="AutoShape 259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1078" name="AutoShape 259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1079" name="AutoShape 259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51080" name="Group 260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51081" name="Rectangle 260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1082" name="AutoShape 260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1083" name="AutoShape 260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1084" name="AutoShape 260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1085" name="AutoShape 260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1086" name="AutoShape 260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1087" name="AutoShape 260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51088" name="AutoShape 260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51089" name="Rectangle 260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51090" name="AutoShape 261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51091" name="AutoShape 261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51092" name="AutoShape 261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51093" name="AutoShape 261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51094" name="AutoShape 26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</p:grpSp>
                <p:grpSp>
                  <p:nvGrpSpPr>
                    <p:cNvPr id="151095" name="Group 261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048" y="2789"/>
                      <a:ext cx="91" cy="545"/>
                      <a:chOff x="14924" y="2789"/>
                      <a:chExt cx="91" cy="545"/>
                    </a:xfrm>
                  </p:grpSpPr>
                  <p:sp>
                    <p:nvSpPr>
                      <p:cNvPr id="151096" name="Rectangle 2616"/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>
                        <a:off x="14697" y="3016"/>
                        <a:ext cx="545" cy="91"/>
                      </a:xfrm>
                      <a:prstGeom prst="rect">
                        <a:avLst/>
                      </a:prstGeom>
                      <a:solidFill>
                        <a:srgbClr val="333333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a-ES"/>
                      </a:p>
                    </p:txBody>
                  </p:sp>
                  <p:sp>
                    <p:nvSpPr>
                      <p:cNvPr id="151097" name="AutoShape 2617"/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>
                        <a:off x="14948" y="2891"/>
                        <a:ext cx="45" cy="45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a-ES"/>
                      </a:p>
                    </p:txBody>
                  </p:sp>
                  <p:sp>
                    <p:nvSpPr>
                      <p:cNvPr id="151098" name="AutoShape 2618"/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>
                        <a:off x="14949" y="2964"/>
                        <a:ext cx="45" cy="45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a-ES"/>
                      </a:p>
                    </p:txBody>
                  </p:sp>
                  <p:sp>
                    <p:nvSpPr>
                      <p:cNvPr id="151099" name="AutoShape 2619"/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>
                        <a:off x="14948" y="3038"/>
                        <a:ext cx="45" cy="45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a-ES"/>
                      </a:p>
                    </p:txBody>
                  </p:sp>
                  <p:sp>
                    <p:nvSpPr>
                      <p:cNvPr id="151100" name="AutoShape 2620"/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>
                        <a:off x="14949" y="3111"/>
                        <a:ext cx="45" cy="45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a-ES"/>
                      </a:p>
                    </p:txBody>
                  </p:sp>
                  <p:sp>
                    <p:nvSpPr>
                      <p:cNvPr id="151101" name="AutoShape 2621"/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>
                        <a:off x="14948" y="3183"/>
                        <a:ext cx="45" cy="45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a-ES"/>
                      </a:p>
                    </p:txBody>
                  </p:sp>
                  <p:sp>
                    <p:nvSpPr>
                      <p:cNvPr id="151102" name="AutoShape 2622"/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>
                        <a:off x="14947" y="2816"/>
                        <a:ext cx="45" cy="45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a-ES"/>
                      </a:p>
                    </p:txBody>
                  </p:sp>
                  <p:sp>
                    <p:nvSpPr>
                      <p:cNvPr id="151103" name="AutoShape 2623"/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>
                        <a:off x="14949" y="3261"/>
                        <a:ext cx="45" cy="45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a-ES"/>
                      </a:p>
                    </p:txBody>
                  </p:sp>
                </p:grpSp>
              </p:grpSp>
            </p:grpSp>
            <p:grpSp>
              <p:nvGrpSpPr>
                <p:cNvPr id="151104" name="Group 2624"/>
                <p:cNvGrpSpPr>
                  <a:grpSpLocks/>
                </p:cNvGrpSpPr>
                <p:nvPr/>
              </p:nvGrpSpPr>
              <p:grpSpPr bwMode="auto">
                <a:xfrm>
                  <a:off x="3220" y="2426"/>
                  <a:ext cx="245" cy="545"/>
                  <a:chOff x="3220" y="2426"/>
                  <a:chExt cx="245" cy="545"/>
                </a:xfrm>
              </p:grpSpPr>
              <p:grpSp>
                <p:nvGrpSpPr>
                  <p:cNvPr id="151105" name="Group 2625"/>
                  <p:cNvGrpSpPr>
                    <a:grpSpLocks/>
                  </p:cNvGrpSpPr>
                  <p:nvPr/>
                </p:nvGrpSpPr>
                <p:grpSpPr bwMode="auto">
                  <a:xfrm>
                    <a:off x="3223" y="2880"/>
                    <a:ext cx="242" cy="91"/>
                    <a:chOff x="2449" y="3016"/>
                    <a:chExt cx="242" cy="91"/>
                  </a:xfrm>
                </p:grpSpPr>
                <p:sp>
                  <p:nvSpPr>
                    <p:cNvPr id="151106" name="Rectangle 26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49" y="3016"/>
                      <a:ext cx="242" cy="91"/>
                    </a:xfrm>
                    <a:prstGeom prst="rect">
                      <a:avLst/>
                    </a:prstGeom>
                    <a:solidFill>
                      <a:srgbClr val="333333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a-ES"/>
                    </a:p>
                  </p:txBody>
                </p:sp>
                <p:sp>
                  <p:nvSpPr>
                    <p:cNvPr id="151107" name="AutoShape 26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76" y="3038"/>
                      <a:ext cx="45" cy="45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a-ES"/>
                    </a:p>
                  </p:txBody>
                </p:sp>
                <p:sp>
                  <p:nvSpPr>
                    <p:cNvPr id="151108" name="AutoShape 26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49" y="3037"/>
                      <a:ext cx="45" cy="45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a-ES"/>
                    </a:p>
                  </p:txBody>
                </p:sp>
                <p:sp>
                  <p:nvSpPr>
                    <p:cNvPr id="151109" name="AutoShape 26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21" y="3038"/>
                      <a:ext cx="45" cy="45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a-ES"/>
                    </a:p>
                  </p:txBody>
                </p:sp>
              </p:grpSp>
              <p:grpSp>
                <p:nvGrpSpPr>
                  <p:cNvPr id="151110" name="Group 2630"/>
                  <p:cNvGrpSpPr>
                    <a:grpSpLocks/>
                  </p:cNvGrpSpPr>
                  <p:nvPr/>
                </p:nvGrpSpPr>
                <p:grpSpPr bwMode="auto">
                  <a:xfrm>
                    <a:off x="3220" y="2426"/>
                    <a:ext cx="242" cy="91"/>
                    <a:chOff x="2449" y="3016"/>
                    <a:chExt cx="242" cy="91"/>
                  </a:xfrm>
                </p:grpSpPr>
                <p:sp>
                  <p:nvSpPr>
                    <p:cNvPr id="151111" name="Rectangle 26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49" y="3016"/>
                      <a:ext cx="242" cy="91"/>
                    </a:xfrm>
                    <a:prstGeom prst="rect">
                      <a:avLst/>
                    </a:prstGeom>
                    <a:solidFill>
                      <a:srgbClr val="333333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a-ES"/>
                    </a:p>
                  </p:txBody>
                </p:sp>
                <p:sp>
                  <p:nvSpPr>
                    <p:cNvPr id="151112" name="AutoShape 26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76" y="3038"/>
                      <a:ext cx="45" cy="45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a-ES"/>
                    </a:p>
                  </p:txBody>
                </p:sp>
                <p:sp>
                  <p:nvSpPr>
                    <p:cNvPr id="151113" name="AutoShape 26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49" y="3037"/>
                      <a:ext cx="45" cy="45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a-ES"/>
                    </a:p>
                  </p:txBody>
                </p:sp>
                <p:sp>
                  <p:nvSpPr>
                    <p:cNvPr id="151114" name="AutoShape 26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21" y="3038"/>
                      <a:ext cx="45" cy="45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a-ES"/>
                    </a:p>
                  </p:txBody>
                </p:sp>
              </p:grpSp>
            </p:grpSp>
          </p:grpSp>
          <p:grpSp>
            <p:nvGrpSpPr>
              <p:cNvPr id="151115" name="Group 2635"/>
              <p:cNvGrpSpPr>
                <a:grpSpLocks/>
              </p:cNvGrpSpPr>
              <p:nvPr/>
            </p:nvGrpSpPr>
            <p:grpSpPr bwMode="auto">
              <a:xfrm>
                <a:off x="2419" y="2562"/>
                <a:ext cx="245" cy="545"/>
                <a:chOff x="3220" y="2426"/>
                <a:chExt cx="245" cy="545"/>
              </a:xfrm>
            </p:grpSpPr>
            <p:grpSp>
              <p:nvGrpSpPr>
                <p:cNvPr id="151116" name="Group 2636"/>
                <p:cNvGrpSpPr>
                  <a:grpSpLocks/>
                </p:cNvGrpSpPr>
                <p:nvPr/>
              </p:nvGrpSpPr>
              <p:grpSpPr bwMode="auto">
                <a:xfrm>
                  <a:off x="3223" y="2880"/>
                  <a:ext cx="242" cy="91"/>
                  <a:chOff x="2449" y="3016"/>
                  <a:chExt cx="242" cy="91"/>
                </a:xfrm>
              </p:grpSpPr>
              <p:sp>
                <p:nvSpPr>
                  <p:cNvPr id="151117" name="Rectangle 2637"/>
                  <p:cNvSpPr>
                    <a:spLocks noChangeArrowheads="1"/>
                  </p:cNvSpPr>
                  <p:nvPr/>
                </p:nvSpPr>
                <p:spPr bwMode="auto">
                  <a:xfrm>
                    <a:off x="2449" y="3016"/>
                    <a:ext cx="242" cy="91"/>
                  </a:xfrm>
                  <a:prstGeom prst="rect">
                    <a:avLst/>
                  </a:prstGeom>
                  <a:solidFill>
                    <a:srgbClr val="3333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151118" name="AutoShape 2638"/>
                  <p:cNvSpPr>
                    <a:spLocks noChangeArrowheads="1"/>
                  </p:cNvSpPr>
                  <p:nvPr/>
                </p:nvSpPr>
                <p:spPr bwMode="auto">
                  <a:xfrm>
                    <a:off x="2476" y="3038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151119" name="AutoShape 2639"/>
                  <p:cNvSpPr>
                    <a:spLocks noChangeArrowheads="1"/>
                  </p:cNvSpPr>
                  <p:nvPr/>
                </p:nvSpPr>
                <p:spPr bwMode="auto">
                  <a:xfrm>
                    <a:off x="2549" y="3037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151120" name="AutoShape 2640"/>
                  <p:cNvSpPr>
                    <a:spLocks noChangeArrowheads="1"/>
                  </p:cNvSpPr>
                  <p:nvPr/>
                </p:nvSpPr>
                <p:spPr bwMode="auto">
                  <a:xfrm>
                    <a:off x="2621" y="3038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</p:grpSp>
            <p:grpSp>
              <p:nvGrpSpPr>
                <p:cNvPr id="151121" name="Group 2641"/>
                <p:cNvGrpSpPr>
                  <a:grpSpLocks/>
                </p:cNvGrpSpPr>
                <p:nvPr/>
              </p:nvGrpSpPr>
              <p:grpSpPr bwMode="auto">
                <a:xfrm>
                  <a:off x="3220" y="2426"/>
                  <a:ext cx="242" cy="91"/>
                  <a:chOff x="2449" y="3016"/>
                  <a:chExt cx="242" cy="91"/>
                </a:xfrm>
              </p:grpSpPr>
              <p:sp>
                <p:nvSpPr>
                  <p:cNvPr id="151122" name="Rectangle 2642"/>
                  <p:cNvSpPr>
                    <a:spLocks noChangeArrowheads="1"/>
                  </p:cNvSpPr>
                  <p:nvPr/>
                </p:nvSpPr>
                <p:spPr bwMode="auto">
                  <a:xfrm>
                    <a:off x="2449" y="3016"/>
                    <a:ext cx="242" cy="91"/>
                  </a:xfrm>
                  <a:prstGeom prst="rect">
                    <a:avLst/>
                  </a:prstGeom>
                  <a:solidFill>
                    <a:srgbClr val="3333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151123" name="AutoShape 2643"/>
                  <p:cNvSpPr>
                    <a:spLocks noChangeArrowheads="1"/>
                  </p:cNvSpPr>
                  <p:nvPr/>
                </p:nvSpPr>
                <p:spPr bwMode="auto">
                  <a:xfrm>
                    <a:off x="2476" y="3038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151124" name="AutoShape 2644"/>
                  <p:cNvSpPr>
                    <a:spLocks noChangeArrowheads="1"/>
                  </p:cNvSpPr>
                  <p:nvPr/>
                </p:nvSpPr>
                <p:spPr bwMode="auto">
                  <a:xfrm>
                    <a:off x="2549" y="3037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151125" name="AutoShape 2645"/>
                  <p:cNvSpPr>
                    <a:spLocks noChangeArrowheads="1"/>
                  </p:cNvSpPr>
                  <p:nvPr/>
                </p:nvSpPr>
                <p:spPr bwMode="auto">
                  <a:xfrm>
                    <a:off x="2621" y="3038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</p:grpSp>
          </p:grpSp>
        </p:grpSp>
        <p:grpSp>
          <p:nvGrpSpPr>
            <p:cNvPr id="151126" name="Group 2646"/>
            <p:cNvGrpSpPr>
              <a:grpSpLocks/>
            </p:cNvGrpSpPr>
            <p:nvPr/>
          </p:nvGrpSpPr>
          <p:grpSpPr bwMode="auto">
            <a:xfrm>
              <a:off x="686" y="1020"/>
              <a:ext cx="11044" cy="57"/>
              <a:chOff x="686" y="1020"/>
              <a:chExt cx="11044" cy="57"/>
            </a:xfrm>
          </p:grpSpPr>
          <p:sp>
            <p:nvSpPr>
              <p:cNvPr id="151127" name="AutoShape 2647"/>
              <p:cNvSpPr>
                <a:spLocks noChangeArrowheads="1"/>
              </p:cNvSpPr>
              <p:nvPr/>
            </p:nvSpPr>
            <p:spPr bwMode="auto">
              <a:xfrm>
                <a:off x="686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51128" name="AutoShape 2648"/>
              <p:cNvSpPr>
                <a:spLocks noChangeArrowheads="1"/>
              </p:cNvSpPr>
              <p:nvPr/>
            </p:nvSpPr>
            <p:spPr bwMode="auto">
              <a:xfrm>
                <a:off x="1061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51129" name="AutoShape 2649"/>
              <p:cNvSpPr>
                <a:spLocks noChangeArrowheads="1"/>
              </p:cNvSpPr>
              <p:nvPr/>
            </p:nvSpPr>
            <p:spPr bwMode="auto">
              <a:xfrm>
                <a:off x="1433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51130" name="AutoShape 2650"/>
              <p:cNvSpPr>
                <a:spLocks noChangeArrowheads="1"/>
              </p:cNvSpPr>
              <p:nvPr/>
            </p:nvSpPr>
            <p:spPr bwMode="auto">
              <a:xfrm>
                <a:off x="1805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51131" name="AutoShape 2651"/>
              <p:cNvSpPr>
                <a:spLocks noChangeArrowheads="1"/>
              </p:cNvSpPr>
              <p:nvPr/>
            </p:nvSpPr>
            <p:spPr bwMode="auto">
              <a:xfrm>
                <a:off x="2180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51132" name="AutoShape 2652"/>
              <p:cNvSpPr>
                <a:spLocks noChangeArrowheads="1"/>
              </p:cNvSpPr>
              <p:nvPr/>
            </p:nvSpPr>
            <p:spPr bwMode="auto">
              <a:xfrm>
                <a:off x="2552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51133" name="AutoShape 2653"/>
              <p:cNvSpPr>
                <a:spLocks noChangeArrowheads="1"/>
              </p:cNvSpPr>
              <p:nvPr/>
            </p:nvSpPr>
            <p:spPr bwMode="auto">
              <a:xfrm>
                <a:off x="2918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51134" name="AutoShape 2654"/>
              <p:cNvSpPr>
                <a:spLocks noChangeArrowheads="1"/>
              </p:cNvSpPr>
              <p:nvPr/>
            </p:nvSpPr>
            <p:spPr bwMode="auto">
              <a:xfrm>
                <a:off x="3293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51135" name="AutoShape 2655"/>
              <p:cNvSpPr>
                <a:spLocks noChangeArrowheads="1"/>
              </p:cNvSpPr>
              <p:nvPr/>
            </p:nvSpPr>
            <p:spPr bwMode="auto">
              <a:xfrm>
                <a:off x="3665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51136" name="AutoShape 2656"/>
              <p:cNvSpPr>
                <a:spLocks noChangeArrowheads="1"/>
              </p:cNvSpPr>
              <p:nvPr/>
            </p:nvSpPr>
            <p:spPr bwMode="auto">
              <a:xfrm>
                <a:off x="4037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51137" name="AutoShape 2657"/>
              <p:cNvSpPr>
                <a:spLocks noChangeArrowheads="1"/>
              </p:cNvSpPr>
              <p:nvPr/>
            </p:nvSpPr>
            <p:spPr bwMode="auto">
              <a:xfrm>
                <a:off x="4412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51138" name="AutoShape 2658"/>
              <p:cNvSpPr>
                <a:spLocks noChangeArrowheads="1"/>
              </p:cNvSpPr>
              <p:nvPr/>
            </p:nvSpPr>
            <p:spPr bwMode="auto">
              <a:xfrm>
                <a:off x="4784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51139" name="AutoShape 2659"/>
              <p:cNvSpPr>
                <a:spLocks noChangeArrowheads="1"/>
              </p:cNvSpPr>
              <p:nvPr/>
            </p:nvSpPr>
            <p:spPr bwMode="auto">
              <a:xfrm>
                <a:off x="5143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51140" name="AutoShape 2660"/>
              <p:cNvSpPr>
                <a:spLocks noChangeArrowheads="1"/>
              </p:cNvSpPr>
              <p:nvPr/>
            </p:nvSpPr>
            <p:spPr bwMode="auto">
              <a:xfrm>
                <a:off x="5518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51141" name="AutoShape 2661"/>
              <p:cNvSpPr>
                <a:spLocks noChangeArrowheads="1"/>
              </p:cNvSpPr>
              <p:nvPr/>
            </p:nvSpPr>
            <p:spPr bwMode="auto">
              <a:xfrm>
                <a:off x="5890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51142" name="AutoShape 2662"/>
              <p:cNvSpPr>
                <a:spLocks noChangeArrowheads="1"/>
              </p:cNvSpPr>
              <p:nvPr/>
            </p:nvSpPr>
            <p:spPr bwMode="auto">
              <a:xfrm>
                <a:off x="6262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51143" name="AutoShape 2663"/>
              <p:cNvSpPr>
                <a:spLocks noChangeArrowheads="1"/>
              </p:cNvSpPr>
              <p:nvPr/>
            </p:nvSpPr>
            <p:spPr bwMode="auto">
              <a:xfrm>
                <a:off x="6637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51144" name="AutoShape 2664"/>
              <p:cNvSpPr>
                <a:spLocks noChangeArrowheads="1"/>
              </p:cNvSpPr>
              <p:nvPr/>
            </p:nvSpPr>
            <p:spPr bwMode="auto">
              <a:xfrm>
                <a:off x="7009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51145" name="AutoShape 2665"/>
              <p:cNvSpPr>
                <a:spLocks noChangeArrowheads="1"/>
              </p:cNvSpPr>
              <p:nvPr/>
            </p:nvSpPr>
            <p:spPr bwMode="auto">
              <a:xfrm>
                <a:off x="7375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51146" name="AutoShape 2666"/>
              <p:cNvSpPr>
                <a:spLocks noChangeArrowheads="1"/>
              </p:cNvSpPr>
              <p:nvPr/>
            </p:nvSpPr>
            <p:spPr bwMode="auto">
              <a:xfrm>
                <a:off x="7750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51147" name="AutoShape 2667"/>
              <p:cNvSpPr>
                <a:spLocks noChangeArrowheads="1"/>
              </p:cNvSpPr>
              <p:nvPr/>
            </p:nvSpPr>
            <p:spPr bwMode="auto">
              <a:xfrm>
                <a:off x="8122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51148" name="AutoShape 2668"/>
              <p:cNvSpPr>
                <a:spLocks noChangeArrowheads="1"/>
              </p:cNvSpPr>
              <p:nvPr/>
            </p:nvSpPr>
            <p:spPr bwMode="auto">
              <a:xfrm>
                <a:off x="8494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51149" name="AutoShape 2669"/>
              <p:cNvSpPr>
                <a:spLocks noChangeArrowheads="1"/>
              </p:cNvSpPr>
              <p:nvPr/>
            </p:nvSpPr>
            <p:spPr bwMode="auto">
              <a:xfrm>
                <a:off x="8869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51150" name="AutoShape 2670"/>
              <p:cNvSpPr>
                <a:spLocks noChangeArrowheads="1"/>
              </p:cNvSpPr>
              <p:nvPr/>
            </p:nvSpPr>
            <p:spPr bwMode="auto">
              <a:xfrm>
                <a:off x="9232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51151" name="AutoShape 2671"/>
              <p:cNvSpPr>
                <a:spLocks noChangeArrowheads="1"/>
              </p:cNvSpPr>
              <p:nvPr/>
            </p:nvSpPr>
            <p:spPr bwMode="auto">
              <a:xfrm>
                <a:off x="9588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51152" name="AutoShape 2672"/>
              <p:cNvSpPr>
                <a:spLocks noChangeArrowheads="1"/>
              </p:cNvSpPr>
              <p:nvPr/>
            </p:nvSpPr>
            <p:spPr bwMode="auto">
              <a:xfrm>
                <a:off x="9945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51153" name="AutoShape 2673"/>
              <p:cNvSpPr>
                <a:spLocks noChangeArrowheads="1"/>
              </p:cNvSpPr>
              <p:nvPr/>
            </p:nvSpPr>
            <p:spPr bwMode="auto">
              <a:xfrm>
                <a:off x="10317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51154" name="AutoShape 2674"/>
              <p:cNvSpPr>
                <a:spLocks noChangeArrowheads="1"/>
              </p:cNvSpPr>
              <p:nvPr/>
            </p:nvSpPr>
            <p:spPr bwMode="auto">
              <a:xfrm>
                <a:off x="10689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51155" name="AutoShape 2675"/>
              <p:cNvSpPr>
                <a:spLocks noChangeArrowheads="1"/>
              </p:cNvSpPr>
              <p:nvPr/>
            </p:nvSpPr>
            <p:spPr bwMode="auto">
              <a:xfrm>
                <a:off x="11064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51156" name="AutoShape 2676"/>
              <p:cNvSpPr>
                <a:spLocks noChangeArrowheads="1"/>
              </p:cNvSpPr>
              <p:nvPr/>
            </p:nvSpPr>
            <p:spPr bwMode="auto">
              <a:xfrm>
                <a:off x="11436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</p:grpSp>
      </p:grpSp>
      <p:sp>
        <p:nvSpPr>
          <p:cNvPr id="139266" name="Text Box 2"/>
          <p:cNvSpPr txBox="1">
            <a:spLocks noChangeArrowheads="1"/>
          </p:cNvSpPr>
          <p:nvPr/>
        </p:nvSpPr>
        <p:spPr bwMode="auto">
          <a:xfrm>
            <a:off x="71438" y="44450"/>
            <a:ext cx="9648825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82" tIns="44991" rIns="89982" bIns="44991">
            <a:spAutoFit/>
          </a:bodyPr>
          <a:lstStyle>
            <a:lvl1pPr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431800" indent="-215900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647700" indent="-215900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862013" indent="-214313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1079500" indent="-217488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15367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19939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24511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29083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>
              <a:lnSpc>
                <a:spcPct val="101000"/>
              </a:lnSpc>
            </a:pPr>
            <a:r>
              <a:rPr lang="en-GB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POLICIES OF VIDEO TRANSMISSION</a:t>
            </a:r>
          </a:p>
        </p:txBody>
      </p:sp>
      <p:sp>
        <p:nvSpPr>
          <p:cNvPr id="139268" name="Rectangle 4"/>
          <p:cNvSpPr>
            <a:spLocks noChangeArrowheads="1"/>
          </p:cNvSpPr>
          <p:nvPr/>
        </p:nvSpPr>
        <p:spPr bwMode="auto">
          <a:xfrm>
            <a:off x="1584325" y="4500563"/>
            <a:ext cx="1227138" cy="7191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1" rIns="91420" bIns="45711" anchor="ctr"/>
          <a:lstStyle/>
          <a:p>
            <a:pPr algn="ctr" defTabSz="449263"/>
            <a:r>
              <a:rPr lang="ca-ES" sz="1800" b="1"/>
              <a:t>JPIP</a:t>
            </a:r>
          </a:p>
          <a:p>
            <a:pPr algn="ctr" defTabSz="449263"/>
            <a:r>
              <a:rPr lang="ca-ES" sz="1800" b="1"/>
              <a:t>SERVER</a:t>
            </a:r>
          </a:p>
        </p:txBody>
      </p:sp>
      <p:sp>
        <p:nvSpPr>
          <p:cNvPr id="139269" name="Rectangle 5"/>
          <p:cNvSpPr>
            <a:spLocks noChangeArrowheads="1"/>
          </p:cNvSpPr>
          <p:nvPr/>
        </p:nvSpPr>
        <p:spPr bwMode="auto">
          <a:xfrm>
            <a:off x="8280400" y="3852863"/>
            <a:ext cx="1225550" cy="7191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1" rIns="91420" bIns="45711" anchor="ctr"/>
          <a:lstStyle/>
          <a:p>
            <a:pPr algn="ctr" defTabSz="449263"/>
            <a:r>
              <a:rPr lang="ca-ES" sz="1800" b="1"/>
              <a:t>JPIP</a:t>
            </a:r>
          </a:p>
          <a:p>
            <a:pPr algn="ctr" defTabSz="449263"/>
            <a:r>
              <a:rPr lang="ca-ES" sz="1800" b="1"/>
              <a:t>CLIENT</a:t>
            </a:r>
          </a:p>
        </p:txBody>
      </p:sp>
      <p:sp>
        <p:nvSpPr>
          <p:cNvPr id="140118" name="Rectangle 854"/>
          <p:cNvSpPr>
            <a:spLocks noChangeArrowheads="1"/>
          </p:cNvSpPr>
          <p:nvPr/>
        </p:nvSpPr>
        <p:spPr bwMode="auto">
          <a:xfrm>
            <a:off x="3095625" y="5940425"/>
            <a:ext cx="1296988" cy="10795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140119" name="Rectangle 855"/>
          <p:cNvSpPr>
            <a:spLocks noChangeArrowheads="1"/>
          </p:cNvSpPr>
          <p:nvPr/>
        </p:nvSpPr>
        <p:spPr bwMode="auto">
          <a:xfrm>
            <a:off x="4389438" y="5940425"/>
            <a:ext cx="6192837" cy="1079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140120" name="Rectangle 856"/>
          <p:cNvSpPr>
            <a:spLocks noChangeArrowheads="1"/>
          </p:cNvSpPr>
          <p:nvPr/>
        </p:nvSpPr>
        <p:spPr bwMode="auto">
          <a:xfrm flipH="1">
            <a:off x="0" y="5940425"/>
            <a:ext cx="1800225" cy="10795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140121" name="Text Box 857"/>
          <p:cNvSpPr txBox="1">
            <a:spLocks noChangeArrowheads="1"/>
          </p:cNvSpPr>
          <p:nvPr/>
        </p:nvSpPr>
        <p:spPr bwMode="auto">
          <a:xfrm>
            <a:off x="719138" y="827088"/>
            <a:ext cx="46815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82" tIns="44991" rIns="89982" bIns="44991">
            <a:spAutoFit/>
          </a:bodyPr>
          <a:lstStyle>
            <a:lvl1pPr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431800" indent="-215900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647700" indent="-215900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862013" indent="-214313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1079500" indent="-217488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15367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19939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24511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29083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>
              <a:lnSpc>
                <a:spcPct val="101000"/>
              </a:lnSpc>
            </a:pPr>
            <a:r>
              <a:rPr lang="en-GB" sz="2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1</a:t>
            </a:r>
            <a:r>
              <a:rPr lang="es-ES" sz="2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) Client-driven policy</a:t>
            </a:r>
            <a:endParaRPr lang="en-GB" sz="26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140122" name="Text Box 858"/>
          <p:cNvSpPr txBox="1">
            <a:spLocks noChangeArrowheads="1"/>
          </p:cNvSpPr>
          <p:nvPr/>
        </p:nvSpPr>
        <p:spPr bwMode="auto">
          <a:xfrm>
            <a:off x="719138" y="1416050"/>
            <a:ext cx="468153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82" tIns="44991" rIns="89982" bIns="44991">
            <a:spAutoFit/>
          </a:bodyPr>
          <a:lstStyle>
            <a:lvl1pPr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431800" indent="-215900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647700" indent="-215900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862013" indent="-214313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1079500" indent="-217488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15367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19939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24511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29083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>
              <a:lnSpc>
                <a:spcPct val="101000"/>
              </a:lnSpc>
            </a:pPr>
            <a:r>
              <a:rPr lang="es-ES" sz="2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2) Server-driven policy</a:t>
            </a:r>
            <a:endParaRPr lang="en-GB" sz="26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140123" name="Text Box 859"/>
          <p:cNvSpPr txBox="1">
            <a:spLocks noChangeArrowheads="1"/>
          </p:cNvSpPr>
          <p:nvPr/>
        </p:nvSpPr>
        <p:spPr bwMode="auto">
          <a:xfrm>
            <a:off x="5111750" y="827088"/>
            <a:ext cx="3960813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82" tIns="44991" rIns="89982" bIns="44991">
            <a:spAutoFit/>
          </a:bodyPr>
          <a:lstStyle>
            <a:lvl1pPr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431800" indent="-215900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647700" indent="-215900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862013" indent="-214313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1079500" indent="-217488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15367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19939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24511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29083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>
              <a:lnSpc>
                <a:spcPct val="101000"/>
              </a:lnSpc>
            </a:pPr>
            <a:r>
              <a:rPr lang="en-GB" sz="2600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synchronization    </a:t>
            </a:r>
          </a:p>
        </p:txBody>
      </p:sp>
      <p:sp>
        <p:nvSpPr>
          <p:cNvPr id="140124" name="Line 860"/>
          <p:cNvSpPr>
            <a:spLocks noChangeShapeType="1"/>
          </p:cNvSpPr>
          <p:nvPr/>
        </p:nvSpPr>
        <p:spPr bwMode="auto">
          <a:xfrm>
            <a:off x="8093075" y="1001713"/>
            <a:ext cx="0" cy="2143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a-ES"/>
          </a:p>
        </p:txBody>
      </p:sp>
      <p:sp>
        <p:nvSpPr>
          <p:cNvPr id="140125" name="Line 861"/>
          <p:cNvSpPr>
            <a:spLocks noChangeShapeType="1"/>
          </p:cNvSpPr>
          <p:nvPr/>
        </p:nvSpPr>
        <p:spPr bwMode="auto">
          <a:xfrm>
            <a:off x="8223250" y="1001713"/>
            <a:ext cx="0" cy="2143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a-ES"/>
          </a:p>
        </p:txBody>
      </p:sp>
      <p:sp>
        <p:nvSpPr>
          <p:cNvPr id="140126" name="Line 862"/>
          <p:cNvSpPr>
            <a:spLocks noChangeShapeType="1"/>
          </p:cNvSpPr>
          <p:nvPr/>
        </p:nvSpPr>
        <p:spPr bwMode="auto">
          <a:xfrm>
            <a:off x="8345488" y="1001713"/>
            <a:ext cx="0" cy="2143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a-ES"/>
          </a:p>
        </p:txBody>
      </p:sp>
      <p:sp>
        <p:nvSpPr>
          <p:cNvPr id="140127" name="Text Box 863"/>
          <p:cNvSpPr txBox="1">
            <a:spLocks noChangeArrowheads="1"/>
          </p:cNvSpPr>
          <p:nvPr/>
        </p:nvSpPr>
        <p:spPr bwMode="auto">
          <a:xfrm>
            <a:off x="1512888" y="1993900"/>
            <a:ext cx="5472112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82" tIns="44991" rIns="89982" bIns="44991">
            <a:spAutoFit/>
          </a:bodyPr>
          <a:lstStyle>
            <a:lvl1pPr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431800" indent="-215900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647700" indent="-215900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862013" indent="-214313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1079500" indent="-217488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15367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19939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24511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29083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>
              <a:lnSpc>
                <a:spcPct val="101000"/>
              </a:lnSpc>
            </a:pPr>
            <a:r>
              <a:rPr lang="es-ES" sz="2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a) Constant Bit-Rate (CBR)</a:t>
            </a:r>
            <a:endParaRPr lang="en-GB" sz="26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140135" name="Text Box 871"/>
          <p:cNvSpPr txBox="1">
            <a:spLocks noChangeArrowheads="1"/>
          </p:cNvSpPr>
          <p:nvPr/>
        </p:nvSpPr>
        <p:spPr bwMode="auto">
          <a:xfrm>
            <a:off x="1512888" y="2495550"/>
            <a:ext cx="8567737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82" tIns="44991" rIns="89982" bIns="44991">
            <a:spAutoFit/>
          </a:bodyPr>
          <a:lstStyle>
            <a:lvl1pPr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431800" indent="-215900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647700" indent="-215900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862013" indent="-214313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1079500" indent="-217488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15367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19939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24511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29083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>
              <a:lnSpc>
                <a:spcPct val="101000"/>
              </a:lnSpc>
            </a:pPr>
            <a:r>
              <a:rPr lang="es-ES" sz="2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b) Variable Bit-Rate (VBR) </a:t>
            </a:r>
          </a:p>
          <a:p>
            <a:pPr eaLnBrk="1">
              <a:lnSpc>
                <a:spcPct val="101000"/>
              </a:lnSpc>
            </a:pPr>
            <a:r>
              <a:rPr lang="es-E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    </a:t>
            </a:r>
            <a:r>
              <a:rPr lang="es-ES" sz="2400" b="1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minimize overall distortion – target DL slope</a:t>
            </a:r>
            <a:endParaRPr lang="en-GB" sz="2400" b="1" i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grpSp>
        <p:nvGrpSpPr>
          <p:cNvPr id="140136" name="Group 872"/>
          <p:cNvGrpSpPr>
            <a:grpSpLocks/>
          </p:cNvGrpSpPr>
          <p:nvPr/>
        </p:nvGrpSpPr>
        <p:grpSpPr bwMode="auto">
          <a:xfrm>
            <a:off x="6696075" y="1978025"/>
            <a:ext cx="3384550" cy="490538"/>
            <a:chOff x="4218" y="1428"/>
            <a:chExt cx="2132" cy="309"/>
          </a:xfrm>
        </p:grpSpPr>
        <p:sp>
          <p:nvSpPr>
            <p:cNvPr id="140137" name="Text Box 873"/>
            <p:cNvSpPr txBox="1">
              <a:spLocks noChangeArrowheads="1"/>
            </p:cNvSpPr>
            <p:nvPr/>
          </p:nvSpPr>
          <p:spPr bwMode="auto">
            <a:xfrm>
              <a:off x="4218" y="1428"/>
              <a:ext cx="2132" cy="3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9982" tIns="44991" rIns="89982" bIns="44991">
              <a:spAutoFit/>
            </a:bodyPr>
            <a:lstStyle>
              <a:lvl1pPr defTabSz="449263"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31800" indent="-215900" defTabSz="449263"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647700" indent="-215900" defTabSz="449263"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862013" indent="-214313" defTabSz="449263"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079500" indent="-217488" defTabSz="449263"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1536700" indent="-217488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1993900" indent="-217488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2451100" indent="-217488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2908300" indent="-217488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>
                <a:lnSpc>
                  <a:spcPct val="101000"/>
                </a:lnSpc>
              </a:pPr>
              <a:r>
                <a:rPr lang="en-GB" sz="2600" i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 performance    </a:t>
              </a:r>
            </a:p>
          </p:txBody>
        </p:sp>
        <p:sp>
          <p:nvSpPr>
            <p:cNvPr id="140138" name="Line 874"/>
            <p:cNvSpPr>
              <a:spLocks noChangeShapeType="1"/>
            </p:cNvSpPr>
            <p:nvPr/>
          </p:nvSpPr>
          <p:spPr bwMode="auto">
            <a:xfrm>
              <a:off x="5760" y="1537"/>
              <a:ext cx="0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a-ES"/>
            </a:p>
          </p:txBody>
        </p:sp>
        <p:sp>
          <p:nvSpPr>
            <p:cNvPr id="140139" name="Line 875"/>
            <p:cNvSpPr>
              <a:spLocks noChangeShapeType="1"/>
            </p:cNvSpPr>
            <p:nvPr/>
          </p:nvSpPr>
          <p:spPr bwMode="auto">
            <a:xfrm>
              <a:off x="5842" y="1537"/>
              <a:ext cx="0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a-ES"/>
            </a:p>
          </p:txBody>
        </p:sp>
        <p:sp>
          <p:nvSpPr>
            <p:cNvPr id="140140" name="Line 876"/>
            <p:cNvSpPr>
              <a:spLocks noChangeShapeType="1"/>
            </p:cNvSpPr>
            <p:nvPr/>
          </p:nvSpPr>
          <p:spPr bwMode="auto">
            <a:xfrm>
              <a:off x="5920" y="1537"/>
              <a:ext cx="0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140141" name="Rectangle 877"/>
          <p:cNvSpPr>
            <a:spLocks noChangeArrowheads="1"/>
          </p:cNvSpPr>
          <p:nvPr/>
        </p:nvSpPr>
        <p:spPr bwMode="auto">
          <a:xfrm>
            <a:off x="7488238" y="4283075"/>
            <a:ext cx="792162" cy="288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1" rIns="91420" bIns="45711" anchor="ctr"/>
          <a:lstStyle/>
          <a:p>
            <a:pPr algn="ctr" defTabSz="449263"/>
            <a:r>
              <a:rPr lang="ca-ES" b="1"/>
              <a:t>buffer</a:t>
            </a:r>
          </a:p>
        </p:txBody>
      </p:sp>
      <p:sp>
        <p:nvSpPr>
          <p:cNvPr id="140142" name="Line 878"/>
          <p:cNvSpPr>
            <a:spLocks noChangeShapeType="1"/>
          </p:cNvSpPr>
          <p:nvPr/>
        </p:nvSpPr>
        <p:spPr bwMode="auto">
          <a:xfrm flipH="1">
            <a:off x="2808288" y="4140200"/>
            <a:ext cx="5472112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a-ES"/>
          </a:p>
        </p:txBody>
      </p:sp>
      <p:grpSp>
        <p:nvGrpSpPr>
          <p:cNvPr id="140164" name="Group 900"/>
          <p:cNvGrpSpPr>
            <a:grpSpLocks/>
          </p:cNvGrpSpPr>
          <p:nvPr/>
        </p:nvGrpSpPr>
        <p:grpSpPr bwMode="auto">
          <a:xfrm>
            <a:off x="936625" y="5219700"/>
            <a:ext cx="2519363" cy="431800"/>
            <a:chOff x="590" y="3288"/>
            <a:chExt cx="1587" cy="272"/>
          </a:xfrm>
        </p:grpSpPr>
        <p:sp>
          <p:nvSpPr>
            <p:cNvPr id="140159" name="Line 895"/>
            <p:cNvSpPr>
              <a:spLocks noChangeShapeType="1"/>
            </p:cNvSpPr>
            <p:nvPr/>
          </p:nvSpPr>
          <p:spPr bwMode="auto">
            <a:xfrm>
              <a:off x="590" y="3470"/>
              <a:ext cx="15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a-ES"/>
            </a:p>
          </p:txBody>
        </p:sp>
        <p:sp>
          <p:nvSpPr>
            <p:cNvPr id="140160" name="Line 896"/>
            <p:cNvSpPr>
              <a:spLocks noChangeShapeType="1"/>
            </p:cNvSpPr>
            <p:nvPr/>
          </p:nvSpPr>
          <p:spPr bwMode="auto">
            <a:xfrm>
              <a:off x="1361" y="3288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a-ES"/>
            </a:p>
          </p:txBody>
        </p:sp>
        <p:sp>
          <p:nvSpPr>
            <p:cNvPr id="140161" name="Line 897"/>
            <p:cNvSpPr>
              <a:spLocks noChangeShapeType="1"/>
            </p:cNvSpPr>
            <p:nvPr/>
          </p:nvSpPr>
          <p:spPr bwMode="auto">
            <a:xfrm>
              <a:off x="590" y="3470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a-ES"/>
            </a:p>
          </p:txBody>
        </p:sp>
        <p:sp>
          <p:nvSpPr>
            <p:cNvPr id="140162" name="Line 898"/>
            <p:cNvSpPr>
              <a:spLocks noChangeShapeType="1"/>
            </p:cNvSpPr>
            <p:nvPr/>
          </p:nvSpPr>
          <p:spPr bwMode="auto">
            <a:xfrm>
              <a:off x="2177" y="3470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140163" name="Line 899"/>
          <p:cNvSpPr>
            <a:spLocks noChangeShapeType="1"/>
          </p:cNvSpPr>
          <p:nvPr/>
        </p:nvSpPr>
        <p:spPr bwMode="auto">
          <a:xfrm>
            <a:off x="2162175" y="55800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a-ES"/>
          </a:p>
        </p:txBody>
      </p:sp>
      <p:sp>
        <p:nvSpPr>
          <p:cNvPr id="140165" name="Line 901"/>
          <p:cNvSpPr>
            <a:spLocks noChangeShapeType="1"/>
          </p:cNvSpPr>
          <p:nvPr/>
        </p:nvSpPr>
        <p:spPr bwMode="auto">
          <a:xfrm flipH="1">
            <a:off x="2808288" y="4427538"/>
            <a:ext cx="467995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a-ES"/>
          </a:p>
        </p:txBody>
      </p:sp>
      <p:grpSp>
        <p:nvGrpSpPr>
          <p:cNvPr id="140181" name="Group 917"/>
          <p:cNvGrpSpPr>
            <a:grpSpLocks/>
          </p:cNvGrpSpPr>
          <p:nvPr/>
        </p:nvGrpSpPr>
        <p:grpSpPr bwMode="auto">
          <a:xfrm>
            <a:off x="3021013" y="4441825"/>
            <a:ext cx="4173537" cy="503238"/>
            <a:chOff x="1903" y="2798"/>
            <a:chExt cx="2629" cy="317"/>
          </a:xfrm>
        </p:grpSpPr>
        <p:sp>
          <p:nvSpPr>
            <p:cNvPr id="140167" name="Rectangle 903"/>
            <p:cNvSpPr>
              <a:spLocks noChangeArrowheads="1"/>
            </p:cNvSpPr>
            <p:nvPr/>
          </p:nvSpPr>
          <p:spPr bwMode="auto">
            <a:xfrm rot="-363105">
              <a:off x="1903" y="3066"/>
              <a:ext cx="92" cy="49"/>
            </a:xfrm>
            <a:prstGeom prst="rect">
              <a:avLst/>
            </a:prstGeom>
            <a:gradFill rotWithShape="1">
              <a:gsLst>
                <a:gs pos="0">
                  <a:srgbClr val="FF3300">
                    <a:alpha val="75000"/>
                  </a:srgbClr>
                </a:gs>
                <a:gs pos="100000">
                  <a:srgbClr val="FF33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40168" name="Rectangle 904"/>
            <p:cNvSpPr>
              <a:spLocks noChangeArrowheads="1"/>
            </p:cNvSpPr>
            <p:nvPr/>
          </p:nvSpPr>
          <p:spPr bwMode="auto">
            <a:xfrm rot="-363105">
              <a:off x="2115" y="3043"/>
              <a:ext cx="92" cy="49"/>
            </a:xfrm>
            <a:prstGeom prst="rect">
              <a:avLst/>
            </a:prstGeom>
            <a:gradFill rotWithShape="1">
              <a:gsLst>
                <a:gs pos="0">
                  <a:srgbClr val="FF3300">
                    <a:alpha val="75000"/>
                  </a:srgbClr>
                </a:gs>
                <a:gs pos="100000">
                  <a:srgbClr val="FF33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40169" name="Rectangle 905"/>
            <p:cNvSpPr>
              <a:spLocks noChangeArrowheads="1"/>
            </p:cNvSpPr>
            <p:nvPr/>
          </p:nvSpPr>
          <p:spPr bwMode="auto">
            <a:xfrm rot="-363105">
              <a:off x="2340" y="3019"/>
              <a:ext cx="92" cy="49"/>
            </a:xfrm>
            <a:prstGeom prst="rect">
              <a:avLst/>
            </a:prstGeom>
            <a:gradFill rotWithShape="1">
              <a:gsLst>
                <a:gs pos="0">
                  <a:srgbClr val="FF3300">
                    <a:alpha val="75000"/>
                  </a:srgbClr>
                </a:gs>
                <a:gs pos="100000">
                  <a:srgbClr val="FF33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40170" name="Rectangle 906"/>
            <p:cNvSpPr>
              <a:spLocks noChangeArrowheads="1"/>
            </p:cNvSpPr>
            <p:nvPr/>
          </p:nvSpPr>
          <p:spPr bwMode="auto">
            <a:xfrm rot="-363105">
              <a:off x="2588" y="2995"/>
              <a:ext cx="92" cy="49"/>
            </a:xfrm>
            <a:prstGeom prst="rect">
              <a:avLst/>
            </a:prstGeom>
            <a:gradFill rotWithShape="1">
              <a:gsLst>
                <a:gs pos="0">
                  <a:srgbClr val="FF3300">
                    <a:alpha val="75000"/>
                  </a:srgbClr>
                </a:gs>
                <a:gs pos="100000">
                  <a:srgbClr val="FF33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40171" name="Rectangle 907"/>
            <p:cNvSpPr>
              <a:spLocks noChangeArrowheads="1"/>
            </p:cNvSpPr>
            <p:nvPr/>
          </p:nvSpPr>
          <p:spPr bwMode="auto">
            <a:xfrm rot="-363105">
              <a:off x="2833" y="2967"/>
              <a:ext cx="92" cy="49"/>
            </a:xfrm>
            <a:prstGeom prst="rect">
              <a:avLst/>
            </a:prstGeom>
            <a:gradFill rotWithShape="1">
              <a:gsLst>
                <a:gs pos="0">
                  <a:srgbClr val="FF3300">
                    <a:alpha val="75000"/>
                  </a:srgbClr>
                </a:gs>
                <a:gs pos="100000">
                  <a:srgbClr val="FF33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40172" name="Rectangle 908"/>
            <p:cNvSpPr>
              <a:spLocks noChangeArrowheads="1"/>
            </p:cNvSpPr>
            <p:nvPr/>
          </p:nvSpPr>
          <p:spPr bwMode="auto">
            <a:xfrm rot="-363105">
              <a:off x="3045" y="2944"/>
              <a:ext cx="92" cy="49"/>
            </a:xfrm>
            <a:prstGeom prst="rect">
              <a:avLst/>
            </a:prstGeom>
            <a:gradFill rotWithShape="1">
              <a:gsLst>
                <a:gs pos="0">
                  <a:srgbClr val="FF3300">
                    <a:alpha val="75000"/>
                  </a:srgbClr>
                </a:gs>
                <a:gs pos="100000">
                  <a:srgbClr val="FF33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40173" name="Rectangle 909"/>
            <p:cNvSpPr>
              <a:spLocks noChangeArrowheads="1"/>
            </p:cNvSpPr>
            <p:nvPr/>
          </p:nvSpPr>
          <p:spPr bwMode="auto">
            <a:xfrm rot="-363105">
              <a:off x="3270" y="2920"/>
              <a:ext cx="92" cy="49"/>
            </a:xfrm>
            <a:prstGeom prst="rect">
              <a:avLst/>
            </a:prstGeom>
            <a:gradFill rotWithShape="1">
              <a:gsLst>
                <a:gs pos="0">
                  <a:srgbClr val="FF3300">
                    <a:alpha val="75000"/>
                  </a:srgbClr>
                </a:gs>
                <a:gs pos="100000">
                  <a:srgbClr val="FF33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40174" name="Rectangle 910"/>
            <p:cNvSpPr>
              <a:spLocks noChangeArrowheads="1"/>
            </p:cNvSpPr>
            <p:nvPr/>
          </p:nvSpPr>
          <p:spPr bwMode="auto">
            <a:xfrm rot="-363105">
              <a:off x="3518" y="2896"/>
              <a:ext cx="92" cy="49"/>
            </a:xfrm>
            <a:prstGeom prst="rect">
              <a:avLst/>
            </a:prstGeom>
            <a:gradFill rotWithShape="1">
              <a:gsLst>
                <a:gs pos="0">
                  <a:srgbClr val="FF3300">
                    <a:alpha val="75000"/>
                  </a:srgbClr>
                </a:gs>
                <a:gs pos="100000">
                  <a:srgbClr val="FF33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40175" name="Rectangle 911"/>
            <p:cNvSpPr>
              <a:spLocks noChangeArrowheads="1"/>
            </p:cNvSpPr>
            <p:nvPr/>
          </p:nvSpPr>
          <p:spPr bwMode="auto">
            <a:xfrm rot="-363105">
              <a:off x="3755" y="2869"/>
              <a:ext cx="92" cy="49"/>
            </a:xfrm>
            <a:prstGeom prst="rect">
              <a:avLst/>
            </a:prstGeom>
            <a:gradFill rotWithShape="1">
              <a:gsLst>
                <a:gs pos="0">
                  <a:srgbClr val="FF3300">
                    <a:alpha val="75000"/>
                  </a:srgbClr>
                </a:gs>
                <a:gs pos="100000">
                  <a:srgbClr val="FF33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40176" name="Rectangle 912"/>
            <p:cNvSpPr>
              <a:spLocks noChangeArrowheads="1"/>
            </p:cNvSpPr>
            <p:nvPr/>
          </p:nvSpPr>
          <p:spPr bwMode="auto">
            <a:xfrm rot="-363105">
              <a:off x="3967" y="2846"/>
              <a:ext cx="92" cy="49"/>
            </a:xfrm>
            <a:prstGeom prst="rect">
              <a:avLst/>
            </a:prstGeom>
            <a:gradFill rotWithShape="1">
              <a:gsLst>
                <a:gs pos="0">
                  <a:srgbClr val="FF3300">
                    <a:alpha val="75000"/>
                  </a:srgbClr>
                </a:gs>
                <a:gs pos="100000">
                  <a:srgbClr val="FF33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40177" name="Rectangle 913"/>
            <p:cNvSpPr>
              <a:spLocks noChangeArrowheads="1"/>
            </p:cNvSpPr>
            <p:nvPr/>
          </p:nvSpPr>
          <p:spPr bwMode="auto">
            <a:xfrm rot="-363105">
              <a:off x="4192" y="2822"/>
              <a:ext cx="92" cy="49"/>
            </a:xfrm>
            <a:prstGeom prst="rect">
              <a:avLst/>
            </a:prstGeom>
            <a:gradFill rotWithShape="1">
              <a:gsLst>
                <a:gs pos="0">
                  <a:srgbClr val="FF3300">
                    <a:alpha val="75000"/>
                  </a:srgbClr>
                </a:gs>
                <a:gs pos="100000">
                  <a:srgbClr val="FF33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40178" name="Rectangle 914"/>
            <p:cNvSpPr>
              <a:spLocks noChangeArrowheads="1"/>
            </p:cNvSpPr>
            <p:nvPr/>
          </p:nvSpPr>
          <p:spPr bwMode="auto">
            <a:xfrm rot="-363105">
              <a:off x="4440" y="2798"/>
              <a:ext cx="92" cy="49"/>
            </a:xfrm>
            <a:prstGeom prst="rect">
              <a:avLst/>
            </a:prstGeom>
            <a:gradFill rotWithShape="1">
              <a:gsLst>
                <a:gs pos="0">
                  <a:srgbClr val="FF3300">
                    <a:alpha val="75000"/>
                  </a:srgbClr>
                </a:gs>
                <a:gs pos="100000">
                  <a:srgbClr val="FF33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</p:grpSp>
      <p:sp>
        <p:nvSpPr>
          <p:cNvPr id="140182" name="Text Box 918"/>
          <p:cNvSpPr txBox="1">
            <a:spLocks noChangeArrowheads="1"/>
          </p:cNvSpPr>
          <p:nvPr/>
        </p:nvSpPr>
        <p:spPr bwMode="auto">
          <a:xfrm>
            <a:off x="3529013" y="5364163"/>
            <a:ext cx="5975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82" tIns="44991" rIns="89982" bIns="44991">
            <a:spAutoFit/>
          </a:bodyPr>
          <a:lstStyle>
            <a:lvl1pPr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431800" indent="-215900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647700" indent="-215900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862013" indent="-214313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1079500" indent="-217488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15367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19939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24511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29083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>
              <a:lnSpc>
                <a:spcPct val="101000"/>
              </a:lnSpc>
            </a:pPr>
            <a:r>
              <a:rPr lang="es-ES" sz="1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targeting:   DL SLOPE   BIT-RATE</a:t>
            </a:r>
            <a:endParaRPr lang="en-GB" sz="18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140183" name="Rectangle 919"/>
          <p:cNvSpPr>
            <a:spLocks noChangeArrowheads="1"/>
          </p:cNvSpPr>
          <p:nvPr/>
        </p:nvSpPr>
        <p:spPr bwMode="auto">
          <a:xfrm>
            <a:off x="4968875" y="5364163"/>
            <a:ext cx="1511300" cy="360362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grpSp>
        <p:nvGrpSpPr>
          <p:cNvPr id="140240" name="Group 976"/>
          <p:cNvGrpSpPr>
            <a:grpSpLocks/>
          </p:cNvGrpSpPr>
          <p:nvPr/>
        </p:nvGrpSpPr>
        <p:grpSpPr bwMode="auto">
          <a:xfrm>
            <a:off x="4537075" y="5940425"/>
            <a:ext cx="4967288" cy="1295400"/>
            <a:chOff x="2857" y="3742"/>
            <a:chExt cx="3130" cy="816"/>
          </a:xfrm>
        </p:grpSpPr>
        <p:sp>
          <p:nvSpPr>
            <p:cNvPr id="140184" name="Text Box 920"/>
            <p:cNvSpPr txBox="1">
              <a:spLocks noChangeArrowheads="1"/>
            </p:cNvSpPr>
            <p:nvPr/>
          </p:nvSpPr>
          <p:spPr bwMode="auto">
            <a:xfrm>
              <a:off x="2857" y="3964"/>
              <a:ext cx="81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9982" tIns="44991" rIns="89982" bIns="44991">
              <a:spAutoFit/>
            </a:bodyPr>
            <a:lstStyle>
              <a:lvl1pPr defTabSz="449263"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31800" indent="-215900" defTabSz="449263"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647700" indent="-215900" defTabSz="449263"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862013" indent="-214313" defTabSz="449263"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079500" indent="-217488" defTabSz="449263"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1536700" indent="-217488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1993900" indent="-217488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2451100" indent="-217488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2908300" indent="-217488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>
                <a:lnSpc>
                  <a:spcPct val="101000"/>
                </a:lnSpc>
              </a:pPr>
              <a:r>
                <a:rPr lang="es-ES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DL slope</a:t>
              </a:r>
              <a:endParaRPr lang="en-GB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140185" name="Line 921"/>
            <p:cNvSpPr>
              <a:spLocks noChangeShapeType="1"/>
            </p:cNvSpPr>
            <p:nvPr/>
          </p:nvSpPr>
          <p:spPr bwMode="auto">
            <a:xfrm>
              <a:off x="3673" y="3742"/>
              <a:ext cx="0" cy="6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a-ES"/>
            </a:p>
          </p:txBody>
        </p:sp>
        <p:sp>
          <p:nvSpPr>
            <p:cNvPr id="140186" name="Line 922"/>
            <p:cNvSpPr>
              <a:spLocks noChangeShapeType="1"/>
            </p:cNvSpPr>
            <p:nvPr/>
          </p:nvSpPr>
          <p:spPr bwMode="auto">
            <a:xfrm>
              <a:off x="3673" y="4377"/>
              <a:ext cx="231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a-ES"/>
            </a:p>
          </p:txBody>
        </p:sp>
        <p:sp>
          <p:nvSpPr>
            <p:cNvPr id="140187" name="Text Box 923"/>
            <p:cNvSpPr txBox="1">
              <a:spLocks noChangeArrowheads="1"/>
            </p:cNvSpPr>
            <p:nvPr/>
          </p:nvSpPr>
          <p:spPr bwMode="auto">
            <a:xfrm>
              <a:off x="4490" y="4346"/>
              <a:ext cx="99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9982" tIns="44991" rIns="89982" bIns="44991">
              <a:spAutoFit/>
            </a:bodyPr>
            <a:lstStyle>
              <a:lvl1pPr defTabSz="449263"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31800" indent="-215900" defTabSz="449263"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647700" indent="-215900" defTabSz="449263"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862013" indent="-214313" defTabSz="449263"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079500" indent="-217488" defTabSz="449263"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1536700" indent="-217488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1993900" indent="-217488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2451100" indent="-217488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2908300" indent="-217488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>
                <a:lnSpc>
                  <a:spcPct val="101000"/>
                </a:lnSpc>
              </a:pPr>
              <a:r>
                <a:rPr lang="es-ES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frame</a:t>
              </a:r>
              <a:endParaRPr lang="en-GB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</p:grpSp>
      <p:sp>
        <p:nvSpPr>
          <p:cNvPr id="140188" name="Oval 924"/>
          <p:cNvSpPr>
            <a:spLocks noChangeArrowheads="1"/>
          </p:cNvSpPr>
          <p:nvPr/>
        </p:nvSpPr>
        <p:spPr bwMode="auto">
          <a:xfrm>
            <a:off x="6421438" y="6227763"/>
            <a:ext cx="71437" cy="73025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140190" name="Oval 926"/>
          <p:cNvSpPr>
            <a:spLocks noChangeArrowheads="1"/>
          </p:cNvSpPr>
          <p:nvPr/>
        </p:nvSpPr>
        <p:spPr bwMode="auto">
          <a:xfrm>
            <a:off x="6564313" y="6227763"/>
            <a:ext cx="71437" cy="73025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140192" name="Oval 928"/>
          <p:cNvSpPr>
            <a:spLocks noChangeArrowheads="1"/>
          </p:cNvSpPr>
          <p:nvPr/>
        </p:nvSpPr>
        <p:spPr bwMode="auto">
          <a:xfrm>
            <a:off x="6708775" y="6227763"/>
            <a:ext cx="71438" cy="73025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140194" name="Oval 930"/>
          <p:cNvSpPr>
            <a:spLocks noChangeArrowheads="1"/>
          </p:cNvSpPr>
          <p:nvPr/>
        </p:nvSpPr>
        <p:spPr bwMode="auto">
          <a:xfrm>
            <a:off x="6853238" y="6227763"/>
            <a:ext cx="71437" cy="73025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140196" name="Oval 932"/>
          <p:cNvSpPr>
            <a:spLocks noChangeArrowheads="1"/>
          </p:cNvSpPr>
          <p:nvPr/>
        </p:nvSpPr>
        <p:spPr bwMode="auto">
          <a:xfrm>
            <a:off x="6997700" y="6235700"/>
            <a:ext cx="69850" cy="71438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140198" name="Oval 934"/>
          <p:cNvSpPr>
            <a:spLocks noChangeArrowheads="1"/>
          </p:cNvSpPr>
          <p:nvPr/>
        </p:nvSpPr>
        <p:spPr bwMode="auto">
          <a:xfrm>
            <a:off x="7108825" y="6313488"/>
            <a:ext cx="71438" cy="73025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140200" name="Oval 936"/>
          <p:cNvSpPr>
            <a:spLocks noChangeArrowheads="1"/>
          </p:cNvSpPr>
          <p:nvPr/>
        </p:nvSpPr>
        <p:spPr bwMode="auto">
          <a:xfrm>
            <a:off x="7373938" y="6586538"/>
            <a:ext cx="71437" cy="73025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140202" name="Oval 938"/>
          <p:cNvSpPr>
            <a:spLocks noChangeArrowheads="1"/>
          </p:cNvSpPr>
          <p:nvPr/>
        </p:nvSpPr>
        <p:spPr bwMode="auto">
          <a:xfrm>
            <a:off x="7500938" y="6586538"/>
            <a:ext cx="71437" cy="73025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140204" name="Oval 940"/>
          <p:cNvSpPr>
            <a:spLocks noChangeArrowheads="1"/>
          </p:cNvSpPr>
          <p:nvPr/>
        </p:nvSpPr>
        <p:spPr bwMode="auto">
          <a:xfrm>
            <a:off x="7646988" y="6586538"/>
            <a:ext cx="69850" cy="73025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140206" name="Oval 942"/>
          <p:cNvSpPr>
            <a:spLocks noChangeArrowheads="1"/>
          </p:cNvSpPr>
          <p:nvPr/>
        </p:nvSpPr>
        <p:spPr bwMode="auto">
          <a:xfrm>
            <a:off x="7789863" y="6586538"/>
            <a:ext cx="71437" cy="73025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140208" name="Oval 944"/>
          <p:cNvSpPr>
            <a:spLocks noChangeArrowheads="1"/>
          </p:cNvSpPr>
          <p:nvPr/>
        </p:nvSpPr>
        <p:spPr bwMode="auto">
          <a:xfrm>
            <a:off x="7918450" y="6586538"/>
            <a:ext cx="73025" cy="73025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140209" name="Oval 945"/>
          <p:cNvSpPr>
            <a:spLocks noChangeArrowheads="1"/>
          </p:cNvSpPr>
          <p:nvPr/>
        </p:nvSpPr>
        <p:spPr bwMode="auto">
          <a:xfrm>
            <a:off x="8148638" y="6586538"/>
            <a:ext cx="71437" cy="73025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140212" name="Oval 948"/>
          <p:cNvSpPr>
            <a:spLocks noChangeArrowheads="1"/>
          </p:cNvSpPr>
          <p:nvPr/>
        </p:nvSpPr>
        <p:spPr bwMode="auto">
          <a:xfrm>
            <a:off x="6002338" y="6227763"/>
            <a:ext cx="73025" cy="73025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140214" name="Oval 950"/>
          <p:cNvSpPr>
            <a:spLocks noChangeArrowheads="1"/>
          </p:cNvSpPr>
          <p:nvPr/>
        </p:nvSpPr>
        <p:spPr bwMode="auto">
          <a:xfrm>
            <a:off x="6146800" y="6227763"/>
            <a:ext cx="71438" cy="73025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140216" name="Oval 952"/>
          <p:cNvSpPr>
            <a:spLocks noChangeArrowheads="1"/>
          </p:cNvSpPr>
          <p:nvPr/>
        </p:nvSpPr>
        <p:spPr bwMode="auto">
          <a:xfrm>
            <a:off x="6291263" y="6227763"/>
            <a:ext cx="71437" cy="73025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140219" name="Oval 955"/>
          <p:cNvSpPr>
            <a:spLocks noChangeArrowheads="1"/>
          </p:cNvSpPr>
          <p:nvPr/>
        </p:nvSpPr>
        <p:spPr bwMode="auto">
          <a:xfrm>
            <a:off x="7283450" y="6529388"/>
            <a:ext cx="73025" cy="73025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140221" name="Oval 957"/>
          <p:cNvSpPr>
            <a:spLocks noChangeArrowheads="1"/>
          </p:cNvSpPr>
          <p:nvPr/>
        </p:nvSpPr>
        <p:spPr bwMode="auto">
          <a:xfrm>
            <a:off x="7199313" y="6430963"/>
            <a:ext cx="69850" cy="73025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140224" name="Oval 960"/>
          <p:cNvSpPr>
            <a:spLocks noChangeArrowheads="1"/>
          </p:cNvSpPr>
          <p:nvPr/>
        </p:nvSpPr>
        <p:spPr bwMode="auto">
          <a:xfrm>
            <a:off x="8250238" y="6562725"/>
            <a:ext cx="71437" cy="73025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140226" name="Oval 962"/>
          <p:cNvSpPr>
            <a:spLocks noChangeArrowheads="1"/>
          </p:cNvSpPr>
          <p:nvPr/>
        </p:nvSpPr>
        <p:spPr bwMode="auto">
          <a:xfrm>
            <a:off x="8316913" y="6483350"/>
            <a:ext cx="71437" cy="73025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140228" name="Oval 964"/>
          <p:cNvSpPr>
            <a:spLocks noChangeArrowheads="1"/>
          </p:cNvSpPr>
          <p:nvPr/>
        </p:nvSpPr>
        <p:spPr bwMode="auto">
          <a:xfrm>
            <a:off x="8437563" y="6411913"/>
            <a:ext cx="71437" cy="73025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140230" name="Oval 966"/>
          <p:cNvSpPr>
            <a:spLocks noChangeArrowheads="1"/>
          </p:cNvSpPr>
          <p:nvPr/>
        </p:nvSpPr>
        <p:spPr bwMode="auto">
          <a:xfrm>
            <a:off x="8558213" y="6372225"/>
            <a:ext cx="71437" cy="71438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140232" name="Oval 968"/>
          <p:cNvSpPr>
            <a:spLocks noChangeArrowheads="1"/>
          </p:cNvSpPr>
          <p:nvPr/>
        </p:nvSpPr>
        <p:spPr bwMode="auto">
          <a:xfrm>
            <a:off x="8704263" y="6372225"/>
            <a:ext cx="73025" cy="71438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140234" name="Oval 970"/>
          <p:cNvSpPr>
            <a:spLocks noChangeArrowheads="1"/>
          </p:cNvSpPr>
          <p:nvPr/>
        </p:nvSpPr>
        <p:spPr bwMode="auto">
          <a:xfrm>
            <a:off x="8848725" y="6372225"/>
            <a:ext cx="71438" cy="71438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140236" name="Oval 972"/>
          <p:cNvSpPr>
            <a:spLocks noChangeArrowheads="1"/>
          </p:cNvSpPr>
          <p:nvPr/>
        </p:nvSpPr>
        <p:spPr bwMode="auto">
          <a:xfrm>
            <a:off x="8993188" y="6372225"/>
            <a:ext cx="69850" cy="71438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140238" name="Oval 974"/>
          <p:cNvSpPr>
            <a:spLocks noChangeArrowheads="1"/>
          </p:cNvSpPr>
          <p:nvPr/>
        </p:nvSpPr>
        <p:spPr bwMode="auto">
          <a:xfrm>
            <a:off x="9137650" y="6372225"/>
            <a:ext cx="71438" cy="71438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140239" name="Rectangle 975"/>
          <p:cNvSpPr>
            <a:spLocks noChangeArrowheads="1"/>
          </p:cNvSpPr>
          <p:nvPr/>
        </p:nvSpPr>
        <p:spPr bwMode="auto">
          <a:xfrm>
            <a:off x="2078038" y="6081713"/>
            <a:ext cx="222250" cy="90487"/>
          </a:xfrm>
          <a:prstGeom prst="rect">
            <a:avLst/>
          </a:prstGeom>
          <a:gradFill rotWithShape="1">
            <a:gsLst>
              <a:gs pos="0">
                <a:srgbClr val="FF3300">
                  <a:alpha val="75000"/>
                </a:srgbClr>
              </a:gs>
              <a:gs pos="100000">
                <a:srgbClr val="FF3300">
                  <a:alpha val="75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148257" name="Oval 1825"/>
          <p:cNvSpPr>
            <a:spLocks noChangeArrowheads="1"/>
          </p:cNvSpPr>
          <p:nvPr/>
        </p:nvSpPr>
        <p:spPr bwMode="auto">
          <a:xfrm>
            <a:off x="8034338" y="6588125"/>
            <a:ext cx="71437" cy="74613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148258" name="Oval 1826"/>
          <p:cNvSpPr>
            <a:spLocks noChangeArrowheads="1"/>
          </p:cNvSpPr>
          <p:nvPr/>
        </p:nvSpPr>
        <p:spPr bwMode="auto">
          <a:xfrm>
            <a:off x="5895975" y="6227763"/>
            <a:ext cx="71438" cy="73025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148259" name="Oval 1827"/>
          <p:cNvSpPr>
            <a:spLocks noChangeArrowheads="1"/>
          </p:cNvSpPr>
          <p:nvPr/>
        </p:nvSpPr>
        <p:spPr bwMode="auto">
          <a:xfrm>
            <a:off x="9264650" y="6372225"/>
            <a:ext cx="71438" cy="71438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148260" name="Oval 1828"/>
          <p:cNvSpPr>
            <a:spLocks noChangeArrowheads="1"/>
          </p:cNvSpPr>
          <p:nvPr/>
        </p:nvSpPr>
        <p:spPr bwMode="auto">
          <a:xfrm>
            <a:off x="9378950" y="6372225"/>
            <a:ext cx="71438" cy="71438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151157" name="Rectangle 2677"/>
          <p:cNvSpPr>
            <a:spLocks noChangeArrowheads="1"/>
          </p:cNvSpPr>
          <p:nvPr/>
        </p:nvSpPr>
        <p:spPr bwMode="auto">
          <a:xfrm>
            <a:off x="2078038" y="6073775"/>
            <a:ext cx="95250" cy="90488"/>
          </a:xfrm>
          <a:prstGeom prst="rect">
            <a:avLst/>
          </a:prstGeom>
          <a:gradFill rotWithShape="1">
            <a:gsLst>
              <a:gs pos="0">
                <a:srgbClr val="FF3300">
                  <a:alpha val="75000"/>
                </a:srgbClr>
              </a:gs>
              <a:gs pos="100000">
                <a:srgbClr val="FF3300">
                  <a:alpha val="75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151158" name="Rectangle 2678"/>
          <p:cNvSpPr>
            <a:spLocks noChangeArrowheads="1"/>
          </p:cNvSpPr>
          <p:nvPr/>
        </p:nvSpPr>
        <p:spPr bwMode="auto">
          <a:xfrm>
            <a:off x="2663825" y="6084888"/>
            <a:ext cx="96838" cy="92075"/>
          </a:xfrm>
          <a:prstGeom prst="rect">
            <a:avLst/>
          </a:prstGeom>
          <a:gradFill rotWithShape="1">
            <a:gsLst>
              <a:gs pos="0">
                <a:srgbClr val="FF3300">
                  <a:alpha val="75000"/>
                </a:srgbClr>
              </a:gs>
              <a:gs pos="100000">
                <a:srgbClr val="FF3300">
                  <a:alpha val="75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151159" name="Rectangle 2679"/>
          <p:cNvSpPr>
            <a:spLocks noChangeArrowheads="1"/>
          </p:cNvSpPr>
          <p:nvPr/>
        </p:nvSpPr>
        <p:spPr bwMode="auto">
          <a:xfrm>
            <a:off x="2663825" y="6084888"/>
            <a:ext cx="222250" cy="92075"/>
          </a:xfrm>
          <a:prstGeom prst="rect">
            <a:avLst/>
          </a:prstGeom>
          <a:gradFill rotWithShape="1">
            <a:gsLst>
              <a:gs pos="0">
                <a:srgbClr val="FF3300">
                  <a:alpha val="75000"/>
                </a:srgbClr>
              </a:gs>
              <a:gs pos="100000">
                <a:srgbClr val="FF3300">
                  <a:alpha val="75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151160" name="Rectangle 2680"/>
          <p:cNvSpPr>
            <a:spLocks noChangeArrowheads="1"/>
          </p:cNvSpPr>
          <p:nvPr/>
        </p:nvSpPr>
        <p:spPr bwMode="auto">
          <a:xfrm>
            <a:off x="2663825" y="6084888"/>
            <a:ext cx="96838" cy="92075"/>
          </a:xfrm>
          <a:prstGeom prst="rect">
            <a:avLst/>
          </a:prstGeom>
          <a:gradFill rotWithShape="1">
            <a:gsLst>
              <a:gs pos="0">
                <a:srgbClr val="FF3300">
                  <a:alpha val="75000"/>
                </a:srgbClr>
              </a:gs>
              <a:gs pos="100000">
                <a:srgbClr val="FF3300">
                  <a:alpha val="75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151161" name="Rectangle 2681"/>
          <p:cNvSpPr>
            <a:spLocks noChangeArrowheads="1"/>
          </p:cNvSpPr>
          <p:nvPr/>
        </p:nvSpPr>
        <p:spPr bwMode="auto">
          <a:xfrm>
            <a:off x="3255963" y="6078538"/>
            <a:ext cx="93662" cy="92075"/>
          </a:xfrm>
          <a:prstGeom prst="rect">
            <a:avLst/>
          </a:prstGeom>
          <a:gradFill rotWithShape="1">
            <a:gsLst>
              <a:gs pos="0">
                <a:srgbClr val="FF3300">
                  <a:alpha val="75000"/>
                </a:srgbClr>
              </a:gs>
              <a:gs pos="100000">
                <a:srgbClr val="FF3300">
                  <a:alpha val="75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151162" name="Rectangle 2682"/>
          <p:cNvSpPr>
            <a:spLocks noChangeArrowheads="1"/>
          </p:cNvSpPr>
          <p:nvPr/>
        </p:nvSpPr>
        <p:spPr bwMode="auto">
          <a:xfrm>
            <a:off x="3240088" y="6084888"/>
            <a:ext cx="222250" cy="92075"/>
          </a:xfrm>
          <a:prstGeom prst="rect">
            <a:avLst/>
          </a:prstGeom>
          <a:gradFill rotWithShape="1">
            <a:gsLst>
              <a:gs pos="0">
                <a:srgbClr val="FF3300">
                  <a:alpha val="75000"/>
                </a:srgbClr>
              </a:gs>
              <a:gs pos="100000">
                <a:srgbClr val="FF3300">
                  <a:alpha val="75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0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140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0" dur="1000"/>
                                        <p:tgtEl>
                                          <p:spTgt spid="140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0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140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0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3799E-6 -2.58349E-6 L -0.05967 -2.58349E-6 " pathEditMode="relative" rAng="0" ptsTypes="AA">
                                      <p:cBhvr>
                                        <p:cTn id="56" dur="500" fill="hold"/>
                                        <p:tgtEl>
                                          <p:spTgt spid="148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51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9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22418E-6 -4.92024E-6 L 0.04991 -4.92024E-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40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51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51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68 -2.70321E-6 L -0.11873 -2.70321E-6 " pathEditMode="relative" rAng="0" ptsTypes="AA">
                                      <p:cBhvr>
                                        <p:cTn id="89" dur="500" fill="hold"/>
                                        <p:tgtEl>
                                          <p:spTgt spid="148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872 -2.58349E-6 L -0.17729 -2.58349E-6 " pathEditMode="relative" rAng="0" ptsTypes="AA">
                                      <p:cBhvr>
                                        <p:cTn id="98" dur="1000" fill="hold"/>
                                        <p:tgtEl>
                                          <p:spTgt spid="148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729 -2.58349E-6 L -0.23634 -2.58349E-6 " pathEditMode="relative" rAng="0" ptsTypes="AA">
                                      <p:cBhvr>
                                        <p:cTn id="104" dur="1000" fill="hold"/>
                                        <p:tgtEl>
                                          <p:spTgt spid="148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639 -2.19794E-6 L -0.29667 -2.19794E-6 " pathEditMode="relative" rAng="0" ptsTypes="AA">
                                      <p:cBhvr>
                                        <p:cTn id="110" dur="1000" fill="hold"/>
                                        <p:tgtEl>
                                          <p:spTgt spid="148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2000"/>
                                        <p:tgtEl>
                                          <p:spTgt spid="151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586 -2.58349E-6 L -0.35396 -2.58349E-6 " pathEditMode="relative" rAng="0" ptsTypes="AA">
                                      <p:cBhvr>
                                        <p:cTn id="121" dur="500" fill="hold"/>
                                        <p:tgtEl>
                                          <p:spTgt spid="148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151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63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99 -4.82788E-6 L 0.10422 -0.00062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140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8" y="-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151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8589E-6 2.51889E-6 L 0.14641 2.51889E-6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140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2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151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411 -2.58349E-6 L -0.41096 -2.58349E-6 " pathEditMode="relative" rAng="0" ptsTypes="AA">
                                      <p:cBhvr>
                                        <p:cTn id="157" dur="500" fill="hold"/>
                                        <p:tgtEl>
                                          <p:spTgt spid="148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6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096 -2.58349E-6 L -0.46875 -2.58349E-6 " pathEditMode="relative" rAng="0" ptsTypes="AA">
                                      <p:cBhvr>
                                        <p:cTn id="166" dur="500" fill="hold"/>
                                        <p:tgtEl>
                                          <p:spTgt spid="148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8" presetID="35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422 -0.00062 L 0.04991 -0.00062 " pathEditMode="relative" rAng="0" ptsTypes="AA">
                                      <p:cBhvr>
                                        <p:cTn id="169" dur="2000" fill="hold"/>
                                        <p:tgtEl>
                                          <p:spTgt spid="140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4" y="0"/>
                                    </p:animMotion>
                                  </p:childTnLst>
                                </p:cTn>
                              </p:par>
                              <p:par>
                                <p:cTn id="17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2796E-6 -3.30814E-6 L -0.05385 -3.30814E-6 " pathEditMode="relative" rAng="0" ptsTypes="AA">
                                      <p:cBhvr>
                                        <p:cTn id="171" dur="2000" fill="hold"/>
                                        <p:tgtEl>
                                          <p:spTgt spid="151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3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74" dur="500"/>
                                        <p:tgtEl>
                                          <p:spTgt spid="151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8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874 -2.58349E-6 L -0.52606 -2.58349E-6 " pathEditMode="relative" rAng="0" ptsTypes="AA">
                                      <p:cBhvr>
                                        <p:cTn id="181" dur="500" fill="hold"/>
                                        <p:tgtEl>
                                          <p:spTgt spid="148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8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2606 -2.58349E-6 L -0.58636 -2.58349E-6 " pathEditMode="relative" rAng="0" ptsTypes="AA">
                                      <p:cBhvr>
                                        <p:cTn id="187" dur="500" fill="hold"/>
                                        <p:tgtEl>
                                          <p:spTgt spid="148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641 2.51889E-6 L 0.00362 2.51889E-6 " pathEditMode="relative" rAng="0" ptsTypes="AA">
                                      <p:cBhvr>
                                        <p:cTn id="194" dur="2000" fill="hold"/>
                                        <p:tgtEl>
                                          <p:spTgt spid="140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4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6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000"/>
                                        <p:tgtEl>
                                          <p:spTgt spid="151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636 -2.58349E-6 L -0.64604 -2.58349E-6 " pathEditMode="relative" rAng="0" ptsTypes="AA">
                                      <p:cBhvr>
                                        <p:cTn id="201" dur="500" fill="hold"/>
                                        <p:tgtEl>
                                          <p:spTgt spid="148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0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604 -2.58349E-6 L -0.70351 -2.58349E-6 " pathEditMode="relative" rAng="0" ptsTypes="AA">
                                      <p:cBhvr>
                                        <p:cTn id="207" dur="500" fill="hold"/>
                                        <p:tgtEl>
                                          <p:spTgt spid="148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0351 -2.58349E-6 L -0.76098 -2.58349E-6 " pathEditMode="relative" rAng="0" ptsTypes="AA">
                                      <p:cBhvr>
                                        <p:cTn id="213" dur="500" fill="hold"/>
                                        <p:tgtEl>
                                          <p:spTgt spid="148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1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6098 -2.58349E-6 L -0.81814 -2.58349E-6 " pathEditMode="relative" rAng="0" ptsTypes="AA">
                                      <p:cBhvr>
                                        <p:cTn id="219" dur="500" fill="hold"/>
                                        <p:tgtEl>
                                          <p:spTgt spid="148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24" presetID="35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991 -4.92024E-6 L 0.01417 -4.92024E-6 " pathEditMode="relative" rAng="0" ptsTypes="AA">
                                      <p:cBhvr>
                                        <p:cTn id="225" dur="2000" fill="hold"/>
                                        <p:tgtEl>
                                          <p:spTgt spid="140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2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1776 -2.19794E-6 L -0.87489 -2.19794E-6 " pathEditMode="relative" rAng="0" ptsTypes="AA">
                                      <p:cBhvr>
                                        <p:cTn id="228" dur="500" fill="hold"/>
                                        <p:tgtEl>
                                          <p:spTgt spid="148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33" presetID="35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8992E-6 -4.92024E-6 L -0.03558 -4.92024E-6 " pathEditMode="relative" rAng="0" ptsTypes="AA">
                                      <p:cBhvr>
                                        <p:cTn id="234" dur="2000" fill="hold"/>
                                        <p:tgtEl>
                                          <p:spTgt spid="140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3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7489 -2.19794E-6 L -0.9391 -2.19794E-6 " pathEditMode="relative" rAng="0" ptsTypes="AA">
                                      <p:cBhvr>
                                        <p:cTn id="237" dur="500" fill="hold"/>
                                        <p:tgtEl>
                                          <p:spTgt spid="148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42" presetID="35" presetClass="path" presetSubtype="0" accel="50000" decel="5000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58 -4.92024E-6 L -0.07147 -4.92024E-6 " pathEditMode="relative" rAng="0" ptsTypes="AA">
                                      <p:cBhvr>
                                        <p:cTn id="243" dur="2000" fill="hold"/>
                                        <p:tgtEl>
                                          <p:spTgt spid="140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45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6" dur="500"/>
                                        <p:tgtEl>
                                          <p:spTgt spid="151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4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91 -2.19794E-6 L -0.99623 -2.19794E-6 " pathEditMode="relative" rAng="0" ptsTypes="AA">
                                      <p:cBhvr>
                                        <p:cTn id="250" dur="500" fill="hold"/>
                                        <p:tgtEl>
                                          <p:spTgt spid="148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55" presetID="35" presetClass="path" presetSubtype="0" accel="50000" decel="5000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147 -4.92024E-6 L -0.10721 -4.92024E-6 " pathEditMode="relative" rAng="0" ptsTypes="AA">
                                      <p:cBhvr>
                                        <p:cTn id="256" dur="2000" fill="hold"/>
                                        <p:tgtEl>
                                          <p:spTgt spid="140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 nodeType="clickPar">
                      <p:stCondLst>
                        <p:cond delay="indefinite"/>
                      </p:stCondLst>
                      <p:childTnLst>
                        <p:par>
                          <p:cTn id="2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9" presetID="63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3 2.51889E-6 L 0.14279 2.51889E-6 " pathEditMode="relative" rAng="0" ptsTypes="AA">
                                      <p:cBhvr>
                                        <p:cTn id="260" dur="2000" fill="hold"/>
                                        <p:tgtEl>
                                          <p:spTgt spid="140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9623 -2.19794E-6 L -1.05336 -2.19794E-6 " pathEditMode="relative" rAng="0" ptsTypes="AA">
                                      <p:cBhvr>
                                        <p:cTn id="263" dur="500" fill="hold"/>
                                        <p:tgtEl>
                                          <p:spTgt spid="148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5336 -2.19794E-6 L -1.11662 -2.19794E-6 " pathEditMode="relative" rAng="0" ptsTypes="AA">
                                      <p:cBhvr>
                                        <p:cTn id="269" dur="500" fill="hold"/>
                                        <p:tgtEl>
                                          <p:spTgt spid="148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4" presetID="63" presetClass="path" presetSubtype="0" accel="50000" decel="5000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721 -4.92024E-6 L -0.07163 -4.92024E-6 " pathEditMode="relative" rAng="0" ptsTypes="AA">
                                      <p:cBhvr>
                                        <p:cTn id="275" dur="2000" fill="hold"/>
                                        <p:tgtEl>
                                          <p:spTgt spid="140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662 -2.19794E-6 L -1.1747 -2.19794E-6 " pathEditMode="relative" rAng="0" ptsTypes="AA">
                                      <p:cBhvr>
                                        <p:cTn id="278" dur="500" fill="hold"/>
                                        <p:tgtEl>
                                          <p:spTgt spid="148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 nodeType="clickPar">
                      <p:stCondLst>
                        <p:cond delay="indefinite"/>
                      </p:stCondLst>
                      <p:childTnLst>
                        <p:par>
                          <p:cTn id="2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4" presetID="35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641 2.51889E-6 L 0.00362 2.51889E-6 " pathEditMode="relative" rAng="0" ptsTypes="AA">
                                      <p:cBhvr>
                                        <p:cTn id="285" dur="2000" fill="hold"/>
                                        <p:tgtEl>
                                          <p:spTgt spid="140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4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747 -2.19794E-6 L -1.22899 -2.19794E-6 " pathEditMode="relative" rAng="0" ptsTypes="AA">
                                      <p:cBhvr>
                                        <p:cTn id="288" dur="500" fill="hold"/>
                                        <p:tgtEl>
                                          <p:spTgt spid="148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2899 -2.19794E-6 L -1.28896 -2.19794E-6 " pathEditMode="relative" rAng="0" ptsTypes="AA">
                                      <p:cBhvr>
                                        <p:cTn id="294" dur="500" fill="hold"/>
                                        <p:tgtEl>
                                          <p:spTgt spid="148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8896 -2.19794E-6 L -1.34813 -2.19794E-6 " pathEditMode="relative" rAng="0" ptsTypes="AA">
                                      <p:cBhvr>
                                        <p:cTn id="300" dur="500" fill="hold"/>
                                        <p:tgtEl>
                                          <p:spTgt spid="148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0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4813 -2.19794E-6 L -1.40321 -2.19794E-6 " pathEditMode="relative" rAng="0" ptsTypes="AA">
                                      <p:cBhvr>
                                        <p:cTn id="306" dur="500" fill="hold"/>
                                        <p:tgtEl>
                                          <p:spTgt spid="148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1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0387 -2.58349E-6 L -1.45835 -2.58349E-6 " pathEditMode="relative" rAng="0" ptsTypes="AA">
                                      <p:cBhvr>
                                        <p:cTn id="312" dur="500" fill="hold"/>
                                        <p:tgtEl>
                                          <p:spTgt spid="148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1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12 -3.82032E-6 L -1.51196 -3.82032E-6 " pathEditMode="relative" rAng="0" ptsTypes="AA">
                                      <p:cBhvr>
                                        <p:cTn id="318" dur="500" fill="hold"/>
                                        <p:tgtEl>
                                          <p:spTgt spid="148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2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1196 -3.72796E-6 L -1.57163 -3.72796E-6 " pathEditMode="relative" rAng="0" ptsTypes="AA">
                                      <p:cBhvr>
                                        <p:cTn id="324" dur="500" fill="hold"/>
                                        <p:tgtEl>
                                          <p:spTgt spid="148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2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7163 -3.72796E-6 L -1.63208 -3.72796E-6 " pathEditMode="relative" rAng="0" ptsTypes="AA">
                                      <p:cBhvr>
                                        <p:cTn id="327" dur="500" fill="hold"/>
                                        <p:tgtEl>
                                          <p:spTgt spid="148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2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3208 -3.72796E-6 L -1.69159 -3.72796E-6 " pathEditMode="relative" rAng="0" ptsTypes="AA">
                                      <p:cBhvr>
                                        <p:cTn id="330" dur="500" fill="hold"/>
                                        <p:tgtEl>
                                          <p:spTgt spid="148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166" grpId="0" animBg="1"/>
      <p:bldP spid="151164" grpId="0" animBg="1"/>
      <p:bldP spid="151164" grpId="1" animBg="1"/>
      <p:bldP spid="151163" grpId="0" animBg="1"/>
      <p:bldP spid="151163" grpId="1" animBg="1"/>
      <p:bldP spid="140141" grpId="0" animBg="1"/>
      <p:bldP spid="140142" grpId="0" animBg="1"/>
      <p:bldP spid="140142" grpId="1" animBg="1"/>
      <p:bldP spid="140163" grpId="0" animBg="1"/>
      <p:bldP spid="140163" grpId="1" animBg="1"/>
      <p:bldP spid="140163" grpId="2" animBg="1"/>
      <p:bldP spid="140163" grpId="3" animBg="1"/>
      <p:bldP spid="140163" grpId="4" animBg="1"/>
      <p:bldP spid="140163" grpId="5" animBg="1"/>
      <p:bldP spid="140163" grpId="6" animBg="1"/>
      <p:bldP spid="140163" grpId="7" animBg="1"/>
      <p:bldP spid="140163" grpId="8" animBg="1"/>
      <p:bldP spid="140165" grpId="0" animBg="1"/>
      <p:bldP spid="140182" grpId="0"/>
      <p:bldP spid="140183" grpId="0" animBg="1"/>
      <p:bldP spid="140183" grpId="1" animBg="1"/>
      <p:bldP spid="140183" grpId="2" animBg="1"/>
      <p:bldP spid="140183" grpId="3" animBg="1"/>
      <p:bldP spid="140183" grpId="4" animBg="1"/>
      <p:bldP spid="140188" grpId="0" animBg="1"/>
      <p:bldP spid="140190" grpId="0" animBg="1"/>
      <p:bldP spid="140192" grpId="0" animBg="1"/>
      <p:bldP spid="140194" grpId="0" animBg="1"/>
      <p:bldP spid="140196" grpId="0" animBg="1"/>
      <p:bldP spid="140198" grpId="0" animBg="1"/>
      <p:bldP spid="140200" grpId="0" animBg="1"/>
      <p:bldP spid="140202" grpId="0" animBg="1"/>
      <p:bldP spid="140204" grpId="0" animBg="1"/>
      <p:bldP spid="140206" grpId="0" animBg="1"/>
      <p:bldP spid="140208" grpId="0" animBg="1"/>
      <p:bldP spid="140209" grpId="0" animBg="1"/>
      <p:bldP spid="140212" grpId="0" animBg="1"/>
      <p:bldP spid="140214" grpId="0" animBg="1"/>
      <p:bldP spid="140216" grpId="0" animBg="1"/>
      <p:bldP spid="140219" grpId="0" animBg="1"/>
      <p:bldP spid="140221" grpId="0" animBg="1"/>
      <p:bldP spid="140224" grpId="0" animBg="1"/>
      <p:bldP spid="140226" grpId="0" animBg="1"/>
      <p:bldP spid="140228" grpId="0" animBg="1"/>
      <p:bldP spid="140230" grpId="0" animBg="1"/>
      <p:bldP spid="140232" grpId="0" animBg="1"/>
      <p:bldP spid="140234" grpId="0" animBg="1"/>
      <p:bldP spid="140236" grpId="0" animBg="1"/>
      <p:bldP spid="140238" grpId="0" animBg="1"/>
      <p:bldP spid="140239" grpId="0" animBg="1"/>
      <p:bldP spid="140239" grpId="1" animBg="1"/>
      <p:bldP spid="148257" grpId="0" animBg="1"/>
      <p:bldP spid="148258" grpId="0" animBg="1"/>
      <p:bldP spid="148259" grpId="0" animBg="1"/>
      <p:bldP spid="148260" grpId="0" animBg="1"/>
      <p:bldP spid="151157" grpId="0" animBg="1"/>
      <p:bldP spid="151157" grpId="1" animBg="1"/>
      <p:bldP spid="151158" grpId="0" animBg="1"/>
      <p:bldP spid="151158" grpId="1" animBg="1"/>
      <p:bldP spid="151159" grpId="0" animBg="1"/>
      <p:bldP spid="151159" grpId="1" animBg="1"/>
      <p:bldP spid="151160" grpId="0" animBg="1"/>
      <p:bldP spid="151160" grpId="1" animBg="1"/>
      <p:bldP spid="151161" grpId="0" animBg="1"/>
      <p:bldP spid="151161" grpId="1" animBg="1"/>
      <p:bldP spid="151162" grpId="0" animBg="1"/>
      <p:bldP spid="151162" grpId="1" animBg="1"/>
      <p:bldP spid="151162" grpId="2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330" name="Text Box 850"/>
          <p:cNvSpPr txBox="1">
            <a:spLocks noChangeArrowheads="1"/>
          </p:cNvSpPr>
          <p:nvPr/>
        </p:nvSpPr>
        <p:spPr bwMode="auto">
          <a:xfrm>
            <a:off x="71438" y="44450"/>
            <a:ext cx="9648825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82" tIns="44991" rIns="89982" bIns="44991">
            <a:spAutoFit/>
          </a:bodyPr>
          <a:lstStyle>
            <a:lvl1pPr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431800" indent="-215900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647700" indent="-215900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862013" indent="-214313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1079500" indent="-217488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15367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19939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24511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29083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>
              <a:lnSpc>
                <a:spcPct val="101000"/>
              </a:lnSpc>
            </a:pPr>
            <a:r>
              <a:rPr lang="en-GB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POLICIES OF VIDEO TRANSMISSION</a:t>
            </a:r>
          </a:p>
        </p:txBody>
      </p:sp>
      <p:sp>
        <p:nvSpPr>
          <p:cNvPr id="149337" name="Text Box 857"/>
          <p:cNvSpPr txBox="1">
            <a:spLocks noChangeArrowheads="1"/>
          </p:cNvSpPr>
          <p:nvPr/>
        </p:nvSpPr>
        <p:spPr bwMode="auto">
          <a:xfrm>
            <a:off x="719138" y="827088"/>
            <a:ext cx="46815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82" tIns="44991" rIns="89982" bIns="44991">
            <a:spAutoFit/>
          </a:bodyPr>
          <a:lstStyle>
            <a:lvl1pPr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431800" indent="-215900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647700" indent="-215900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862013" indent="-214313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1079500" indent="-217488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15367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19939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24511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29083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>
              <a:lnSpc>
                <a:spcPct val="101000"/>
              </a:lnSpc>
            </a:pPr>
            <a:r>
              <a:rPr lang="en-GB" sz="2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1</a:t>
            </a:r>
            <a:r>
              <a:rPr lang="es-ES" sz="2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) Client-driven policy</a:t>
            </a:r>
            <a:endParaRPr lang="en-GB" sz="26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149338" name="Text Box 858"/>
          <p:cNvSpPr txBox="1">
            <a:spLocks noChangeArrowheads="1"/>
          </p:cNvSpPr>
          <p:nvPr/>
        </p:nvSpPr>
        <p:spPr bwMode="auto">
          <a:xfrm>
            <a:off x="719138" y="1416050"/>
            <a:ext cx="468153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82" tIns="44991" rIns="89982" bIns="44991">
            <a:spAutoFit/>
          </a:bodyPr>
          <a:lstStyle>
            <a:lvl1pPr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431800" indent="-215900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647700" indent="-215900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862013" indent="-214313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1079500" indent="-217488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15367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19939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24511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29083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>
              <a:lnSpc>
                <a:spcPct val="101000"/>
              </a:lnSpc>
            </a:pPr>
            <a:r>
              <a:rPr lang="es-ES" sz="2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2) Server-driven policy</a:t>
            </a:r>
            <a:endParaRPr lang="en-GB" sz="26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149339" name="Text Box 859"/>
          <p:cNvSpPr txBox="1">
            <a:spLocks noChangeArrowheads="1"/>
          </p:cNvSpPr>
          <p:nvPr/>
        </p:nvSpPr>
        <p:spPr bwMode="auto">
          <a:xfrm>
            <a:off x="5111750" y="827088"/>
            <a:ext cx="3960813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82" tIns="44991" rIns="89982" bIns="44991">
            <a:spAutoFit/>
          </a:bodyPr>
          <a:lstStyle>
            <a:lvl1pPr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431800" indent="-215900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647700" indent="-215900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862013" indent="-214313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1079500" indent="-217488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15367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19939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24511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29083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>
              <a:lnSpc>
                <a:spcPct val="101000"/>
              </a:lnSpc>
            </a:pPr>
            <a:r>
              <a:rPr lang="en-GB" sz="2600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synchronization    </a:t>
            </a:r>
          </a:p>
        </p:txBody>
      </p:sp>
      <p:sp>
        <p:nvSpPr>
          <p:cNvPr id="149340" name="Line 860"/>
          <p:cNvSpPr>
            <a:spLocks noChangeShapeType="1"/>
          </p:cNvSpPr>
          <p:nvPr/>
        </p:nvSpPr>
        <p:spPr bwMode="auto">
          <a:xfrm>
            <a:off x="8093075" y="1001713"/>
            <a:ext cx="0" cy="2143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a-ES"/>
          </a:p>
        </p:txBody>
      </p:sp>
      <p:sp>
        <p:nvSpPr>
          <p:cNvPr id="149341" name="Line 861"/>
          <p:cNvSpPr>
            <a:spLocks noChangeShapeType="1"/>
          </p:cNvSpPr>
          <p:nvPr/>
        </p:nvSpPr>
        <p:spPr bwMode="auto">
          <a:xfrm>
            <a:off x="8223250" y="1001713"/>
            <a:ext cx="0" cy="2143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a-ES"/>
          </a:p>
        </p:txBody>
      </p:sp>
      <p:sp>
        <p:nvSpPr>
          <p:cNvPr id="149342" name="Line 862"/>
          <p:cNvSpPr>
            <a:spLocks noChangeShapeType="1"/>
          </p:cNvSpPr>
          <p:nvPr/>
        </p:nvSpPr>
        <p:spPr bwMode="auto">
          <a:xfrm>
            <a:off x="8345488" y="1001713"/>
            <a:ext cx="0" cy="2143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a-ES"/>
          </a:p>
        </p:txBody>
      </p:sp>
      <p:sp>
        <p:nvSpPr>
          <p:cNvPr id="149343" name="Text Box 863"/>
          <p:cNvSpPr txBox="1">
            <a:spLocks noChangeArrowheads="1"/>
          </p:cNvSpPr>
          <p:nvPr/>
        </p:nvSpPr>
        <p:spPr bwMode="auto">
          <a:xfrm>
            <a:off x="1512888" y="1993900"/>
            <a:ext cx="5472112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82" tIns="44991" rIns="89982" bIns="44991">
            <a:spAutoFit/>
          </a:bodyPr>
          <a:lstStyle>
            <a:lvl1pPr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431800" indent="-215900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647700" indent="-215900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862013" indent="-214313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1079500" indent="-217488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15367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19939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24511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29083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>
              <a:lnSpc>
                <a:spcPct val="101000"/>
              </a:lnSpc>
            </a:pPr>
            <a:r>
              <a:rPr lang="es-ES" sz="2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a) Constant Bit-Rate (CBR)</a:t>
            </a:r>
            <a:endParaRPr lang="en-GB" sz="26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149344" name="Text Box 864"/>
          <p:cNvSpPr txBox="1">
            <a:spLocks noChangeArrowheads="1"/>
          </p:cNvSpPr>
          <p:nvPr/>
        </p:nvSpPr>
        <p:spPr bwMode="auto">
          <a:xfrm>
            <a:off x="1512888" y="2495550"/>
            <a:ext cx="8567737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82" tIns="44991" rIns="89982" bIns="44991">
            <a:spAutoFit/>
          </a:bodyPr>
          <a:lstStyle>
            <a:lvl1pPr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431800" indent="-215900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647700" indent="-215900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862013" indent="-214313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1079500" indent="-217488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15367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19939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24511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29083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>
              <a:lnSpc>
                <a:spcPct val="101000"/>
              </a:lnSpc>
            </a:pPr>
            <a:r>
              <a:rPr lang="es-ES" sz="2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b) Variable Bit-Rate (VBR) </a:t>
            </a:r>
          </a:p>
          <a:p>
            <a:pPr eaLnBrk="1">
              <a:lnSpc>
                <a:spcPct val="101000"/>
              </a:lnSpc>
            </a:pPr>
            <a:r>
              <a:rPr lang="es-E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    </a:t>
            </a:r>
            <a:r>
              <a:rPr lang="es-ES" sz="2400" b="1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minimize overall distortion – target DL slope</a:t>
            </a:r>
            <a:endParaRPr lang="en-GB" sz="2400" b="1" i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grpSp>
        <p:nvGrpSpPr>
          <p:cNvPr id="149345" name="Group 865"/>
          <p:cNvGrpSpPr>
            <a:grpSpLocks/>
          </p:cNvGrpSpPr>
          <p:nvPr/>
        </p:nvGrpSpPr>
        <p:grpSpPr bwMode="auto">
          <a:xfrm>
            <a:off x="6696075" y="1978025"/>
            <a:ext cx="3384550" cy="490538"/>
            <a:chOff x="4218" y="1428"/>
            <a:chExt cx="2132" cy="309"/>
          </a:xfrm>
        </p:grpSpPr>
        <p:sp>
          <p:nvSpPr>
            <p:cNvPr id="149346" name="Text Box 866"/>
            <p:cNvSpPr txBox="1">
              <a:spLocks noChangeArrowheads="1"/>
            </p:cNvSpPr>
            <p:nvPr/>
          </p:nvSpPr>
          <p:spPr bwMode="auto">
            <a:xfrm>
              <a:off x="4218" y="1428"/>
              <a:ext cx="2132" cy="3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9982" tIns="44991" rIns="89982" bIns="44991">
              <a:spAutoFit/>
            </a:bodyPr>
            <a:lstStyle>
              <a:lvl1pPr defTabSz="449263"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31800" indent="-215900" defTabSz="449263"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647700" indent="-215900" defTabSz="449263"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862013" indent="-214313" defTabSz="449263"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079500" indent="-217488" defTabSz="449263"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1536700" indent="-217488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1993900" indent="-217488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2451100" indent="-217488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2908300" indent="-217488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>
                <a:lnSpc>
                  <a:spcPct val="101000"/>
                </a:lnSpc>
              </a:pPr>
              <a:r>
                <a:rPr lang="en-GB" sz="2600" i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 performance    </a:t>
              </a:r>
            </a:p>
          </p:txBody>
        </p:sp>
        <p:sp>
          <p:nvSpPr>
            <p:cNvPr id="149347" name="Line 867"/>
            <p:cNvSpPr>
              <a:spLocks noChangeShapeType="1"/>
            </p:cNvSpPr>
            <p:nvPr/>
          </p:nvSpPr>
          <p:spPr bwMode="auto">
            <a:xfrm>
              <a:off x="5760" y="1537"/>
              <a:ext cx="0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a-ES"/>
            </a:p>
          </p:txBody>
        </p:sp>
        <p:sp>
          <p:nvSpPr>
            <p:cNvPr id="149348" name="Line 868"/>
            <p:cNvSpPr>
              <a:spLocks noChangeShapeType="1"/>
            </p:cNvSpPr>
            <p:nvPr/>
          </p:nvSpPr>
          <p:spPr bwMode="auto">
            <a:xfrm>
              <a:off x="5842" y="1537"/>
              <a:ext cx="0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a-ES"/>
            </a:p>
          </p:txBody>
        </p:sp>
        <p:sp>
          <p:nvSpPr>
            <p:cNvPr id="149349" name="Line 869"/>
            <p:cNvSpPr>
              <a:spLocks noChangeShapeType="1"/>
            </p:cNvSpPr>
            <p:nvPr/>
          </p:nvSpPr>
          <p:spPr bwMode="auto">
            <a:xfrm>
              <a:off x="5920" y="1537"/>
              <a:ext cx="0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a-ES"/>
            </a:p>
          </p:txBody>
        </p:sp>
      </p:grpSp>
      <p:pic>
        <p:nvPicPr>
          <p:cNvPr id="149409" name="Picture 929" descr="tmp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92525"/>
            <a:ext cx="10080625" cy="352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9418" name="Group 938"/>
          <p:cNvGrpSpPr>
            <a:grpSpLocks/>
          </p:cNvGrpSpPr>
          <p:nvPr/>
        </p:nvGrpSpPr>
        <p:grpSpPr bwMode="auto">
          <a:xfrm>
            <a:off x="6910388" y="4486275"/>
            <a:ext cx="2705100" cy="1439863"/>
            <a:chOff x="4354" y="2835"/>
            <a:chExt cx="1703" cy="907"/>
          </a:xfrm>
        </p:grpSpPr>
        <p:sp>
          <p:nvSpPr>
            <p:cNvPr id="149412" name="Text Box 932"/>
            <p:cNvSpPr txBox="1">
              <a:spLocks noChangeArrowheads="1"/>
            </p:cNvSpPr>
            <p:nvPr/>
          </p:nvSpPr>
          <p:spPr bwMode="auto">
            <a:xfrm>
              <a:off x="4899" y="2835"/>
              <a:ext cx="1158" cy="3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9982" tIns="44991" rIns="89982" bIns="44991">
              <a:spAutoFit/>
            </a:bodyPr>
            <a:lstStyle>
              <a:lvl1pPr defTabSz="449263"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31800" indent="-215900" defTabSz="449263"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647700" indent="-215900" defTabSz="449263"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862013" indent="-214313" defTabSz="449263"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079500" indent="-217488" defTabSz="449263"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1536700" indent="-217488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1993900" indent="-217488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2451100" indent="-217488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2908300" indent="-217488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>
                <a:lnSpc>
                  <a:spcPct val="101000"/>
                </a:lnSpc>
              </a:pPr>
              <a:r>
                <a:rPr lang="en-GB" sz="2600" b="1">
                  <a:solidFill>
                    <a:srgbClr val="008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33.52 dB</a:t>
              </a:r>
            </a:p>
          </p:txBody>
        </p:sp>
        <p:sp>
          <p:nvSpPr>
            <p:cNvPr id="149413" name="Text Box 933"/>
            <p:cNvSpPr txBox="1">
              <a:spLocks noChangeArrowheads="1"/>
            </p:cNvSpPr>
            <p:nvPr/>
          </p:nvSpPr>
          <p:spPr bwMode="auto">
            <a:xfrm>
              <a:off x="4899" y="3152"/>
              <a:ext cx="1158" cy="3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9982" tIns="44991" rIns="89982" bIns="44991">
              <a:spAutoFit/>
            </a:bodyPr>
            <a:lstStyle>
              <a:lvl1pPr defTabSz="449263"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31800" indent="-215900" defTabSz="449263"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647700" indent="-215900" defTabSz="449263"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862013" indent="-214313" defTabSz="449263"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079500" indent="-217488" defTabSz="449263"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1536700" indent="-217488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1993900" indent="-217488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2451100" indent="-217488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2908300" indent="-217488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>
                <a:lnSpc>
                  <a:spcPct val="101000"/>
                </a:lnSpc>
              </a:pPr>
              <a:r>
                <a:rPr lang="en-GB" sz="2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34.55 dB</a:t>
              </a:r>
            </a:p>
          </p:txBody>
        </p:sp>
        <p:sp>
          <p:nvSpPr>
            <p:cNvPr id="149414" name="Line 934"/>
            <p:cNvSpPr>
              <a:spLocks noChangeShapeType="1"/>
            </p:cNvSpPr>
            <p:nvPr/>
          </p:nvSpPr>
          <p:spPr bwMode="auto">
            <a:xfrm flipV="1">
              <a:off x="4354" y="3016"/>
              <a:ext cx="545" cy="136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a-ES"/>
            </a:p>
          </p:txBody>
        </p:sp>
        <p:sp>
          <p:nvSpPr>
            <p:cNvPr id="149415" name="Line 935"/>
            <p:cNvSpPr>
              <a:spLocks noChangeShapeType="1"/>
            </p:cNvSpPr>
            <p:nvPr/>
          </p:nvSpPr>
          <p:spPr bwMode="auto">
            <a:xfrm flipV="1">
              <a:off x="4354" y="3333"/>
              <a:ext cx="590" cy="1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a-ES"/>
            </a:p>
          </p:txBody>
        </p:sp>
        <p:sp>
          <p:nvSpPr>
            <p:cNvPr id="149416" name="Text Box 936"/>
            <p:cNvSpPr txBox="1">
              <a:spLocks noChangeArrowheads="1"/>
            </p:cNvSpPr>
            <p:nvPr/>
          </p:nvSpPr>
          <p:spPr bwMode="auto">
            <a:xfrm>
              <a:off x="4899" y="3424"/>
              <a:ext cx="1158" cy="3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9982" tIns="44991" rIns="89982" bIns="44991">
              <a:spAutoFit/>
            </a:bodyPr>
            <a:lstStyle>
              <a:lvl1pPr defTabSz="449263"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31800" indent="-215900" defTabSz="449263"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647700" indent="-215900" defTabSz="449263"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862013" indent="-214313" defTabSz="449263"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079500" indent="-217488" defTabSz="449263"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1536700" indent="-217488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1993900" indent="-217488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2451100" indent="-217488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2908300" indent="-217488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>
                <a:lnSpc>
                  <a:spcPct val="101000"/>
                </a:lnSpc>
              </a:pPr>
              <a:r>
                <a:rPr lang="en-GB" sz="2600" b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34.33 dB</a:t>
              </a:r>
            </a:p>
          </p:txBody>
        </p:sp>
        <p:sp>
          <p:nvSpPr>
            <p:cNvPr id="149417" name="Line 937"/>
            <p:cNvSpPr>
              <a:spLocks noChangeShapeType="1"/>
            </p:cNvSpPr>
            <p:nvPr/>
          </p:nvSpPr>
          <p:spPr bwMode="auto">
            <a:xfrm flipV="1">
              <a:off x="4581" y="3605"/>
              <a:ext cx="363" cy="137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149419" name="Text Box 939"/>
          <p:cNvSpPr txBox="1">
            <a:spLocks noChangeArrowheads="1"/>
          </p:cNvSpPr>
          <p:nvPr/>
        </p:nvSpPr>
        <p:spPr bwMode="auto">
          <a:xfrm>
            <a:off x="3886200" y="3276600"/>
            <a:ext cx="5907088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82" tIns="44991" rIns="89982" bIns="44991">
            <a:spAutoFit/>
          </a:bodyPr>
          <a:lstStyle>
            <a:lvl1pPr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431800" indent="-215900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647700" indent="-215900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862013" indent="-214313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1079500" indent="-217488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15367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19939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24511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29083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>
              <a:lnSpc>
                <a:spcPct val="101000"/>
              </a:lnSpc>
            </a:pPr>
            <a:r>
              <a:rPr lang="es-ES" sz="2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+ variable conditions channels </a:t>
            </a:r>
            <a:endParaRPr lang="en-GB" sz="26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grpSp>
        <p:nvGrpSpPr>
          <p:cNvPr id="149423" name="Group 943"/>
          <p:cNvGrpSpPr>
            <a:grpSpLocks/>
          </p:cNvGrpSpPr>
          <p:nvPr/>
        </p:nvGrpSpPr>
        <p:grpSpPr bwMode="auto">
          <a:xfrm>
            <a:off x="6738938" y="2657475"/>
            <a:ext cx="254000" cy="215900"/>
            <a:chOff x="4245" y="1674"/>
            <a:chExt cx="160" cy="136"/>
          </a:xfrm>
        </p:grpSpPr>
        <p:sp>
          <p:nvSpPr>
            <p:cNvPr id="149420" name="Line 940"/>
            <p:cNvSpPr>
              <a:spLocks noChangeShapeType="1"/>
            </p:cNvSpPr>
            <p:nvPr/>
          </p:nvSpPr>
          <p:spPr bwMode="auto">
            <a:xfrm flipV="1">
              <a:off x="4245" y="1674"/>
              <a:ext cx="0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a-ES"/>
            </a:p>
          </p:txBody>
        </p:sp>
        <p:sp>
          <p:nvSpPr>
            <p:cNvPr id="149421" name="Line 941"/>
            <p:cNvSpPr>
              <a:spLocks noChangeShapeType="1"/>
            </p:cNvSpPr>
            <p:nvPr/>
          </p:nvSpPr>
          <p:spPr bwMode="auto">
            <a:xfrm flipV="1">
              <a:off x="4327" y="1674"/>
              <a:ext cx="0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a-ES"/>
            </a:p>
          </p:txBody>
        </p:sp>
        <p:sp>
          <p:nvSpPr>
            <p:cNvPr id="149422" name="Line 942"/>
            <p:cNvSpPr>
              <a:spLocks noChangeShapeType="1"/>
            </p:cNvSpPr>
            <p:nvPr/>
          </p:nvSpPr>
          <p:spPr bwMode="auto">
            <a:xfrm flipV="1">
              <a:off x="4405" y="1674"/>
              <a:ext cx="0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a-E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9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4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71438" y="44450"/>
            <a:ext cx="6913562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82" tIns="44991" rIns="89982" bIns="44991">
            <a:spAutoFit/>
          </a:bodyPr>
          <a:lstStyle>
            <a:lvl1pPr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431800" indent="-215900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647700" indent="-215900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862013" indent="-214313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1079500" indent="-217488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15367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19939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24511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29083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>
              <a:lnSpc>
                <a:spcPct val="101000"/>
              </a:lnSpc>
            </a:pPr>
            <a:r>
              <a:rPr lang="en-GB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INTRODUCTION</a:t>
            </a:r>
          </a:p>
        </p:txBody>
      </p:sp>
      <p:grpSp>
        <p:nvGrpSpPr>
          <p:cNvPr id="10239" name="Group 1023"/>
          <p:cNvGrpSpPr>
            <a:grpSpLocks/>
          </p:cNvGrpSpPr>
          <p:nvPr/>
        </p:nvGrpSpPr>
        <p:grpSpPr bwMode="auto">
          <a:xfrm>
            <a:off x="287338" y="725488"/>
            <a:ext cx="9647237" cy="1254125"/>
            <a:chOff x="181" y="458"/>
            <a:chExt cx="6078" cy="789"/>
          </a:xfrm>
        </p:grpSpPr>
        <p:sp>
          <p:nvSpPr>
            <p:cNvPr id="9220" name="Text Box 4"/>
            <p:cNvSpPr txBox="1">
              <a:spLocks noChangeArrowheads="1"/>
            </p:cNvSpPr>
            <p:nvPr/>
          </p:nvSpPr>
          <p:spPr bwMode="auto">
            <a:xfrm>
              <a:off x="181" y="458"/>
              <a:ext cx="6078" cy="3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9982" tIns="44991" rIns="89982" bIns="44991">
              <a:spAutoFit/>
            </a:bodyPr>
            <a:lstStyle>
              <a:lvl1pPr defTabSz="449263"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31800" indent="-215900" defTabSz="449263"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647700" indent="-215900" defTabSz="449263"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862013" indent="-214313" defTabSz="449263"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079500" indent="-217488" defTabSz="449263"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1536700" indent="-217488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1993900" indent="-217488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2451100" indent="-217488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2908300" indent="-217488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>
                <a:lnSpc>
                  <a:spcPct val="101000"/>
                </a:lnSpc>
              </a:pPr>
              <a:r>
                <a:rPr lang="en-GB" sz="26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PART 1: JPEG2000 core coding system</a:t>
              </a:r>
            </a:p>
          </p:txBody>
        </p:sp>
        <p:sp>
          <p:nvSpPr>
            <p:cNvPr id="9275" name="Line 59"/>
            <p:cNvSpPr>
              <a:spLocks noChangeShapeType="1"/>
            </p:cNvSpPr>
            <p:nvPr/>
          </p:nvSpPr>
          <p:spPr bwMode="auto">
            <a:xfrm>
              <a:off x="1677" y="1066"/>
              <a:ext cx="18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a-ES"/>
            </a:p>
          </p:txBody>
        </p:sp>
        <p:sp>
          <p:nvSpPr>
            <p:cNvPr id="9276" name="Rectangle 60"/>
            <p:cNvSpPr>
              <a:spLocks noChangeArrowheads="1"/>
            </p:cNvSpPr>
            <p:nvPr/>
          </p:nvSpPr>
          <p:spPr bwMode="auto">
            <a:xfrm>
              <a:off x="1859" y="912"/>
              <a:ext cx="1315" cy="31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0" tIns="45711" rIns="91420" bIns="45711" anchor="ctr"/>
            <a:lstStyle/>
            <a:p>
              <a:pPr algn="ctr" defTabSz="912813"/>
              <a:r>
                <a:rPr lang="es-ES" sz="1400" b="1">
                  <a:latin typeface="Verdana" pitchFamily="34" charset="0"/>
                </a:rPr>
                <a:t>SAMPLE DATA</a:t>
              </a:r>
            </a:p>
            <a:p>
              <a:pPr algn="ctr" defTabSz="912813"/>
              <a:r>
                <a:rPr lang="es-ES" sz="1400" b="1">
                  <a:latin typeface="Verdana" pitchFamily="34" charset="0"/>
                </a:rPr>
                <a:t>TRANSFORMATION</a:t>
              </a:r>
            </a:p>
          </p:txBody>
        </p:sp>
        <p:sp>
          <p:nvSpPr>
            <p:cNvPr id="9285" name="Rectangle 69"/>
            <p:cNvSpPr>
              <a:spLocks noChangeArrowheads="1"/>
            </p:cNvSpPr>
            <p:nvPr/>
          </p:nvSpPr>
          <p:spPr bwMode="auto">
            <a:xfrm>
              <a:off x="3356" y="912"/>
              <a:ext cx="816" cy="31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0" tIns="45711" rIns="91420" bIns="45711" anchor="ctr"/>
            <a:lstStyle/>
            <a:p>
              <a:pPr algn="ctr" defTabSz="912813"/>
              <a:r>
                <a:rPr lang="es-ES" sz="1400" b="1">
                  <a:latin typeface="Verdana" pitchFamily="34" charset="0"/>
                </a:rPr>
                <a:t>TIER-1 </a:t>
              </a:r>
            </a:p>
            <a:p>
              <a:pPr algn="ctr" defTabSz="912813"/>
              <a:r>
                <a:rPr lang="es-ES" sz="1400" b="1">
                  <a:latin typeface="Verdana" pitchFamily="34" charset="0"/>
                </a:rPr>
                <a:t>CODING</a:t>
              </a:r>
            </a:p>
          </p:txBody>
        </p:sp>
        <p:sp>
          <p:nvSpPr>
            <p:cNvPr id="9286" name="AutoShape 70"/>
            <p:cNvSpPr>
              <a:spLocks noChangeArrowheads="1"/>
            </p:cNvSpPr>
            <p:nvPr/>
          </p:nvSpPr>
          <p:spPr bwMode="auto">
            <a:xfrm>
              <a:off x="861" y="885"/>
              <a:ext cx="816" cy="362"/>
            </a:xfrm>
            <a:prstGeom prst="roundRect">
              <a:avLst>
                <a:gd name="adj" fmla="val 16667"/>
              </a:avLst>
            </a:prstGeom>
            <a:solidFill>
              <a:srgbClr val="EAEAEA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0" tIns="45711" rIns="91420" bIns="45711" anchor="ctr"/>
            <a:lstStyle/>
            <a:p>
              <a:pPr algn="ctr" defTabSz="912813"/>
              <a:r>
                <a:rPr lang="es-ES" sz="1400" b="1">
                  <a:latin typeface="Verdana" pitchFamily="34" charset="0"/>
                </a:rPr>
                <a:t>ORIGINAL </a:t>
              </a:r>
            </a:p>
            <a:p>
              <a:pPr algn="ctr" defTabSz="912813"/>
              <a:r>
                <a:rPr lang="es-ES" sz="1400" b="1">
                  <a:latin typeface="Verdana" pitchFamily="34" charset="0"/>
                </a:rPr>
                <a:t>IMAGE</a:t>
              </a:r>
              <a:endParaRPr lang="es-ES" sz="1400">
                <a:latin typeface="Verdana" pitchFamily="34" charset="0"/>
              </a:endParaRPr>
            </a:p>
          </p:txBody>
        </p:sp>
        <p:sp>
          <p:nvSpPr>
            <p:cNvPr id="9289" name="Rectangle 73"/>
            <p:cNvSpPr>
              <a:spLocks noChangeArrowheads="1"/>
            </p:cNvSpPr>
            <p:nvPr/>
          </p:nvSpPr>
          <p:spPr bwMode="auto">
            <a:xfrm>
              <a:off x="4354" y="912"/>
              <a:ext cx="816" cy="31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0" tIns="45711" rIns="91420" bIns="45711" anchor="ctr"/>
            <a:lstStyle/>
            <a:p>
              <a:pPr algn="ctr" defTabSz="912813"/>
              <a:r>
                <a:rPr lang="es-ES" sz="1400" b="1">
                  <a:latin typeface="Verdana" pitchFamily="34" charset="0"/>
                </a:rPr>
                <a:t>TIER-2 </a:t>
              </a:r>
            </a:p>
            <a:p>
              <a:pPr algn="ctr" defTabSz="912813"/>
              <a:r>
                <a:rPr lang="es-ES" sz="1400" b="1">
                  <a:latin typeface="Verdana" pitchFamily="34" charset="0"/>
                </a:rPr>
                <a:t>CODING</a:t>
              </a:r>
            </a:p>
          </p:txBody>
        </p:sp>
        <p:sp>
          <p:nvSpPr>
            <p:cNvPr id="9291" name="AutoShape 75"/>
            <p:cNvSpPr>
              <a:spLocks noChangeArrowheads="1"/>
            </p:cNvSpPr>
            <p:nvPr/>
          </p:nvSpPr>
          <p:spPr bwMode="auto">
            <a:xfrm>
              <a:off x="5352" y="885"/>
              <a:ext cx="817" cy="362"/>
            </a:xfrm>
            <a:prstGeom prst="roundRect">
              <a:avLst>
                <a:gd name="adj" fmla="val 16667"/>
              </a:avLst>
            </a:prstGeom>
            <a:solidFill>
              <a:srgbClr val="EAEAEA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0" tIns="45711" rIns="91420" bIns="45711" anchor="ctr"/>
            <a:lstStyle/>
            <a:p>
              <a:pPr algn="ctr" defTabSz="912813"/>
              <a:r>
                <a:rPr lang="es-ES" sz="1400" b="1">
                  <a:latin typeface="Verdana" pitchFamily="34" charset="0"/>
                </a:rPr>
                <a:t>JPEG2000 </a:t>
              </a:r>
            </a:p>
            <a:p>
              <a:pPr algn="ctr" defTabSz="912813"/>
              <a:r>
                <a:rPr lang="es-ES" sz="1400" b="1">
                  <a:latin typeface="Verdana" pitchFamily="34" charset="0"/>
                </a:rPr>
                <a:t>codestream</a:t>
              </a:r>
              <a:endParaRPr lang="es-ES" sz="1400">
                <a:latin typeface="Verdana" pitchFamily="34" charset="0"/>
              </a:endParaRPr>
            </a:p>
          </p:txBody>
        </p:sp>
        <p:sp>
          <p:nvSpPr>
            <p:cNvPr id="9292" name="Line 76"/>
            <p:cNvSpPr>
              <a:spLocks noChangeShapeType="1"/>
            </p:cNvSpPr>
            <p:nvPr/>
          </p:nvSpPr>
          <p:spPr bwMode="auto">
            <a:xfrm>
              <a:off x="4172" y="1066"/>
              <a:ext cx="18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a-ES"/>
            </a:p>
          </p:txBody>
        </p:sp>
        <p:sp>
          <p:nvSpPr>
            <p:cNvPr id="9293" name="Line 77"/>
            <p:cNvSpPr>
              <a:spLocks noChangeShapeType="1"/>
            </p:cNvSpPr>
            <p:nvPr/>
          </p:nvSpPr>
          <p:spPr bwMode="auto">
            <a:xfrm>
              <a:off x="3174" y="1066"/>
              <a:ext cx="18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a-ES"/>
            </a:p>
          </p:txBody>
        </p:sp>
        <p:sp>
          <p:nvSpPr>
            <p:cNvPr id="9294" name="Line 78"/>
            <p:cNvSpPr>
              <a:spLocks noChangeShapeType="1"/>
            </p:cNvSpPr>
            <p:nvPr/>
          </p:nvSpPr>
          <p:spPr bwMode="auto">
            <a:xfrm>
              <a:off x="5170" y="1057"/>
              <a:ext cx="18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136192" name="Group 1024"/>
          <p:cNvGrpSpPr>
            <a:grpSpLocks/>
          </p:cNvGrpSpPr>
          <p:nvPr/>
        </p:nvGrpSpPr>
        <p:grpSpPr bwMode="auto">
          <a:xfrm>
            <a:off x="287338" y="2168525"/>
            <a:ext cx="9647237" cy="1966913"/>
            <a:chOff x="181" y="1366"/>
            <a:chExt cx="6078" cy="1239"/>
          </a:xfrm>
        </p:grpSpPr>
        <p:sp>
          <p:nvSpPr>
            <p:cNvPr id="9295" name="Text Box 79"/>
            <p:cNvSpPr txBox="1">
              <a:spLocks noChangeArrowheads="1"/>
            </p:cNvSpPr>
            <p:nvPr/>
          </p:nvSpPr>
          <p:spPr bwMode="auto">
            <a:xfrm>
              <a:off x="181" y="1366"/>
              <a:ext cx="6078" cy="3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9982" tIns="44991" rIns="89982" bIns="44991">
              <a:spAutoFit/>
            </a:bodyPr>
            <a:lstStyle>
              <a:lvl1pPr defTabSz="449263"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31800" indent="-215900" defTabSz="449263"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647700" indent="-215900" defTabSz="449263"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862013" indent="-214313" defTabSz="449263"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079500" indent="-217488" defTabSz="449263"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1536700" indent="-217488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1993900" indent="-217488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2451100" indent="-217488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2908300" indent="-217488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>
                <a:lnSpc>
                  <a:spcPct val="101000"/>
                </a:lnSpc>
              </a:pPr>
              <a:r>
                <a:rPr lang="en-GB" sz="26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PART 3: Motion JPEG2000</a:t>
              </a:r>
            </a:p>
          </p:txBody>
        </p:sp>
        <p:grpSp>
          <p:nvGrpSpPr>
            <p:cNvPr id="10225" name="Group 1009"/>
            <p:cNvGrpSpPr>
              <a:grpSpLocks/>
            </p:cNvGrpSpPr>
            <p:nvPr/>
          </p:nvGrpSpPr>
          <p:grpSpPr bwMode="auto">
            <a:xfrm>
              <a:off x="1288" y="1701"/>
              <a:ext cx="4654" cy="904"/>
              <a:chOff x="517" y="1702"/>
              <a:chExt cx="5833" cy="1133"/>
            </a:xfrm>
          </p:grpSpPr>
          <p:sp>
            <p:nvSpPr>
              <p:cNvPr id="10217" name="AutoShape 1001"/>
              <p:cNvSpPr>
                <a:spLocks noChangeArrowheads="1"/>
              </p:cNvSpPr>
              <p:nvPr/>
            </p:nvSpPr>
            <p:spPr bwMode="auto">
              <a:xfrm>
                <a:off x="726" y="2337"/>
                <a:ext cx="5307" cy="317"/>
              </a:xfrm>
              <a:prstGeom prst="roundRect">
                <a:avLst>
                  <a:gd name="adj" fmla="val 16667"/>
                </a:avLst>
              </a:prstGeom>
              <a:solidFill>
                <a:srgbClr val="EAEAEA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1420" tIns="45711" rIns="91420" bIns="45711" anchor="ctr"/>
              <a:lstStyle/>
              <a:p>
                <a:pPr algn="r" defTabSz="912813"/>
                <a:endParaRPr lang="es-ES" sz="1200" b="1">
                  <a:latin typeface="Verdana" pitchFamily="34" charset="0"/>
                </a:endParaRPr>
              </a:p>
              <a:p>
                <a:pPr algn="r" defTabSz="912813"/>
                <a:endParaRPr lang="es-ES" sz="1200" b="1">
                  <a:latin typeface="Verdana" pitchFamily="34" charset="0"/>
                </a:endParaRPr>
              </a:p>
            </p:txBody>
          </p:sp>
          <p:grpSp>
            <p:nvGrpSpPr>
              <p:cNvPr id="10128" name="Group 912"/>
              <p:cNvGrpSpPr>
                <a:grpSpLocks/>
              </p:cNvGrpSpPr>
              <p:nvPr/>
            </p:nvGrpSpPr>
            <p:grpSpPr bwMode="auto">
              <a:xfrm>
                <a:off x="806" y="2246"/>
                <a:ext cx="499" cy="363"/>
                <a:chOff x="771" y="2245"/>
                <a:chExt cx="499" cy="363"/>
              </a:xfrm>
            </p:grpSpPr>
            <p:sp>
              <p:nvSpPr>
                <p:cNvPr id="9301" name="AutoShape 85"/>
                <p:cNvSpPr>
                  <a:spLocks noChangeArrowheads="1"/>
                </p:cNvSpPr>
                <p:nvPr/>
              </p:nvSpPr>
              <p:spPr bwMode="auto">
                <a:xfrm>
                  <a:off x="771" y="2381"/>
                  <a:ext cx="499" cy="227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AEAEA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1420" tIns="45711" rIns="91420" bIns="45711" anchor="ctr"/>
                <a:lstStyle/>
                <a:p>
                  <a:pPr algn="ctr" defTabSz="912813"/>
                  <a:r>
                    <a:rPr lang="es-ES" sz="1200" b="1">
                      <a:latin typeface="Verdana" pitchFamily="34" charset="0"/>
                    </a:rPr>
                    <a:t>JP2</a:t>
                  </a:r>
                </a:p>
              </p:txBody>
            </p:sp>
            <p:sp>
              <p:nvSpPr>
                <p:cNvPr id="10123" name="Line 907"/>
                <p:cNvSpPr>
                  <a:spLocks noChangeShapeType="1"/>
                </p:cNvSpPr>
                <p:nvPr/>
              </p:nvSpPr>
              <p:spPr bwMode="auto">
                <a:xfrm>
                  <a:off x="1025" y="2245"/>
                  <a:ext cx="0" cy="13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a-ES"/>
                </a:p>
              </p:txBody>
            </p:sp>
          </p:grpSp>
          <p:grpSp>
            <p:nvGrpSpPr>
              <p:cNvPr id="10129" name="Group 913"/>
              <p:cNvGrpSpPr>
                <a:grpSpLocks/>
              </p:cNvGrpSpPr>
              <p:nvPr/>
            </p:nvGrpSpPr>
            <p:grpSpPr bwMode="auto">
              <a:xfrm>
                <a:off x="1327" y="2246"/>
                <a:ext cx="499" cy="363"/>
                <a:chOff x="771" y="2245"/>
                <a:chExt cx="499" cy="363"/>
              </a:xfrm>
            </p:grpSpPr>
            <p:sp>
              <p:nvSpPr>
                <p:cNvPr id="10130" name="AutoShape 914"/>
                <p:cNvSpPr>
                  <a:spLocks noChangeArrowheads="1"/>
                </p:cNvSpPr>
                <p:nvPr/>
              </p:nvSpPr>
              <p:spPr bwMode="auto">
                <a:xfrm>
                  <a:off x="771" y="2381"/>
                  <a:ext cx="499" cy="227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AEAEA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1420" tIns="45711" rIns="91420" bIns="45711" anchor="ctr"/>
                <a:lstStyle/>
                <a:p>
                  <a:pPr algn="ctr" defTabSz="912813"/>
                  <a:r>
                    <a:rPr lang="es-ES" sz="1200" b="1">
                      <a:latin typeface="Verdana" pitchFamily="34" charset="0"/>
                    </a:rPr>
                    <a:t>JP2</a:t>
                  </a:r>
                </a:p>
              </p:txBody>
            </p:sp>
            <p:sp>
              <p:nvSpPr>
                <p:cNvPr id="10131" name="Line 915"/>
                <p:cNvSpPr>
                  <a:spLocks noChangeShapeType="1"/>
                </p:cNvSpPr>
                <p:nvPr/>
              </p:nvSpPr>
              <p:spPr bwMode="auto">
                <a:xfrm>
                  <a:off x="1025" y="2245"/>
                  <a:ext cx="0" cy="13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a-ES"/>
                </a:p>
              </p:txBody>
            </p:sp>
          </p:grpSp>
          <p:grpSp>
            <p:nvGrpSpPr>
              <p:cNvPr id="10132" name="Group 916"/>
              <p:cNvGrpSpPr>
                <a:grpSpLocks/>
              </p:cNvGrpSpPr>
              <p:nvPr/>
            </p:nvGrpSpPr>
            <p:grpSpPr bwMode="auto">
              <a:xfrm>
                <a:off x="1846" y="2246"/>
                <a:ext cx="499" cy="363"/>
                <a:chOff x="771" y="2245"/>
                <a:chExt cx="499" cy="363"/>
              </a:xfrm>
            </p:grpSpPr>
            <p:sp>
              <p:nvSpPr>
                <p:cNvPr id="10133" name="AutoShape 917"/>
                <p:cNvSpPr>
                  <a:spLocks noChangeArrowheads="1"/>
                </p:cNvSpPr>
                <p:nvPr/>
              </p:nvSpPr>
              <p:spPr bwMode="auto">
                <a:xfrm>
                  <a:off x="771" y="2381"/>
                  <a:ext cx="499" cy="227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AEAEA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1420" tIns="45711" rIns="91420" bIns="45711" anchor="ctr"/>
                <a:lstStyle/>
                <a:p>
                  <a:pPr algn="ctr" defTabSz="912813"/>
                  <a:r>
                    <a:rPr lang="es-ES" sz="1200" b="1">
                      <a:latin typeface="Verdana" pitchFamily="34" charset="0"/>
                    </a:rPr>
                    <a:t>JP2</a:t>
                  </a:r>
                </a:p>
              </p:txBody>
            </p:sp>
            <p:sp>
              <p:nvSpPr>
                <p:cNvPr id="10134" name="Line 918"/>
                <p:cNvSpPr>
                  <a:spLocks noChangeShapeType="1"/>
                </p:cNvSpPr>
                <p:nvPr/>
              </p:nvSpPr>
              <p:spPr bwMode="auto">
                <a:xfrm>
                  <a:off x="1025" y="2245"/>
                  <a:ext cx="0" cy="13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a-ES"/>
                </a:p>
              </p:txBody>
            </p:sp>
          </p:grpSp>
          <p:grpSp>
            <p:nvGrpSpPr>
              <p:cNvPr id="10135" name="Group 919"/>
              <p:cNvGrpSpPr>
                <a:grpSpLocks/>
              </p:cNvGrpSpPr>
              <p:nvPr/>
            </p:nvGrpSpPr>
            <p:grpSpPr bwMode="auto">
              <a:xfrm>
                <a:off x="2365" y="2246"/>
                <a:ext cx="499" cy="363"/>
                <a:chOff x="771" y="2245"/>
                <a:chExt cx="499" cy="363"/>
              </a:xfrm>
            </p:grpSpPr>
            <p:sp>
              <p:nvSpPr>
                <p:cNvPr id="10136" name="AutoShape 920"/>
                <p:cNvSpPr>
                  <a:spLocks noChangeArrowheads="1"/>
                </p:cNvSpPr>
                <p:nvPr/>
              </p:nvSpPr>
              <p:spPr bwMode="auto">
                <a:xfrm>
                  <a:off x="771" y="2381"/>
                  <a:ext cx="499" cy="227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AEAEA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1420" tIns="45711" rIns="91420" bIns="45711" anchor="ctr"/>
                <a:lstStyle/>
                <a:p>
                  <a:pPr algn="ctr" defTabSz="912813"/>
                  <a:r>
                    <a:rPr lang="es-ES" sz="1200" b="1">
                      <a:latin typeface="Verdana" pitchFamily="34" charset="0"/>
                    </a:rPr>
                    <a:t>JP2</a:t>
                  </a:r>
                </a:p>
              </p:txBody>
            </p:sp>
            <p:sp>
              <p:nvSpPr>
                <p:cNvPr id="10137" name="Line 921"/>
                <p:cNvSpPr>
                  <a:spLocks noChangeShapeType="1"/>
                </p:cNvSpPr>
                <p:nvPr/>
              </p:nvSpPr>
              <p:spPr bwMode="auto">
                <a:xfrm>
                  <a:off x="1025" y="2245"/>
                  <a:ext cx="0" cy="13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a-ES"/>
                </a:p>
              </p:txBody>
            </p:sp>
          </p:grpSp>
          <p:grpSp>
            <p:nvGrpSpPr>
              <p:cNvPr id="10150" name="Group 934"/>
              <p:cNvGrpSpPr>
                <a:grpSpLocks/>
              </p:cNvGrpSpPr>
              <p:nvPr/>
            </p:nvGrpSpPr>
            <p:grpSpPr bwMode="auto">
              <a:xfrm>
                <a:off x="2883" y="2246"/>
                <a:ext cx="499" cy="363"/>
                <a:chOff x="771" y="2245"/>
                <a:chExt cx="499" cy="363"/>
              </a:xfrm>
            </p:grpSpPr>
            <p:sp>
              <p:nvSpPr>
                <p:cNvPr id="10151" name="AutoShape 935"/>
                <p:cNvSpPr>
                  <a:spLocks noChangeArrowheads="1"/>
                </p:cNvSpPr>
                <p:nvPr/>
              </p:nvSpPr>
              <p:spPr bwMode="auto">
                <a:xfrm>
                  <a:off x="771" y="2381"/>
                  <a:ext cx="499" cy="227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AEAEA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1420" tIns="45711" rIns="91420" bIns="45711" anchor="ctr"/>
                <a:lstStyle/>
                <a:p>
                  <a:pPr algn="ctr" defTabSz="912813"/>
                  <a:r>
                    <a:rPr lang="es-ES" sz="1200" b="1">
                      <a:latin typeface="Verdana" pitchFamily="34" charset="0"/>
                    </a:rPr>
                    <a:t>JP2</a:t>
                  </a:r>
                </a:p>
              </p:txBody>
            </p:sp>
            <p:sp>
              <p:nvSpPr>
                <p:cNvPr id="10152" name="Line 936"/>
                <p:cNvSpPr>
                  <a:spLocks noChangeShapeType="1"/>
                </p:cNvSpPr>
                <p:nvPr/>
              </p:nvSpPr>
              <p:spPr bwMode="auto">
                <a:xfrm>
                  <a:off x="1025" y="2245"/>
                  <a:ext cx="0" cy="13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a-ES"/>
                </a:p>
              </p:txBody>
            </p:sp>
          </p:grpSp>
          <p:grpSp>
            <p:nvGrpSpPr>
              <p:cNvPr id="10153" name="Group 937"/>
              <p:cNvGrpSpPr>
                <a:grpSpLocks/>
              </p:cNvGrpSpPr>
              <p:nvPr/>
            </p:nvGrpSpPr>
            <p:grpSpPr bwMode="auto">
              <a:xfrm>
                <a:off x="3404" y="2246"/>
                <a:ext cx="499" cy="363"/>
                <a:chOff x="771" y="2245"/>
                <a:chExt cx="499" cy="363"/>
              </a:xfrm>
            </p:grpSpPr>
            <p:sp>
              <p:nvSpPr>
                <p:cNvPr id="10154" name="AutoShape 938"/>
                <p:cNvSpPr>
                  <a:spLocks noChangeArrowheads="1"/>
                </p:cNvSpPr>
                <p:nvPr/>
              </p:nvSpPr>
              <p:spPr bwMode="auto">
                <a:xfrm>
                  <a:off x="771" y="2381"/>
                  <a:ext cx="499" cy="227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AEAEA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1420" tIns="45711" rIns="91420" bIns="45711" anchor="ctr"/>
                <a:lstStyle/>
                <a:p>
                  <a:pPr algn="ctr" defTabSz="912813"/>
                  <a:r>
                    <a:rPr lang="es-ES" sz="1200" b="1">
                      <a:latin typeface="Verdana" pitchFamily="34" charset="0"/>
                    </a:rPr>
                    <a:t>JP2</a:t>
                  </a:r>
                </a:p>
              </p:txBody>
            </p:sp>
            <p:sp>
              <p:nvSpPr>
                <p:cNvPr id="10155" name="Line 939"/>
                <p:cNvSpPr>
                  <a:spLocks noChangeShapeType="1"/>
                </p:cNvSpPr>
                <p:nvPr/>
              </p:nvSpPr>
              <p:spPr bwMode="auto">
                <a:xfrm>
                  <a:off x="1025" y="2245"/>
                  <a:ext cx="0" cy="13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a-ES"/>
                </a:p>
              </p:txBody>
            </p:sp>
          </p:grpSp>
          <p:grpSp>
            <p:nvGrpSpPr>
              <p:cNvPr id="10156" name="Group 940"/>
              <p:cNvGrpSpPr>
                <a:grpSpLocks/>
              </p:cNvGrpSpPr>
              <p:nvPr/>
            </p:nvGrpSpPr>
            <p:grpSpPr bwMode="auto">
              <a:xfrm>
                <a:off x="3923" y="2246"/>
                <a:ext cx="499" cy="363"/>
                <a:chOff x="771" y="2245"/>
                <a:chExt cx="499" cy="363"/>
              </a:xfrm>
            </p:grpSpPr>
            <p:sp>
              <p:nvSpPr>
                <p:cNvPr id="10157" name="AutoShape 941"/>
                <p:cNvSpPr>
                  <a:spLocks noChangeArrowheads="1"/>
                </p:cNvSpPr>
                <p:nvPr/>
              </p:nvSpPr>
              <p:spPr bwMode="auto">
                <a:xfrm>
                  <a:off x="771" y="2381"/>
                  <a:ext cx="499" cy="227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AEAEA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1420" tIns="45711" rIns="91420" bIns="45711" anchor="ctr"/>
                <a:lstStyle/>
                <a:p>
                  <a:pPr algn="ctr" defTabSz="912813"/>
                  <a:r>
                    <a:rPr lang="es-ES" sz="1200" b="1">
                      <a:latin typeface="Verdana" pitchFamily="34" charset="0"/>
                    </a:rPr>
                    <a:t>JP2</a:t>
                  </a:r>
                </a:p>
              </p:txBody>
            </p:sp>
            <p:sp>
              <p:nvSpPr>
                <p:cNvPr id="10158" name="Line 942"/>
                <p:cNvSpPr>
                  <a:spLocks noChangeShapeType="1"/>
                </p:cNvSpPr>
                <p:nvPr/>
              </p:nvSpPr>
              <p:spPr bwMode="auto">
                <a:xfrm>
                  <a:off x="1025" y="2245"/>
                  <a:ext cx="0" cy="13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a-ES"/>
                </a:p>
              </p:txBody>
            </p:sp>
          </p:grpSp>
          <p:grpSp>
            <p:nvGrpSpPr>
              <p:cNvPr id="10159" name="Group 943"/>
              <p:cNvGrpSpPr>
                <a:grpSpLocks/>
              </p:cNvGrpSpPr>
              <p:nvPr/>
            </p:nvGrpSpPr>
            <p:grpSpPr bwMode="auto">
              <a:xfrm>
                <a:off x="4442" y="2246"/>
                <a:ext cx="499" cy="363"/>
                <a:chOff x="771" y="2245"/>
                <a:chExt cx="499" cy="363"/>
              </a:xfrm>
            </p:grpSpPr>
            <p:sp>
              <p:nvSpPr>
                <p:cNvPr id="10160" name="AutoShape 944"/>
                <p:cNvSpPr>
                  <a:spLocks noChangeArrowheads="1"/>
                </p:cNvSpPr>
                <p:nvPr/>
              </p:nvSpPr>
              <p:spPr bwMode="auto">
                <a:xfrm>
                  <a:off x="771" y="2381"/>
                  <a:ext cx="499" cy="227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AEAEA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1420" tIns="45711" rIns="91420" bIns="45711" anchor="ctr"/>
                <a:lstStyle/>
                <a:p>
                  <a:pPr algn="ctr" defTabSz="912813"/>
                  <a:r>
                    <a:rPr lang="es-ES" sz="1200" b="1">
                      <a:latin typeface="Verdana" pitchFamily="34" charset="0"/>
                    </a:rPr>
                    <a:t>JP2</a:t>
                  </a:r>
                </a:p>
              </p:txBody>
            </p:sp>
            <p:sp>
              <p:nvSpPr>
                <p:cNvPr id="10161" name="Line 945"/>
                <p:cNvSpPr>
                  <a:spLocks noChangeShapeType="1"/>
                </p:cNvSpPr>
                <p:nvPr/>
              </p:nvSpPr>
              <p:spPr bwMode="auto">
                <a:xfrm>
                  <a:off x="1025" y="2245"/>
                  <a:ext cx="0" cy="13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a-ES"/>
                </a:p>
              </p:txBody>
            </p:sp>
          </p:grpSp>
          <p:grpSp>
            <p:nvGrpSpPr>
              <p:cNvPr id="10162" name="Group 946"/>
              <p:cNvGrpSpPr>
                <a:grpSpLocks/>
              </p:cNvGrpSpPr>
              <p:nvPr/>
            </p:nvGrpSpPr>
            <p:grpSpPr bwMode="auto">
              <a:xfrm>
                <a:off x="4960" y="2246"/>
                <a:ext cx="499" cy="363"/>
                <a:chOff x="771" y="2245"/>
                <a:chExt cx="499" cy="363"/>
              </a:xfrm>
            </p:grpSpPr>
            <p:sp>
              <p:nvSpPr>
                <p:cNvPr id="10163" name="AutoShape 947"/>
                <p:cNvSpPr>
                  <a:spLocks noChangeArrowheads="1"/>
                </p:cNvSpPr>
                <p:nvPr/>
              </p:nvSpPr>
              <p:spPr bwMode="auto">
                <a:xfrm>
                  <a:off x="771" y="2381"/>
                  <a:ext cx="499" cy="227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AEAEA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1420" tIns="45711" rIns="91420" bIns="45711" anchor="ctr"/>
                <a:lstStyle/>
                <a:p>
                  <a:pPr algn="ctr" defTabSz="912813"/>
                  <a:r>
                    <a:rPr lang="es-ES" sz="1200" b="1">
                      <a:latin typeface="Verdana" pitchFamily="34" charset="0"/>
                    </a:rPr>
                    <a:t>JP2</a:t>
                  </a:r>
                </a:p>
              </p:txBody>
            </p:sp>
            <p:sp>
              <p:nvSpPr>
                <p:cNvPr id="10164" name="Line 948"/>
                <p:cNvSpPr>
                  <a:spLocks noChangeShapeType="1"/>
                </p:cNvSpPr>
                <p:nvPr/>
              </p:nvSpPr>
              <p:spPr bwMode="auto">
                <a:xfrm>
                  <a:off x="1025" y="2245"/>
                  <a:ext cx="0" cy="13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a-ES"/>
                </a:p>
              </p:txBody>
            </p:sp>
          </p:grpSp>
          <p:grpSp>
            <p:nvGrpSpPr>
              <p:cNvPr id="10165" name="Group 949"/>
              <p:cNvGrpSpPr>
                <a:grpSpLocks/>
              </p:cNvGrpSpPr>
              <p:nvPr/>
            </p:nvGrpSpPr>
            <p:grpSpPr bwMode="auto">
              <a:xfrm>
                <a:off x="5481" y="2246"/>
                <a:ext cx="499" cy="363"/>
                <a:chOff x="771" y="2245"/>
                <a:chExt cx="499" cy="363"/>
              </a:xfrm>
            </p:grpSpPr>
            <p:sp>
              <p:nvSpPr>
                <p:cNvPr id="10166" name="AutoShape 950"/>
                <p:cNvSpPr>
                  <a:spLocks noChangeArrowheads="1"/>
                </p:cNvSpPr>
                <p:nvPr/>
              </p:nvSpPr>
              <p:spPr bwMode="auto">
                <a:xfrm>
                  <a:off x="771" y="2381"/>
                  <a:ext cx="499" cy="227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AEAEA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1420" tIns="45711" rIns="91420" bIns="45711" anchor="ctr"/>
                <a:lstStyle/>
                <a:p>
                  <a:pPr algn="ctr" defTabSz="912813"/>
                  <a:r>
                    <a:rPr lang="es-ES" sz="1200" b="1">
                      <a:latin typeface="Verdana" pitchFamily="34" charset="0"/>
                    </a:rPr>
                    <a:t>JP2</a:t>
                  </a:r>
                </a:p>
              </p:txBody>
            </p:sp>
            <p:sp>
              <p:nvSpPr>
                <p:cNvPr id="10167" name="Line 951"/>
                <p:cNvSpPr>
                  <a:spLocks noChangeShapeType="1"/>
                </p:cNvSpPr>
                <p:nvPr/>
              </p:nvSpPr>
              <p:spPr bwMode="auto">
                <a:xfrm>
                  <a:off x="1025" y="2245"/>
                  <a:ext cx="0" cy="13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a-ES"/>
                </a:p>
              </p:txBody>
            </p:sp>
          </p:grpSp>
          <p:pic>
            <p:nvPicPr>
              <p:cNvPr id="9306" name="Picture 90" descr="foreman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6" y="1793"/>
                <a:ext cx="454" cy="3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309" name="Picture 93" descr="foreman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25" y="1793"/>
                <a:ext cx="454" cy="3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312" name="Picture 96" descr="foreman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790"/>
                <a:ext cx="454" cy="3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315" name="Picture 99" descr="foreman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68" y="1793"/>
                <a:ext cx="454" cy="3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318" name="Picture 102" descr="foreman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67" y="1793"/>
                <a:ext cx="454" cy="3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321" name="Picture 105" descr="foreman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6" y="1793"/>
                <a:ext cx="454" cy="3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324" name="Picture 108" descr="foreman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11" y="1793"/>
                <a:ext cx="454" cy="3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327" name="Picture 111" descr="foreman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9" y="1793"/>
                <a:ext cx="454" cy="3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330" name="Picture 114" descr="foreman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08" y="1793"/>
                <a:ext cx="454" cy="3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333" name="Picture 117" descr="foreman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53" y="1793"/>
                <a:ext cx="454" cy="3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9365" name="Group 149"/>
              <p:cNvGrpSpPr>
                <a:grpSpLocks/>
              </p:cNvGrpSpPr>
              <p:nvPr/>
            </p:nvGrpSpPr>
            <p:grpSpPr bwMode="auto">
              <a:xfrm>
                <a:off x="735" y="1702"/>
                <a:ext cx="544" cy="545"/>
                <a:chOff x="-1361" y="2789"/>
                <a:chExt cx="544" cy="545"/>
              </a:xfrm>
            </p:grpSpPr>
            <p:grpSp>
              <p:nvGrpSpPr>
                <p:cNvPr id="9346" name="Group 130"/>
                <p:cNvGrpSpPr>
                  <a:grpSpLocks/>
                </p:cNvGrpSpPr>
                <p:nvPr/>
              </p:nvGrpSpPr>
              <p:grpSpPr bwMode="auto">
                <a:xfrm>
                  <a:off x="-1361" y="3243"/>
                  <a:ext cx="544" cy="91"/>
                  <a:chOff x="-1361" y="3243"/>
                  <a:chExt cx="544" cy="91"/>
                </a:xfrm>
              </p:grpSpPr>
              <p:sp>
                <p:nvSpPr>
                  <p:cNvPr id="9336" name="Rectangle 120"/>
                  <p:cNvSpPr>
                    <a:spLocks noChangeArrowheads="1"/>
                  </p:cNvSpPr>
                  <p:nvPr/>
                </p:nvSpPr>
                <p:spPr bwMode="auto">
                  <a:xfrm>
                    <a:off x="-1361" y="3243"/>
                    <a:ext cx="544" cy="91"/>
                  </a:xfrm>
                  <a:prstGeom prst="rect">
                    <a:avLst/>
                  </a:prstGeom>
                  <a:solidFill>
                    <a:srgbClr val="3333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9338" name="AutoShape 122"/>
                  <p:cNvSpPr>
                    <a:spLocks noChangeArrowheads="1"/>
                  </p:cNvSpPr>
                  <p:nvPr/>
                </p:nvSpPr>
                <p:spPr bwMode="auto">
                  <a:xfrm>
                    <a:off x="-1334" y="3265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9339" name="AutoShape 123"/>
                  <p:cNvSpPr>
                    <a:spLocks noChangeArrowheads="1"/>
                  </p:cNvSpPr>
                  <p:nvPr/>
                </p:nvSpPr>
                <p:spPr bwMode="auto">
                  <a:xfrm>
                    <a:off x="-1261" y="3264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9340" name="AutoShape 124"/>
                  <p:cNvSpPr>
                    <a:spLocks noChangeArrowheads="1"/>
                  </p:cNvSpPr>
                  <p:nvPr/>
                </p:nvSpPr>
                <p:spPr bwMode="auto">
                  <a:xfrm>
                    <a:off x="-1189" y="3265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9341" name="AutoShape 125"/>
                  <p:cNvSpPr>
                    <a:spLocks noChangeArrowheads="1"/>
                  </p:cNvSpPr>
                  <p:nvPr/>
                </p:nvSpPr>
                <p:spPr bwMode="auto">
                  <a:xfrm>
                    <a:off x="-1116" y="3264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9342" name="AutoShape 126"/>
                  <p:cNvSpPr>
                    <a:spLocks noChangeArrowheads="1"/>
                  </p:cNvSpPr>
                  <p:nvPr/>
                </p:nvSpPr>
                <p:spPr bwMode="auto">
                  <a:xfrm>
                    <a:off x="-1042" y="3265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9343" name="AutoShape 127"/>
                  <p:cNvSpPr>
                    <a:spLocks noChangeArrowheads="1"/>
                  </p:cNvSpPr>
                  <p:nvPr/>
                </p:nvSpPr>
                <p:spPr bwMode="auto">
                  <a:xfrm>
                    <a:off x="-969" y="3264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9344" name="AutoShape 128"/>
                  <p:cNvSpPr>
                    <a:spLocks noChangeArrowheads="1"/>
                  </p:cNvSpPr>
                  <p:nvPr/>
                </p:nvSpPr>
                <p:spPr bwMode="auto">
                  <a:xfrm>
                    <a:off x="-897" y="3265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</p:grpSp>
            <p:grpSp>
              <p:nvGrpSpPr>
                <p:cNvPr id="9347" name="Group 131"/>
                <p:cNvGrpSpPr>
                  <a:grpSpLocks/>
                </p:cNvGrpSpPr>
                <p:nvPr/>
              </p:nvGrpSpPr>
              <p:grpSpPr bwMode="auto">
                <a:xfrm>
                  <a:off x="-1361" y="2789"/>
                  <a:ext cx="544" cy="91"/>
                  <a:chOff x="-1361" y="3243"/>
                  <a:chExt cx="544" cy="91"/>
                </a:xfrm>
              </p:grpSpPr>
              <p:sp>
                <p:nvSpPr>
                  <p:cNvPr id="9348" name="Rectangle 132"/>
                  <p:cNvSpPr>
                    <a:spLocks noChangeArrowheads="1"/>
                  </p:cNvSpPr>
                  <p:nvPr/>
                </p:nvSpPr>
                <p:spPr bwMode="auto">
                  <a:xfrm>
                    <a:off x="-1361" y="3243"/>
                    <a:ext cx="544" cy="91"/>
                  </a:xfrm>
                  <a:prstGeom prst="rect">
                    <a:avLst/>
                  </a:prstGeom>
                  <a:solidFill>
                    <a:srgbClr val="3333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9349" name="AutoShape 133"/>
                  <p:cNvSpPr>
                    <a:spLocks noChangeArrowheads="1"/>
                  </p:cNvSpPr>
                  <p:nvPr/>
                </p:nvSpPr>
                <p:spPr bwMode="auto">
                  <a:xfrm>
                    <a:off x="-1334" y="3265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9350" name="AutoShape 134"/>
                  <p:cNvSpPr>
                    <a:spLocks noChangeArrowheads="1"/>
                  </p:cNvSpPr>
                  <p:nvPr/>
                </p:nvSpPr>
                <p:spPr bwMode="auto">
                  <a:xfrm>
                    <a:off x="-1261" y="3264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9351" name="AutoShape 135"/>
                  <p:cNvSpPr>
                    <a:spLocks noChangeArrowheads="1"/>
                  </p:cNvSpPr>
                  <p:nvPr/>
                </p:nvSpPr>
                <p:spPr bwMode="auto">
                  <a:xfrm>
                    <a:off x="-1189" y="3265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9352" name="AutoShape 136"/>
                  <p:cNvSpPr>
                    <a:spLocks noChangeArrowheads="1"/>
                  </p:cNvSpPr>
                  <p:nvPr/>
                </p:nvSpPr>
                <p:spPr bwMode="auto">
                  <a:xfrm>
                    <a:off x="-1116" y="3264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9353" name="AutoShape 137"/>
                  <p:cNvSpPr>
                    <a:spLocks noChangeArrowheads="1"/>
                  </p:cNvSpPr>
                  <p:nvPr/>
                </p:nvSpPr>
                <p:spPr bwMode="auto">
                  <a:xfrm>
                    <a:off x="-1042" y="3265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9354" name="AutoShape 138"/>
                  <p:cNvSpPr>
                    <a:spLocks noChangeArrowheads="1"/>
                  </p:cNvSpPr>
                  <p:nvPr/>
                </p:nvSpPr>
                <p:spPr bwMode="auto">
                  <a:xfrm>
                    <a:off x="-969" y="3264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9355" name="AutoShape 139"/>
                  <p:cNvSpPr>
                    <a:spLocks noChangeArrowheads="1"/>
                  </p:cNvSpPr>
                  <p:nvPr/>
                </p:nvSpPr>
                <p:spPr bwMode="auto">
                  <a:xfrm>
                    <a:off x="-897" y="3265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</p:grpSp>
            <p:sp>
              <p:nvSpPr>
                <p:cNvPr id="9357" name="Rectangle 141"/>
                <p:cNvSpPr>
                  <a:spLocks noChangeArrowheads="1"/>
                </p:cNvSpPr>
                <p:nvPr/>
              </p:nvSpPr>
              <p:spPr bwMode="auto">
                <a:xfrm rot="5400000">
                  <a:off x="-1496" y="3016"/>
                  <a:ext cx="363" cy="91"/>
                </a:xfrm>
                <a:prstGeom prst="rect">
                  <a:avLst/>
                </a:pr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9360" name="AutoShape 144"/>
                <p:cNvSpPr>
                  <a:spLocks noChangeArrowheads="1"/>
                </p:cNvSpPr>
                <p:nvPr/>
              </p:nvSpPr>
              <p:spPr bwMode="auto">
                <a:xfrm rot="5400000">
                  <a:off x="-1336" y="2891"/>
                  <a:ext cx="45" cy="4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9361" name="AutoShape 145"/>
                <p:cNvSpPr>
                  <a:spLocks noChangeArrowheads="1"/>
                </p:cNvSpPr>
                <p:nvPr/>
              </p:nvSpPr>
              <p:spPr bwMode="auto">
                <a:xfrm rot="5400000">
                  <a:off x="-1335" y="2964"/>
                  <a:ext cx="45" cy="4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9362" name="AutoShape 146"/>
                <p:cNvSpPr>
                  <a:spLocks noChangeArrowheads="1"/>
                </p:cNvSpPr>
                <p:nvPr/>
              </p:nvSpPr>
              <p:spPr bwMode="auto">
                <a:xfrm rot="5400000">
                  <a:off x="-1336" y="3038"/>
                  <a:ext cx="45" cy="4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9363" name="AutoShape 147"/>
                <p:cNvSpPr>
                  <a:spLocks noChangeArrowheads="1"/>
                </p:cNvSpPr>
                <p:nvPr/>
              </p:nvSpPr>
              <p:spPr bwMode="auto">
                <a:xfrm rot="5400000">
                  <a:off x="-1335" y="3111"/>
                  <a:ext cx="45" cy="4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9364" name="AutoShape 148"/>
                <p:cNvSpPr>
                  <a:spLocks noChangeArrowheads="1"/>
                </p:cNvSpPr>
                <p:nvPr/>
              </p:nvSpPr>
              <p:spPr bwMode="auto">
                <a:xfrm rot="5400000">
                  <a:off x="-1336" y="3183"/>
                  <a:ext cx="45" cy="4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</p:grpSp>
          <p:grpSp>
            <p:nvGrpSpPr>
              <p:cNvPr id="9366" name="Group 150"/>
              <p:cNvGrpSpPr>
                <a:grpSpLocks/>
              </p:cNvGrpSpPr>
              <p:nvPr/>
            </p:nvGrpSpPr>
            <p:grpSpPr bwMode="auto">
              <a:xfrm>
                <a:off x="1252" y="1702"/>
                <a:ext cx="544" cy="545"/>
                <a:chOff x="-1361" y="2789"/>
                <a:chExt cx="544" cy="545"/>
              </a:xfrm>
            </p:grpSpPr>
            <p:grpSp>
              <p:nvGrpSpPr>
                <p:cNvPr id="9367" name="Group 151"/>
                <p:cNvGrpSpPr>
                  <a:grpSpLocks/>
                </p:cNvGrpSpPr>
                <p:nvPr/>
              </p:nvGrpSpPr>
              <p:grpSpPr bwMode="auto">
                <a:xfrm>
                  <a:off x="-1361" y="3243"/>
                  <a:ext cx="544" cy="91"/>
                  <a:chOff x="-1361" y="3243"/>
                  <a:chExt cx="544" cy="91"/>
                </a:xfrm>
              </p:grpSpPr>
              <p:sp>
                <p:nvSpPr>
                  <p:cNvPr id="9368" name="Rectangle 152"/>
                  <p:cNvSpPr>
                    <a:spLocks noChangeArrowheads="1"/>
                  </p:cNvSpPr>
                  <p:nvPr/>
                </p:nvSpPr>
                <p:spPr bwMode="auto">
                  <a:xfrm>
                    <a:off x="-1361" y="3243"/>
                    <a:ext cx="544" cy="91"/>
                  </a:xfrm>
                  <a:prstGeom prst="rect">
                    <a:avLst/>
                  </a:prstGeom>
                  <a:solidFill>
                    <a:srgbClr val="3333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9369" name="AutoShape 153"/>
                  <p:cNvSpPr>
                    <a:spLocks noChangeArrowheads="1"/>
                  </p:cNvSpPr>
                  <p:nvPr/>
                </p:nvSpPr>
                <p:spPr bwMode="auto">
                  <a:xfrm>
                    <a:off x="-1334" y="3265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9370" name="AutoShape 154"/>
                  <p:cNvSpPr>
                    <a:spLocks noChangeArrowheads="1"/>
                  </p:cNvSpPr>
                  <p:nvPr/>
                </p:nvSpPr>
                <p:spPr bwMode="auto">
                  <a:xfrm>
                    <a:off x="-1261" y="3264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9371" name="AutoShape 155"/>
                  <p:cNvSpPr>
                    <a:spLocks noChangeArrowheads="1"/>
                  </p:cNvSpPr>
                  <p:nvPr/>
                </p:nvSpPr>
                <p:spPr bwMode="auto">
                  <a:xfrm>
                    <a:off x="-1189" y="3265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9372" name="AutoShape 156"/>
                  <p:cNvSpPr>
                    <a:spLocks noChangeArrowheads="1"/>
                  </p:cNvSpPr>
                  <p:nvPr/>
                </p:nvSpPr>
                <p:spPr bwMode="auto">
                  <a:xfrm>
                    <a:off x="-1116" y="3264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9373" name="AutoShape 157"/>
                  <p:cNvSpPr>
                    <a:spLocks noChangeArrowheads="1"/>
                  </p:cNvSpPr>
                  <p:nvPr/>
                </p:nvSpPr>
                <p:spPr bwMode="auto">
                  <a:xfrm>
                    <a:off x="-1042" y="3265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9374" name="AutoShape 158"/>
                  <p:cNvSpPr>
                    <a:spLocks noChangeArrowheads="1"/>
                  </p:cNvSpPr>
                  <p:nvPr/>
                </p:nvSpPr>
                <p:spPr bwMode="auto">
                  <a:xfrm>
                    <a:off x="-969" y="3264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9375" name="AutoShape 159"/>
                  <p:cNvSpPr>
                    <a:spLocks noChangeArrowheads="1"/>
                  </p:cNvSpPr>
                  <p:nvPr/>
                </p:nvSpPr>
                <p:spPr bwMode="auto">
                  <a:xfrm>
                    <a:off x="-897" y="3265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</p:grpSp>
            <p:grpSp>
              <p:nvGrpSpPr>
                <p:cNvPr id="9376" name="Group 160"/>
                <p:cNvGrpSpPr>
                  <a:grpSpLocks/>
                </p:cNvGrpSpPr>
                <p:nvPr/>
              </p:nvGrpSpPr>
              <p:grpSpPr bwMode="auto">
                <a:xfrm>
                  <a:off x="-1361" y="2789"/>
                  <a:ext cx="544" cy="91"/>
                  <a:chOff x="-1361" y="3243"/>
                  <a:chExt cx="544" cy="91"/>
                </a:xfrm>
              </p:grpSpPr>
              <p:sp>
                <p:nvSpPr>
                  <p:cNvPr id="9377" name="Rectangle 161"/>
                  <p:cNvSpPr>
                    <a:spLocks noChangeArrowheads="1"/>
                  </p:cNvSpPr>
                  <p:nvPr/>
                </p:nvSpPr>
                <p:spPr bwMode="auto">
                  <a:xfrm>
                    <a:off x="-1361" y="3243"/>
                    <a:ext cx="544" cy="91"/>
                  </a:xfrm>
                  <a:prstGeom prst="rect">
                    <a:avLst/>
                  </a:prstGeom>
                  <a:solidFill>
                    <a:srgbClr val="3333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9378" name="AutoShape 162"/>
                  <p:cNvSpPr>
                    <a:spLocks noChangeArrowheads="1"/>
                  </p:cNvSpPr>
                  <p:nvPr/>
                </p:nvSpPr>
                <p:spPr bwMode="auto">
                  <a:xfrm>
                    <a:off x="-1334" y="3265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9379" name="AutoShape 163"/>
                  <p:cNvSpPr>
                    <a:spLocks noChangeArrowheads="1"/>
                  </p:cNvSpPr>
                  <p:nvPr/>
                </p:nvSpPr>
                <p:spPr bwMode="auto">
                  <a:xfrm>
                    <a:off x="-1261" y="3264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9380" name="AutoShape 164"/>
                  <p:cNvSpPr>
                    <a:spLocks noChangeArrowheads="1"/>
                  </p:cNvSpPr>
                  <p:nvPr/>
                </p:nvSpPr>
                <p:spPr bwMode="auto">
                  <a:xfrm>
                    <a:off x="-1189" y="3265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9381" name="AutoShape 165"/>
                  <p:cNvSpPr>
                    <a:spLocks noChangeArrowheads="1"/>
                  </p:cNvSpPr>
                  <p:nvPr/>
                </p:nvSpPr>
                <p:spPr bwMode="auto">
                  <a:xfrm>
                    <a:off x="-1116" y="3264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9382" name="AutoShape 166"/>
                  <p:cNvSpPr>
                    <a:spLocks noChangeArrowheads="1"/>
                  </p:cNvSpPr>
                  <p:nvPr/>
                </p:nvSpPr>
                <p:spPr bwMode="auto">
                  <a:xfrm>
                    <a:off x="-1042" y="3265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9383" name="AutoShape 167"/>
                  <p:cNvSpPr>
                    <a:spLocks noChangeArrowheads="1"/>
                  </p:cNvSpPr>
                  <p:nvPr/>
                </p:nvSpPr>
                <p:spPr bwMode="auto">
                  <a:xfrm>
                    <a:off x="-969" y="3264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9384" name="AutoShape 168"/>
                  <p:cNvSpPr>
                    <a:spLocks noChangeArrowheads="1"/>
                  </p:cNvSpPr>
                  <p:nvPr/>
                </p:nvSpPr>
                <p:spPr bwMode="auto">
                  <a:xfrm>
                    <a:off x="-897" y="3265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</p:grpSp>
            <p:sp>
              <p:nvSpPr>
                <p:cNvPr id="9385" name="Rectangle 169"/>
                <p:cNvSpPr>
                  <a:spLocks noChangeArrowheads="1"/>
                </p:cNvSpPr>
                <p:nvPr/>
              </p:nvSpPr>
              <p:spPr bwMode="auto">
                <a:xfrm rot="5400000">
                  <a:off x="-1496" y="3016"/>
                  <a:ext cx="363" cy="91"/>
                </a:xfrm>
                <a:prstGeom prst="rect">
                  <a:avLst/>
                </a:pr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9386" name="AutoShape 170"/>
                <p:cNvSpPr>
                  <a:spLocks noChangeArrowheads="1"/>
                </p:cNvSpPr>
                <p:nvPr/>
              </p:nvSpPr>
              <p:spPr bwMode="auto">
                <a:xfrm rot="5400000">
                  <a:off x="-1336" y="2891"/>
                  <a:ext cx="45" cy="4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9387" name="AutoShape 171"/>
                <p:cNvSpPr>
                  <a:spLocks noChangeArrowheads="1"/>
                </p:cNvSpPr>
                <p:nvPr/>
              </p:nvSpPr>
              <p:spPr bwMode="auto">
                <a:xfrm rot="5400000">
                  <a:off x="-1335" y="2964"/>
                  <a:ext cx="45" cy="4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9388" name="AutoShape 172"/>
                <p:cNvSpPr>
                  <a:spLocks noChangeArrowheads="1"/>
                </p:cNvSpPr>
                <p:nvPr/>
              </p:nvSpPr>
              <p:spPr bwMode="auto">
                <a:xfrm rot="5400000">
                  <a:off x="-1336" y="3038"/>
                  <a:ext cx="45" cy="4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9389" name="AutoShape 173"/>
                <p:cNvSpPr>
                  <a:spLocks noChangeArrowheads="1"/>
                </p:cNvSpPr>
                <p:nvPr/>
              </p:nvSpPr>
              <p:spPr bwMode="auto">
                <a:xfrm rot="5400000">
                  <a:off x="-1335" y="3111"/>
                  <a:ext cx="45" cy="4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9390" name="AutoShape 174"/>
                <p:cNvSpPr>
                  <a:spLocks noChangeArrowheads="1"/>
                </p:cNvSpPr>
                <p:nvPr/>
              </p:nvSpPr>
              <p:spPr bwMode="auto">
                <a:xfrm rot="5400000">
                  <a:off x="-1336" y="3183"/>
                  <a:ext cx="45" cy="4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</p:grpSp>
          <p:grpSp>
            <p:nvGrpSpPr>
              <p:cNvPr id="9391" name="Group 175"/>
              <p:cNvGrpSpPr>
                <a:grpSpLocks/>
              </p:cNvGrpSpPr>
              <p:nvPr/>
            </p:nvGrpSpPr>
            <p:grpSpPr bwMode="auto">
              <a:xfrm>
                <a:off x="1767" y="1702"/>
                <a:ext cx="544" cy="545"/>
                <a:chOff x="-1361" y="2789"/>
                <a:chExt cx="544" cy="545"/>
              </a:xfrm>
            </p:grpSpPr>
            <p:grpSp>
              <p:nvGrpSpPr>
                <p:cNvPr id="9392" name="Group 176"/>
                <p:cNvGrpSpPr>
                  <a:grpSpLocks/>
                </p:cNvGrpSpPr>
                <p:nvPr/>
              </p:nvGrpSpPr>
              <p:grpSpPr bwMode="auto">
                <a:xfrm>
                  <a:off x="-1361" y="3243"/>
                  <a:ext cx="544" cy="91"/>
                  <a:chOff x="-1361" y="3243"/>
                  <a:chExt cx="544" cy="91"/>
                </a:xfrm>
              </p:grpSpPr>
              <p:sp>
                <p:nvSpPr>
                  <p:cNvPr id="9393" name="Rectangle 177"/>
                  <p:cNvSpPr>
                    <a:spLocks noChangeArrowheads="1"/>
                  </p:cNvSpPr>
                  <p:nvPr/>
                </p:nvSpPr>
                <p:spPr bwMode="auto">
                  <a:xfrm>
                    <a:off x="-1361" y="3243"/>
                    <a:ext cx="544" cy="91"/>
                  </a:xfrm>
                  <a:prstGeom prst="rect">
                    <a:avLst/>
                  </a:prstGeom>
                  <a:solidFill>
                    <a:srgbClr val="3333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9394" name="AutoShape 178"/>
                  <p:cNvSpPr>
                    <a:spLocks noChangeArrowheads="1"/>
                  </p:cNvSpPr>
                  <p:nvPr/>
                </p:nvSpPr>
                <p:spPr bwMode="auto">
                  <a:xfrm>
                    <a:off x="-1334" y="3265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9395" name="AutoShape 179"/>
                  <p:cNvSpPr>
                    <a:spLocks noChangeArrowheads="1"/>
                  </p:cNvSpPr>
                  <p:nvPr/>
                </p:nvSpPr>
                <p:spPr bwMode="auto">
                  <a:xfrm>
                    <a:off x="-1261" y="3264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9396" name="AutoShape 180"/>
                  <p:cNvSpPr>
                    <a:spLocks noChangeArrowheads="1"/>
                  </p:cNvSpPr>
                  <p:nvPr/>
                </p:nvSpPr>
                <p:spPr bwMode="auto">
                  <a:xfrm>
                    <a:off x="-1189" y="3265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9397" name="AutoShape 181"/>
                  <p:cNvSpPr>
                    <a:spLocks noChangeArrowheads="1"/>
                  </p:cNvSpPr>
                  <p:nvPr/>
                </p:nvSpPr>
                <p:spPr bwMode="auto">
                  <a:xfrm>
                    <a:off x="-1116" y="3264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9398" name="AutoShape 182"/>
                  <p:cNvSpPr>
                    <a:spLocks noChangeArrowheads="1"/>
                  </p:cNvSpPr>
                  <p:nvPr/>
                </p:nvSpPr>
                <p:spPr bwMode="auto">
                  <a:xfrm>
                    <a:off x="-1042" y="3265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9399" name="AutoShape 183"/>
                  <p:cNvSpPr>
                    <a:spLocks noChangeArrowheads="1"/>
                  </p:cNvSpPr>
                  <p:nvPr/>
                </p:nvSpPr>
                <p:spPr bwMode="auto">
                  <a:xfrm>
                    <a:off x="-969" y="3264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9400" name="AutoShape 184"/>
                  <p:cNvSpPr>
                    <a:spLocks noChangeArrowheads="1"/>
                  </p:cNvSpPr>
                  <p:nvPr/>
                </p:nvSpPr>
                <p:spPr bwMode="auto">
                  <a:xfrm>
                    <a:off x="-897" y="3265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</p:grpSp>
            <p:grpSp>
              <p:nvGrpSpPr>
                <p:cNvPr id="9401" name="Group 185"/>
                <p:cNvGrpSpPr>
                  <a:grpSpLocks/>
                </p:cNvGrpSpPr>
                <p:nvPr/>
              </p:nvGrpSpPr>
              <p:grpSpPr bwMode="auto">
                <a:xfrm>
                  <a:off x="-1361" y="2789"/>
                  <a:ext cx="544" cy="91"/>
                  <a:chOff x="-1361" y="3243"/>
                  <a:chExt cx="544" cy="91"/>
                </a:xfrm>
              </p:grpSpPr>
              <p:sp>
                <p:nvSpPr>
                  <p:cNvPr id="9402" name="Rectangle 186"/>
                  <p:cNvSpPr>
                    <a:spLocks noChangeArrowheads="1"/>
                  </p:cNvSpPr>
                  <p:nvPr/>
                </p:nvSpPr>
                <p:spPr bwMode="auto">
                  <a:xfrm>
                    <a:off x="-1361" y="3243"/>
                    <a:ext cx="544" cy="91"/>
                  </a:xfrm>
                  <a:prstGeom prst="rect">
                    <a:avLst/>
                  </a:prstGeom>
                  <a:solidFill>
                    <a:srgbClr val="3333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9403" name="AutoShape 187"/>
                  <p:cNvSpPr>
                    <a:spLocks noChangeArrowheads="1"/>
                  </p:cNvSpPr>
                  <p:nvPr/>
                </p:nvSpPr>
                <p:spPr bwMode="auto">
                  <a:xfrm>
                    <a:off x="-1334" y="3265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9404" name="AutoShape 188"/>
                  <p:cNvSpPr>
                    <a:spLocks noChangeArrowheads="1"/>
                  </p:cNvSpPr>
                  <p:nvPr/>
                </p:nvSpPr>
                <p:spPr bwMode="auto">
                  <a:xfrm>
                    <a:off x="-1261" y="3264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9405" name="AutoShape 189"/>
                  <p:cNvSpPr>
                    <a:spLocks noChangeArrowheads="1"/>
                  </p:cNvSpPr>
                  <p:nvPr/>
                </p:nvSpPr>
                <p:spPr bwMode="auto">
                  <a:xfrm>
                    <a:off x="-1189" y="3265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9406" name="AutoShape 190"/>
                  <p:cNvSpPr>
                    <a:spLocks noChangeArrowheads="1"/>
                  </p:cNvSpPr>
                  <p:nvPr/>
                </p:nvSpPr>
                <p:spPr bwMode="auto">
                  <a:xfrm>
                    <a:off x="-1116" y="3264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9407" name="AutoShape 191"/>
                  <p:cNvSpPr>
                    <a:spLocks noChangeArrowheads="1"/>
                  </p:cNvSpPr>
                  <p:nvPr/>
                </p:nvSpPr>
                <p:spPr bwMode="auto">
                  <a:xfrm>
                    <a:off x="-1042" y="3265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9408" name="AutoShape 192"/>
                  <p:cNvSpPr>
                    <a:spLocks noChangeArrowheads="1"/>
                  </p:cNvSpPr>
                  <p:nvPr/>
                </p:nvSpPr>
                <p:spPr bwMode="auto">
                  <a:xfrm>
                    <a:off x="-969" y="3264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9409" name="AutoShape 193"/>
                  <p:cNvSpPr>
                    <a:spLocks noChangeArrowheads="1"/>
                  </p:cNvSpPr>
                  <p:nvPr/>
                </p:nvSpPr>
                <p:spPr bwMode="auto">
                  <a:xfrm>
                    <a:off x="-897" y="3265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</p:grpSp>
            <p:sp>
              <p:nvSpPr>
                <p:cNvPr id="9410" name="Rectangle 194"/>
                <p:cNvSpPr>
                  <a:spLocks noChangeArrowheads="1"/>
                </p:cNvSpPr>
                <p:nvPr/>
              </p:nvSpPr>
              <p:spPr bwMode="auto">
                <a:xfrm rot="5400000">
                  <a:off x="-1496" y="3016"/>
                  <a:ext cx="363" cy="91"/>
                </a:xfrm>
                <a:prstGeom prst="rect">
                  <a:avLst/>
                </a:pr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9411" name="AutoShape 195"/>
                <p:cNvSpPr>
                  <a:spLocks noChangeArrowheads="1"/>
                </p:cNvSpPr>
                <p:nvPr/>
              </p:nvSpPr>
              <p:spPr bwMode="auto">
                <a:xfrm rot="5400000">
                  <a:off x="-1336" y="2891"/>
                  <a:ext cx="45" cy="4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9412" name="AutoShape 196"/>
                <p:cNvSpPr>
                  <a:spLocks noChangeArrowheads="1"/>
                </p:cNvSpPr>
                <p:nvPr/>
              </p:nvSpPr>
              <p:spPr bwMode="auto">
                <a:xfrm rot="5400000">
                  <a:off x="-1335" y="2964"/>
                  <a:ext cx="45" cy="4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9413" name="AutoShape 197"/>
                <p:cNvSpPr>
                  <a:spLocks noChangeArrowheads="1"/>
                </p:cNvSpPr>
                <p:nvPr/>
              </p:nvSpPr>
              <p:spPr bwMode="auto">
                <a:xfrm rot="5400000">
                  <a:off x="-1336" y="3038"/>
                  <a:ext cx="45" cy="4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9414" name="AutoShape 198"/>
                <p:cNvSpPr>
                  <a:spLocks noChangeArrowheads="1"/>
                </p:cNvSpPr>
                <p:nvPr/>
              </p:nvSpPr>
              <p:spPr bwMode="auto">
                <a:xfrm rot="5400000">
                  <a:off x="-1335" y="3111"/>
                  <a:ext cx="45" cy="4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9415" name="AutoShape 199"/>
                <p:cNvSpPr>
                  <a:spLocks noChangeArrowheads="1"/>
                </p:cNvSpPr>
                <p:nvPr/>
              </p:nvSpPr>
              <p:spPr bwMode="auto">
                <a:xfrm rot="5400000">
                  <a:off x="-1336" y="3183"/>
                  <a:ext cx="45" cy="4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</p:grpSp>
          <p:grpSp>
            <p:nvGrpSpPr>
              <p:cNvPr id="9416" name="Group 200"/>
              <p:cNvGrpSpPr>
                <a:grpSpLocks/>
              </p:cNvGrpSpPr>
              <p:nvPr/>
            </p:nvGrpSpPr>
            <p:grpSpPr bwMode="auto">
              <a:xfrm>
                <a:off x="2281" y="1702"/>
                <a:ext cx="544" cy="545"/>
                <a:chOff x="-1361" y="2789"/>
                <a:chExt cx="544" cy="545"/>
              </a:xfrm>
            </p:grpSpPr>
            <p:grpSp>
              <p:nvGrpSpPr>
                <p:cNvPr id="9417" name="Group 201"/>
                <p:cNvGrpSpPr>
                  <a:grpSpLocks/>
                </p:cNvGrpSpPr>
                <p:nvPr/>
              </p:nvGrpSpPr>
              <p:grpSpPr bwMode="auto">
                <a:xfrm>
                  <a:off x="-1361" y="3243"/>
                  <a:ext cx="544" cy="91"/>
                  <a:chOff x="-1361" y="3243"/>
                  <a:chExt cx="544" cy="91"/>
                </a:xfrm>
              </p:grpSpPr>
              <p:sp>
                <p:nvSpPr>
                  <p:cNvPr id="9418" name="Rectangle 202"/>
                  <p:cNvSpPr>
                    <a:spLocks noChangeArrowheads="1"/>
                  </p:cNvSpPr>
                  <p:nvPr/>
                </p:nvSpPr>
                <p:spPr bwMode="auto">
                  <a:xfrm>
                    <a:off x="-1361" y="3243"/>
                    <a:ext cx="544" cy="91"/>
                  </a:xfrm>
                  <a:prstGeom prst="rect">
                    <a:avLst/>
                  </a:prstGeom>
                  <a:solidFill>
                    <a:srgbClr val="3333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9419" name="AutoShape 203"/>
                  <p:cNvSpPr>
                    <a:spLocks noChangeArrowheads="1"/>
                  </p:cNvSpPr>
                  <p:nvPr/>
                </p:nvSpPr>
                <p:spPr bwMode="auto">
                  <a:xfrm>
                    <a:off x="-1334" y="3265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9420" name="AutoShape 204"/>
                  <p:cNvSpPr>
                    <a:spLocks noChangeArrowheads="1"/>
                  </p:cNvSpPr>
                  <p:nvPr/>
                </p:nvSpPr>
                <p:spPr bwMode="auto">
                  <a:xfrm>
                    <a:off x="-1261" y="3264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9421" name="AutoShape 205"/>
                  <p:cNvSpPr>
                    <a:spLocks noChangeArrowheads="1"/>
                  </p:cNvSpPr>
                  <p:nvPr/>
                </p:nvSpPr>
                <p:spPr bwMode="auto">
                  <a:xfrm>
                    <a:off x="-1189" y="3265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9422" name="AutoShape 206"/>
                  <p:cNvSpPr>
                    <a:spLocks noChangeArrowheads="1"/>
                  </p:cNvSpPr>
                  <p:nvPr/>
                </p:nvSpPr>
                <p:spPr bwMode="auto">
                  <a:xfrm>
                    <a:off x="-1116" y="3264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9423" name="AutoShape 207"/>
                  <p:cNvSpPr>
                    <a:spLocks noChangeArrowheads="1"/>
                  </p:cNvSpPr>
                  <p:nvPr/>
                </p:nvSpPr>
                <p:spPr bwMode="auto">
                  <a:xfrm>
                    <a:off x="-1042" y="3265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9424" name="AutoShape 208"/>
                  <p:cNvSpPr>
                    <a:spLocks noChangeArrowheads="1"/>
                  </p:cNvSpPr>
                  <p:nvPr/>
                </p:nvSpPr>
                <p:spPr bwMode="auto">
                  <a:xfrm>
                    <a:off x="-969" y="3264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9425" name="AutoShape 209"/>
                  <p:cNvSpPr>
                    <a:spLocks noChangeArrowheads="1"/>
                  </p:cNvSpPr>
                  <p:nvPr/>
                </p:nvSpPr>
                <p:spPr bwMode="auto">
                  <a:xfrm>
                    <a:off x="-897" y="3265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</p:grpSp>
            <p:grpSp>
              <p:nvGrpSpPr>
                <p:cNvPr id="9426" name="Group 210"/>
                <p:cNvGrpSpPr>
                  <a:grpSpLocks/>
                </p:cNvGrpSpPr>
                <p:nvPr/>
              </p:nvGrpSpPr>
              <p:grpSpPr bwMode="auto">
                <a:xfrm>
                  <a:off x="-1361" y="2789"/>
                  <a:ext cx="544" cy="91"/>
                  <a:chOff x="-1361" y="3243"/>
                  <a:chExt cx="544" cy="91"/>
                </a:xfrm>
              </p:grpSpPr>
              <p:sp>
                <p:nvSpPr>
                  <p:cNvPr id="9427" name="Rectangle 211"/>
                  <p:cNvSpPr>
                    <a:spLocks noChangeArrowheads="1"/>
                  </p:cNvSpPr>
                  <p:nvPr/>
                </p:nvSpPr>
                <p:spPr bwMode="auto">
                  <a:xfrm>
                    <a:off x="-1361" y="3243"/>
                    <a:ext cx="544" cy="91"/>
                  </a:xfrm>
                  <a:prstGeom prst="rect">
                    <a:avLst/>
                  </a:prstGeom>
                  <a:solidFill>
                    <a:srgbClr val="3333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9428" name="AutoShape 212"/>
                  <p:cNvSpPr>
                    <a:spLocks noChangeArrowheads="1"/>
                  </p:cNvSpPr>
                  <p:nvPr/>
                </p:nvSpPr>
                <p:spPr bwMode="auto">
                  <a:xfrm>
                    <a:off x="-1334" y="3265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9429" name="AutoShape 213"/>
                  <p:cNvSpPr>
                    <a:spLocks noChangeArrowheads="1"/>
                  </p:cNvSpPr>
                  <p:nvPr/>
                </p:nvSpPr>
                <p:spPr bwMode="auto">
                  <a:xfrm>
                    <a:off x="-1261" y="3264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9430" name="AutoShape 214"/>
                  <p:cNvSpPr>
                    <a:spLocks noChangeArrowheads="1"/>
                  </p:cNvSpPr>
                  <p:nvPr/>
                </p:nvSpPr>
                <p:spPr bwMode="auto">
                  <a:xfrm>
                    <a:off x="-1189" y="3265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9431" name="AutoShape 215"/>
                  <p:cNvSpPr>
                    <a:spLocks noChangeArrowheads="1"/>
                  </p:cNvSpPr>
                  <p:nvPr/>
                </p:nvSpPr>
                <p:spPr bwMode="auto">
                  <a:xfrm>
                    <a:off x="-1116" y="3264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9432" name="AutoShape 216"/>
                  <p:cNvSpPr>
                    <a:spLocks noChangeArrowheads="1"/>
                  </p:cNvSpPr>
                  <p:nvPr/>
                </p:nvSpPr>
                <p:spPr bwMode="auto">
                  <a:xfrm>
                    <a:off x="-1042" y="3265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9433" name="AutoShape 217"/>
                  <p:cNvSpPr>
                    <a:spLocks noChangeArrowheads="1"/>
                  </p:cNvSpPr>
                  <p:nvPr/>
                </p:nvSpPr>
                <p:spPr bwMode="auto">
                  <a:xfrm>
                    <a:off x="-969" y="3264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9434" name="AutoShape 218"/>
                  <p:cNvSpPr>
                    <a:spLocks noChangeArrowheads="1"/>
                  </p:cNvSpPr>
                  <p:nvPr/>
                </p:nvSpPr>
                <p:spPr bwMode="auto">
                  <a:xfrm>
                    <a:off x="-897" y="3265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</p:grpSp>
            <p:sp>
              <p:nvSpPr>
                <p:cNvPr id="9435" name="Rectangle 219"/>
                <p:cNvSpPr>
                  <a:spLocks noChangeArrowheads="1"/>
                </p:cNvSpPr>
                <p:nvPr/>
              </p:nvSpPr>
              <p:spPr bwMode="auto">
                <a:xfrm rot="5400000">
                  <a:off x="-1496" y="3016"/>
                  <a:ext cx="363" cy="91"/>
                </a:xfrm>
                <a:prstGeom prst="rect">
                  <a:avLst/>
                </a:pr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9436" name="AutoShape 220"/>
                <p:cNvSpPr>
                  <a:spLocks noChangeArrowheads="1"/>
                </p:cNvSpPr>
                <p:nvPr/>
              </p:nvSpPr>
              <p:spPr bwMode="auto">
                <a:xfrm rot="5400000">
                  <a:off x="-1336" y="2891"/>
                  <a:ext cx="45" cy="4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9437" name="AutoShape 221"/>
                <p:cNvSpPr>
                  <a:spLocks noChangeArrowheads="1"/>
                </p:cNvSpPr>
                <p:nvPr/>
              </p:nvSpPr>
              <p:spPr bwMode="auto">
                <a:xfrm rot="5400000">
                  <a:off x="-1335" y="2964"/>
                  <a:ext cx="45" cy="4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9438" name="AutoShape 222"/>
                <p:cNvSpPr>
                  <a:spLocks noChangeArrowheads="1"/>
                </p:cNvSpPr>
                <p:nvPr/>
              </p:nvSpPr>
              <p:spPr bwMode="auto">
                <a:xfrm rot="5400000">
                  <a:off x="-1336" y="3038"/>
                  <a:ext cx="45" cy="4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9439" name="AutoShape 223"/>
                <p:cNvSpPr>
                  <a:spLocks noChangeArrowheads="1"/>
                </p:cNvSpPr>
                <p:nvPr/>
              </p:nvSpPr>
              <p:spPr bwMode="auto">
                <a:xfrm rot="5400000">
                  <a:off x="-1335" y="3111"/>
                  <a:ext cx="45" cy="4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9440" name="AutoShape 224"/>
                <p:cNvSpPr>
                  <a:spLocks noChangeArrowheads="1"/>
                </p:cNvSpPr>
                <p:nvPr/>
              </p:nvSpPr>
              <p:spPr bwMode="auto">
                <a:xfrm rot="5400000">
                  <a:off x="-1336" y="3183"/>
                  <a:ext cx="45" cy="4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</p:grpSp>
          <p:grpSp>
            <p:nvGrpSpPr>
              <p:cNvPr id="9441" name="Group 225"/>
              <p:cNvGrpSpPr>
                <a:grpSpLocks/>
              </p:cNvGrpSpPr>
              <p:nvPr/>
            </p:nvGrpSpPr>
            <p:grpSpPr bwMode="auto">
              <a:xfrm>
                <a:off x="2795" y="1702"/>
                <a:ext cx="544" cy="545"/>
                <a:chOff x="-1361" y="2789"/>
                <a:chExt cx="544" cy="545"/>
              </a:xfrm>
            </p:grpSpPr>
            <p:grpSp>
              <p:nvGrpSpPr>
                <p:cNvPr id="9442" name="Group 226"/>
                <p:cNvGrpSpPr>
                  <a:grpSpLocks/>
                </p:cNvGrpSpPr>
                <p:nvPr/>
              </p:nvGrpSpPr>
              <p:grpSpPr bwMode="auto">
                <a:xfrm>
                  <a:off x="-1361" y="3243"/>
                  <a:ext cx="544" cy="91"/>
                  <a:chOff x="-1361" y="3243"/>
                  <a:chExt cx="544" cy="91"/>
                </a:xfrm>
              </p:grpSpPr>
              <p:sp>
                <p:nvSpPr>
                  <p:cNvPr id="9443" name="Rectangle 227"/>
                  <p:cNvSpPr>
                    <a:spLocks noChangeArrowheads="1"/>
                  </p:cNvSpPr>
                  <p:nvPr/>
                </p:nvSpPr>
                <p:spPr bwMode="auto">
                  <a:xfrm>
                    <a:off x="-1361" y="3243"/>
                    <a:ext cx="544" cy="91"/>
                  </a:xfrm>
                  <a:prstGeom prst="rect">
                    <a:avLst/>
                  </a:prstGeom>
                  <a:solidFill>
                    <a:srgbClr val="3333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9444" name="AutoShape 228"/>
                  <p:cNvSpPr>
                    <a:spLocks noChangeArrowheads="1"/>
                  </p:cNvSpPr>
                  <p:nvPr/>
                </p:nvSpPr>
                <p:spPr bwMode="auto">
                  <a:xfrm>
                    <a:off x="-1334" y="3265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9445" name="AutoShape 229"/>
                  <p:cNvSpPr>
                    <a:spLocks noChangeArrowheads="1"/>
                  </p:cNvSpPr>
                  <p:nvPr/>
                </p:nvSpPr>
                <p:spPr bwMode="auto">
                  <a:xfrm>
                    <a:off x="-1261" y="3264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9446" name="AutoShape 230"/>
                  <p:cNvSpPr>
                    <a:spLocks noChangeArrowheads="1"/>
                  </p:cNvSpPr>
                  <p:nvPr/>
                </p:nvSpPr>
                <p:spPr bwMode="auto">
                  <a:xfrm>
                    <a:off x="-1189" y="3265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9447" name="AutoShape 231"/>
                  <p:cNvSpPr>
                    <a:spLocks noChangeArrowheads="1"/>
                  </p:cNvSpPr>
                  <p:nvPr/>
                </p:nvSpPr>
                <p:spPr bwMode="auto">
                  <a:xfrm>
                    <a:off x="-1116" y="3264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9448" name="AutoShape 232"/>
                  <p:cNvSpPr>
                    <a:spLocks noChangeArrowheads="1"/>
                  </p:cNvSpPr>
                  <p:nvPr/>
                </p:nvSpPr>
                <p:spPr bwMode="auto">
                  <a:xfrm>
                    <a:off x="-1042" y="3265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9449" name="AutoShape 233"/>
                  <p:cNvSpPr>
                    <a:spLocks noChangeArrowheads="1"/>
                  </p:cNvSpPr>
                  <p:nvPr/>
                </p:nvSpPr>
                <p:spPr bwMode="auto">
                  <a:xfrm>
                    <a:off x="-969" y="3264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9450" name="AutoShape 234"/>
                  <p:cNvSpPr>
                    <a:spLocks noChangeArrowheads="1"/>
                  </p:cNvSpPr>
                  <p:nvPr/>
                </p:nvSpPr>
                <p:spPr bwMode="auto">
                  <a:xfrm>
                    <a:off x="-897" y="3265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</p:grpSp>
            <p:grpSp>
              <p:nvGrpSpPr>
                <p:cNvPr id="9451" name="Group 235"/>
                <p:cNvGrpSpPr>
                  <a:grpSpLocks/>
                </p:cNvGrpSpPr>
                <p:nvPr/>
              </p:nvGrpSpPr>
              <p:grpSpPr bwMode="auto">
                <a:xfrm>
                  <a:off x="-1361" y="2789"/>
                  <a:ext cx="544" cy="91"/>
                  <a:chOff x="-1361" y="3243"/>
                  <a:chExt cx="544" cy="91"/>
                </a:xfrm>
              </p:grpSpPr>
              <p:sp>
                <p:nvSpPr>
                  <p:cNvPr id="9452" name="Rectangle 236"/>
                  <p:cNvSpPr>
                    <a:spLocks noChangeArrowheads="1"/>
                  </p:cNvSpPr>
                  <p:nvPr/>
                </p:nvSpPr>
                <p:spPr bwMode="auto">
                  <a:xfrm>
                    <a:off x="-1361" y="3243"/>
                    <a:ext cx="544" cy="91"/>
                  </a:xfrm>
                  <a:prstGeom prst="rect">
                    <a:avLst/>
                  </a:prstGeom>
                  <a:solidFill>
                    <a:srgbClr val="3333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9453" name="AutoShape 237"/>
                  <p:cNvSpPr>
                    <a:spLocks noChangeArrowheads="1"/>
                  </p:cNvSpPr>
                  <p:nvPr/>
                </p:nvSpPr>
                <p:spPr bwMode="auto">
                  <a:xfrm>
                    <a:off x="-1334" y="3265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9454" name="AutoShape 238"/>
                  <p:cNvSpPr>
                    <a:spLocks noChangeArrowheads="1"/>
                  </p:cNvSpPr>
                  <p:nvPr/>
                </p:nvSpPr>
                <p:spPr bwMode="auto">
                  <a:xfrm>
                    <a:off x="-1261" y="3264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9455" name="AutoShape 239"/>
                  <p:cNvSpPr>
                    <a:spLocks noChangeArrowheads="1"/>
                  </p:cNvSpPr>
                  <p:nvPr/>
                </p:nvSpPr>
                <p:spPr bwMode="auto">
                  <a:xfrm>
                    <a:off x="-1189" y="3265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9456" name="AutoShape 240"/>
                  <p:cNvSpPr>
                    <a:spLocks noChangeArrowheads="1"/>
                  </p:cNvSpPr>
                  <p:nvPr/>
                </p:nvSpPr>
                <p:spPr bwMode="auto">
                  <a:xfrm>
                    <a:off x="-1116" y="3264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9457" name="AutoShape 241"/>
                  <p:cNvSpPr>
                    <a:spLocks noChangeArrowheads="1"/>
                  </p:cNvSpPr>
                  <p:nvPr/>
                </p:nvSpPr>
                <p:spPr bwMode="auto">
                  <a:xfrm>
                    <a:off x="-1042" y="3265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9458" name="AutoShape 242"/>
                  <p:cNvSpPr>
                    <a:spLocks noChangeArrowheads="1"/>
                  </p:cNvSpPr>
                  <p:nvPr/>
                </p:nvSpPr>
                <p:spPr bwMode="auto">
                  <a:xfrm>
                    <a:off x="-969" y="3264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9459" name="AutoShape 243"/>
                  <p:cNvSpPr>
                    <a:spLocks noChangeArrowheads="1"/>
                  </p:cNvSpPr>
                  <p:nvPr/>
                </p:nvSpPr>
                <p:spPr bwMode="auto">
                  <a:xfrm>
                    <a:off x="-897" y="3265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</p:grpSp>
            <p:sp>
              <p:nvSpPr>
                <p:cNvPr id="9460" name="Rectangle 244"/>
                <p:cNvSpPr>
                  <a:spLocks noChangeArrowheads="1"/>
                </p:cNvSpPr>
                <p:nvPr/>
              </p:nvSpPr>
              <p:spPr bwMode="auto">
                <a:xfrm rot="5400000">
                  <a:off x="-1496" y="3016"/>
                  <a:ext cx="363" cy="91"/>
                </a:xfrm>
                <a:prstGeom prst="rect">
                  <a:avLst/>
                </a:pr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9461" name="AutoShape 245"/>
                <p:cNvSpPr>
                  <a:spLocks noChangeArrowheads="1"/>
                </p:cNvSpPr>
                <p:nvPr/>
              </p:nvSpPr>
              <p:spPr bwMode="auto">
                <a:xfrm rot="5400000">
                  <a:off x="-1336" y="2891"/>
                  <a:ext cx="45" cy="4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9462" name="AutoShape 246"/>
                <p:cNvSpPr>
                  <a:spLocks noChangeArrowheads="1"/>
                </p:cNvSpPr>
                <p:nvPr/>
              </p:nvSpPr>
              <p:spPr bwMode="auto">
                <a:xfrm rot="5400000">
                  <a:off x="-1335" y="2964"/>
                  <a:ext cx="45" cy="4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9463" name="AutoShape 247"/>
                <p:cNvSpPr>
                  <a:spLocks noChangeArrowheads="1"/>
                </p:cNvSpPr>
                <p:nvPr/>
              </p:nvSpPr>
              <p:spPr bwMode="auto">
                <a:xfrm rot="5400000">
                  <a:off x="-1336" y="3038"/>
                  <a:ext cx="45" cy="4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9464" name="AutoShape 248"/>
                <p:cNvSpPr>
                  <a:spLocks noChangeArrowheads="1"/>
                </p:cNvSpPr>
                <p:nvPr/>
              </p:nvSpPr>
              <p:spPr bwMode="auto">
                <a:xfrm rot="5400000">
                  <a:off x="-1335" y="3111"/>
                  <a:ext cx="45" cy="4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9465" name="AutoShape 249"/>
                <p:cNvSpPr>
                  <a:spLocks noChangeArrowheads="1"/>
                </p:cNvSpPr>
                <p:nvPr/>
              </p:nvSpPr>
              <p:spPr bwMode="auto">
                <a:xfrm rot="5400000">
                  <a:off x="-1336" y="3183"/>
                  <a:ext cx="45" cy="4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</p:grpSp>
          <p:grpSp>
            <p:nvGrpSpPr>
              <p:cNvPr id="9466" name="Group 250"/>
              <p:cNvGrpSpPr>
                <a:grpSpLocks/>
              </p:cNvGrpSpPr>
              <p:nvPr/>
            </p:nvGrpSpPr>
            <p:grpSpPr bwMode="auto">
              <a:xfrm>
                <a:off x="3310" y="1702"/>
                <a:ext cx="544" cy="545"/>
                <a:chOff x="-1361" y="2789"/>
                <a:chExt cx="544" cy="545"/>
              </a:xfrm>
            </p:grpSpPr>
            <p:grpSp>
              <p:nvGrpSpPr>
                <p:cNvPr id="9467" name="Group 251"/>
                <p:cNvGrpSpPr>
                  <a:grpSpLocks/>
                </p:cNvGrpSpPr>
                <p:nvPr/>
              </p:nvGrpSpPr>
              <p:grpSpPr bwMode="auto">
                <a:xfrm>
                  <a:off x="-1361" y="3243"/>
                  <a:ext cx="544" cy="91"/>
                  <a:chOff x="-1361" y="3243"/>
                  <a:chExt cx="544" cy="91"/>
                </a:xfrm>
              </p:grpSpPr>
              <p:sp>
                <p:nvSpPr>
                  <p:cNvPr id="9468" name="Rectangle 252"/>
                  <p:cNvSpPr>
                    <a:spLocks noChangeArrowheads="1"/>
                  </p:cNvSpPr>
                  <p:nvPr/>
                </p:nvSpPr>
                <p:spPr bwMode="auto">
                  <a:xfrm>
                    <a:off x="-1361" y="3243"/>
                    <a:ext cx="544" cy="91"/>
                  </a:xfrm>
                  <a:prstGeom prst="rect">
                    <a:avLst/>
                  </a:prstGeom>
                  <a:solidFill>
                    <a:srgbClr val="3333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9469" name="AutoShape 253"/>
                  <p:cNvSpPr>
                    <a:spLocks noChangeArrowheads="1"/>
                  </p:cNvSpPr>
                  <p:nvPr/>
                </p:nvSpPr>
                <p:spPr bwMode="auto">
                  <a:xfrm>
                    <a:off x="-1334" y="3265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9470" name="AutoShape 254"/>
                  <p:cNvSpPr>
                    <a:spLocks noChangeArrowheads="1"/>
                  </p:cNvSpPr>
                  <p:nvPr/>
                </p:nvSpPr>
                <p:spPr bwMode="auto">
                  <a:xfrm>
                    <a:off x="-1261" y="3264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9471" name="AutoShape 255"/>
                  <p:cNvSpPr>
                    <a:spLocks noChangeArrowheads="1"/>
                  </p:cNvSpPr>
                  <p:nvPr/>
                </p:nvSpPr>
                <p:spPr bwMode="auto">
                  <a:xfrm>
                    <a:off x="-1189" y="3265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9472" name="AutoShape 256"/>
                  <p:cNvSpPr>
                    <a:spLocks noChangeArrowheads="1"/>
                  </p:cNvSpPr>
                  <p:nvPr/>
                </p:nvSpPr>
                <p:spPr bwMode="auto">
                  <a:xfrm>
                    <a:off x="-1116" y="3264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9473" name="AutoShape 257"/>
                  <p:cNvSpPr>
                    <a:spLocks noChangeArrowheads="1"/>
                  </p:cNvSpPr>
                  <p:nvPr/>
                </p:nvSpPr>
                <p:spPr bwMode="auto">
                  <a:xfrm>
                    <a:off x="-1042" y="3265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9474" name="AutoShape 258"/>
                  <p:cNvSpPr>
                    <a:spLocks noChangeArrowheads="1"/>
                  </p:cNvSpPr>
                  <p:nvPr/>
                </p:nvSpPr>
                <p:spPr bwMode="auto">
                  <a:xfrm>
                    <a:off x="-969" y="3264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9475" name="AutoShape 259"/>
                  <p:cNvSpPr>
                    <a:spLocks noChangeArrowheads="1"/>
                  </p:cNvSpPr>
                  <p:nvPr/>
                </p:nvSpPr>
                <p:spPr bwMode="auto">
                  <a:xfrm>
                    <a:off x="-897" y="3265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</p:grpSp>
            <p:grpSp>
              <p:nvGrpSpPr>
                <p:cNvPr id="9476" name="Group 260"/>
                <p:cNvGrpSpPr>
                  <a:grpSpLocks/>
                </p:cNvGrpSpPr>
                <p:nvPr/>
              </p:nvGrpSpPr>
              <p:grpSpPr bwMode="auto">
                <a:xfrm>
                  <a:off x="-1361" y="2789"/>
                  <a:ext cx="544" cy="91"/>
                  <a:chOff x="-1361" y="3243"/>
                  <a:chExt cx="544" cy="91"/>
                </a:xfrm>
              </p:grpSpPr>
              <p:sp>
                <p:nvSpPr>
                  <p:cNvPr id="9477" name="Rectangle 261"/>
                  <p:cNvSpPr>
                    <a:spLocks noChangeArrowheads="1"/>
                  </p:cNvSpPr>
                  <p:nvPr/>
                </p:nvSpPr>
                <p:spPr bwMode="auto">
                  <a:xfrm>
                    <a:off x="-1361" y="3243"/>
                    <a:ext cx="544" cy="91"/>
                  </a:xfrm>
                  <a:prstGeom prst="rect">
                    <a:avLst/>
                  </a:prstGeom>
                  <a:solidFill>
                    <a:srgbClr val="3333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9478" name="AutoShape 262"/>
                  <p:cNvSpPr>
                    <a:spLocks noChangeArrowheads="1"/>
                  </p:cNvSpPr>
                  <p:nvPr/>
                </p:nvSpPr>
                <p:spPr bwMode="auto">
                  <a:xfrm>
                    <a:off x="-1334" y="3265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9479" name="AutoShape 263"/>
                  <p:cNvSpPr>
                    <a:spLocks noChangeArrowheads="1"/>
                  </p:cNvSpPr>
                  <p:nvPr/>
                </p:nvSpPr>
                <p:spPr bwMode="auto">
                  <a:xfrm>
                    <a:off x="-1261" y="3264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9480" name="AutoShape 264"/>
                  <p:cNvSpPr>
                    <a:spLocks noChangeArrowheads="1"/>
                  </p:cNvSpPr>
                  <p:nvPr/>
                </p:nvSpPr>
                <p:spPr bwMode="auto">
                  <a:xfrm>
                    <a:off x="-1189" y="3265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9481" name="AutoShape 265"/>
                  <p:cNvSpPr>
                    <a:spLocks noChangeArrowheads="1"/>
                  </p:cNvSpPr>
                  <p:nvPr/>
                </p:nvSpPr>
                <p:spPr bwMode="auto">
                  <a:xfrm>
                    <a:off x="-1116" y="3264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9482" name="AutoShape 266"/>
                  <p:cNvSpPr>
                    <a:spLocks noChangeArrowheads="1"/>
                  </p:cNvSpPr>
                  <p:nvPr/>
                </p:nvSpPr>
                <p:spPr bwMode="auto">
                  <a:xfrm>
                    <a:off x="-1042" y="3265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9483" name="AutoShape 267"/>
                  <p:cNvSpPr>
                    <a:spLocks noChangeArrowheads="1"/>
                  </p:cNvSpPr>
                  <p:nvPr/>
                </p:nvSpPr>
                <p:spPr bwMode="auto">
                  <a:xfrm>
                    <a:off x="-969" y="3264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9484" name="AutoShape 268"/>
                  <p:cNvSpPr>
                    <a:spLocks noChangeArrowheads="1"/>
                  </p:cNvSpPr>
                  <p:nvPr/>
                </p:nvSpPr>
                <p:spPr bwMode="auto">
                  <a:xfrm>
                    <a:off x="-897" y="3265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</p:grpSp>
            <p:sp>
              <p:nvSpPr>
                <p:cNvPr id="9485" name="Rectangle 269"/>
                <p:cNvSpPr>
                  <a:spLocks noChangeArrowheads="1"/>
                </p:cNvSpPr>
                <p:nvPr/>
              </p:nvSpPr>
              <p:spPr bwMode="auto">
                <a:xfrm rot="5400000">
                  <a:off x="-1496" y="3016"/>
                  <a:ext cx="363" cy="91"/>
                </a:xfrm>
                <a:prstGeom prst="rect">
                  <a:avLst/>
                </a:pr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9486" name="AutoShape 270"/>
                <p:cNvSpPr>
                  <a:spLocks noChangeArrowheads="1"/>
                </p:cNvSpPr>
                <p:nvPr/>
              </p:nvSpPr>
              <p:spPr bwMode="auto">
                <a:xfrm rot="5400000">
                  <a:off x="-1336" y="2891"/>
                  <a:ext cx="45" cy="4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9487" name="AutoShape 271"/>
                <p:cNvSpPr>
                  <a:spLocks noChangeArrowheads="1"/>
                </p:cNvSpPr>
                <p:nvPr/>
              </p:nvSpPr>
              <p:spPr bwMode="auto">
                <a:xfrm rot="5400000">
                  <a:off x="-1335" y="2964"/>
                  <a:ext cx="45" cy="4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9488" name="AutoShape 272"/>
                <p:cNvSpPr>
                  <a:spLocks noChangeArrowheads="1"/>
                </p:cNvSpPr>
                <p:nvPr/>
              </p:nvSpPr>
              <p:spPr bwMode="auto">
                <a:xfrm rot="5400000">
                  <a:off x="-1336" y="3038"/>
                  <a:ext cx="45" cy="4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9489" name="AutoShape 273"/>
                <p:cNvSpPr>
                  <a:spLocks noChangeArrowheads="1"/>
                </p:cNvSpPr>
                <p:nvPr/>
              </p:nvSpPr>
              <p:spPr bwMode="auto">
                <a:xfrm rot="5400000">
                  <a:off x="-1335" y="3111"/>
                  <a:ext cx="45" cy="4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9490" name="AutoShape 274"/>
                <p:cNvSpPr>
                  <a:spLocks noChangeArrowheads="1"/>
                </p:cNvSpPr>
                <p:nvPr/>
              </p:nvSpPr>
              <p:spPr bwMode="auto">
                <a:xfrm rot="5400000">
                  <a:off x="-1336" y="3183"/>
                  <a:ext cx="45" cy="4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</p:grpSp>
          <p:grpSp>
            <p:nvGrpSpPr>
              <p:cNvPr id="9491" name="Group 275"/>
              <p:cNvGrpSpPr>
                <a:grpSpLocks/>
              </p:cNvGrpSpPr>
              <p:nvPr/>
            </p:nvGrpSpPr>
            <p:grpSpPr bwMode="auto">
              <a:xfrm>
                <a:off x="3821" y="1702"/>
                <a:ext cx="544" cy="545"/>
                <a:chOff x="-1361" y="2789"/>
                <a:chExt cx="544" cy="545"/>
              </a:xfrm>
            </p:grpSpPr>
            <p:grpSp>
              <p:nvGrpSpPr>
                <p:cNvPr id="9492" name="Group 276"/>
                <p:cNvGrpSpPr>
                  <a:grpSpLocks/>
                </p:cNvGrpSpPr>
                <p:nvPr/>
              </p:nvGrpSpPr>
              <p:grpSpPr bwMode="auto">
                <a:xfrm>
                  <a:off x="-1361" y="3243"/>
                  <a:ext cx="544" cy="91"/>
                  <a:chOff x="-1361" y="3243"/>
                  <a:chExt cx="544" cy="91"/>
                </a:xfrm>
              </p:grpSpPr>
              <p:sp>
                <p:nvSpPr>
                  <p:cNvPr id="9493" name="Rectangle 277"/>
                  <p:cNvSpPr>
                    <a:spLocks noChangeArrowheads="1"/>
                  </p:cNvSpPr>
                  <p:nvPr/>
                </p:nvSpPr>
                <p:spPr bwMode="auto">
                  <a:xfrm>
                    <a:off x="-1361" y="3243"/>
                    <a:ext cx="544" cy="91"/>
                  </a:xfrm>
                  <a:prstGeom prst="rect">
                    <a:avLst/>
                  </a:prstGeom>
                  <a:solidFill>
                    <a:srgbClr val="3333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9494" name="AutoShape 278"/>
                  <p:cNvSpPr>
                    <a:spLocks noChangeArrowheads="1"/>
                  </p:cNvSpPr>
                  <p:nvPr/>
                </p:nvSpPr>
                <p:spPr bwMode="auto">
                  <a:xfrm>
                    <a:off x="-1334" y="3265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9495" name="AutoShape 279"/>
                  <p:cNvSpPr>
                    <a:spLocks noChangeArrowheads="1"/>
                  </p:cNvSpPr>
                  <p:nvPr/>
                </p:nvSpPr>
                <p:spPr bwMode="auto">
                  <a:xfrm>
                    <a:off x="-1261" y="3264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9496" name="AutoShape 280"/>
                  <p:cNvSpPr>
                    <a:spLocks noChangeArrowheads="1"/>
                  </p:cNvSpPr>
                  <p:nvPr/>
                </p:nvSpPr>
                <p:spPr bwMode="auto">
                  <a:xfrm>
                    <a:off x="-1189" y="3265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9497" name="AutoShape 281"/>
                  <p:cNvSpPr>
                    <a:spLocks noChangeArrowheads="1"/>
                  </p:cNvSpPr>
                  <p:nvPr/>
                </p:nvSpPr>
                <p:spPr bwMode="auto">
                  <a:xfrm>
                    <a:off x="-1116" y="3264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9498" name="AutoShape 282"/>
                  <p:cNvSpPr>
                    <a:spLocks noChangeArrowheads="1"/>
                  </p:cNvSpPr>
                  <p:nvPr/>
                </p:nvSpPr>
                <p:spPr bwMode="auto">
                  <a:xfrm>
                    <a:off x="-1042" y="3265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9499" name="AutoShape 283"/>
                  <p:cNvSpPr>
                    <a:spLocks noChangeArrowheads="1"/>
                  </p:cNvSpPr>
                  <p:nvPr/>
                </p:nvSpPr>
                <p:spPr bwMode="auto">
                  <a:xfrm>
                    <a:off x="-969" y="3264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9500" name="AutoShape 284"/>
                  <p:cNvSpPr>
                    <a:spLocks noChangeArrowheads="1"/>
                  </p:cNvSpPr>
                  <p:nvPr/>
                </p:nvSpPr>
                <p:spPr bwMode="auto">
                  <a:xfrm>
                    <a:off x="-897" y="3265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</p:grpSp>
            <p:grpSp>
              <p:nvGrpSpPr>
                <p:cNvPr id="9501" name="Group 285"/>
                <p:cNvGrpSpPr>
                  <a:grpSpLocks/>
                </p:cNvGrpSpPr>
                <p:nvPr/>
              </p:nvGrpSpPr>
              <p:grpSpPr bwMode="auto">
                <a:xfrm>
                  <a:off x="-1361" y="2789"/>
                  <a:ext cx="544" cy="91"/>
                  <a:chOff x="-1361" y="3243"/>
                  <a:chExt cx="544" cy="91"/>
                </a:xfrm>
              </p:grpSpPr>
              <p:sp>
                <p:nvSpPr>
                  <p:cNvPr id="9502" name="Rectangle 286"/>
                  <p:cNvSpPr>
                    <a:spLocks noChangeArrowheads="1"/>
                  </p:cNvSpPr>
                  <p:nvPr/>
                </p:nvSpPr>
                <p:spPr bwMode="auto">
                  <a:xfrm>
                    <a:off x="-1361" y="3243"/>
                    <a:ext cx="544" cy="91"/>
                  </a:xfrm>
                  <a:prstGeom prst="rect">
                    <a:avLst/>
                  </a:prstGeom>
                  <a:solidFill>
                    <a:srgbClr val="3333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9503" name="AutoShape 287"/>
                  <p:cNvSpPr>
                    <a:spLocks noChangeArrowheads="1"/>
                  </p:cNvSpPr>
                  <p:nvPr/>
                </p:nvSpPr>
                <p:spPr bwMode="auto">
                  <a:xfrm>
                    <a:off x="-1334" y="3265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9504" name="AutoShape 288"/>
                  <p:cNvSpPr>
                    <a:spLocks noChangeArrowheads="1"/>
                  </p:cNvSpPr>
                  <p:nvPr/>
                </p:nvSpPr>
                <p:spPr bwMode="auto">
                  <a:xfrm>
                    <a:off x="-1261" y="3264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9505" name="AutoShape 289"/>
                  <p:cNvSpPr>
                    <a:spLocks noChangeArrowheads="1"/>
                  </p:cNvSpPr>
                  <p:nvPr/>
                </p:nvSpPr>
                <p:spPr bwMode="auto">
                  <a:xfrm>
                    <a:off x="-1189" y="3265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9506" name="AutoShape 290"/>
                  <p:cNvSpPr>
                    <a:spLocks noChangeArrowheads="1"/>
                  </p:cNvSpPr>
                  <p:nvPr/>
                </p:nvSpPr>
                <p:spPr bwMode="auto">
                  <a:xfrm>
                    <a:off x="-1116" y="3264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9507" name="AutoShape 291"/>
                  <p:cNvSpPr>
                    <a:spLocks noChangeArrowheads="1"/>
                  </p:cNvSpPr>
                  <p:nvPr/>
                </p:nvSpPr>
                <p:spPr bwMode="auto">
                  <a:xfrm>
                    <a:off x="-1042" y="3265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9508" name="AutoShape 292"/>
                  <p:cNvSpPr>
                    <a:spLocks noChangeArrowheads="1"/>
                  </p:cNvSpPr>
                  <p:nvPr/>
                </p:nvSpPr>
                <p:spPr bwMode="auto">
                  <a:xfrm>
                    <a:off x="-969" y="3264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9509" name="AutoShape 293"/>
                  <p:cNvSpPr>
                    <a:spLocks noChangeArrowheads="1"/>
                  </p:cNvSpPr>
                  <p:nvPr/>
                </p:nvSpPr>
                <p:spPr bwMode="auto">
                  <a:xfrm>
                    <a:off x="-897" y="3265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</p:grpSp>
            <p:sp>
              <p:nvSpPr>
                <p:cNvPr id="9510" name="Rectangle 294"/>
                <p:cNvSpPr>
                  <a:spLocks noChangeArrowheads="1"/>
                </p:cNvSpPr>
                <p:nvPr/>
              </p:nvSpPr>
              <p:spPr bwMode="auto">
                <a:xfrm rot="5400000">
                  <a:off x="-1496" y="3016"/>
                  <a:ext cx="363" cy="91"/>
                </a:xfrm>
                <a:prstGeom prst="rect">
                  <a:avLst/>
                </a:pr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9511" name="AutoShape 295"/>
                <p:cNvSpPr>
                  <a:spLocks noChangeArrowheads="1"/>
                </p:cNvSpPr>
                <p:nvPr/>
              </p:nvSpPr>
              <p:spPr bwMode="auto">
                <a:xfrm rot="5400000">
                  <a:off x="-1336" y="2891"/>
                  <a:ext cx="45" cy="4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9512" name="AutoShape 296"/>
                <p:cNvSpPr>
                  <a:spLocks noChangeArrowheads="1"/>
                </p:cNvSpPr>
                <p:nvPr/>
              </p:nvSpPr>
              <p:spPr bwMode="auto">
                <a:xfrm rot="5400000">
                  <a:off x="-1335" y="2964"/>
                  <a:ext cx="45" cy="4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9513" name="AutoShape 297"/>
                <p:cNvSpPr>
                  <a:spLocks noChangeArrowheads="1"/>
                </p:cNvSpPr>
                <p:nvPr/>
              </p:nvSpPr>
              <p:spPr bwMode="auto">
                <a:xfrm rot="5400000">
                  <a:off x="-1336" y="3038"/>
                  <a:ext cx="45" cy="4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9514" name="AutoShape 298"/>
                <p:cNvSpPr>
                  <a:spLocks noChangeArrowheads="1"/>
                </p:cNvSpPr>
                <p:nvPr/>
              </p:nvSpPr>
              <p:spPr bwMode="auto">
                <a:xfrm rot="5400000">
                  <a:off x="-1335" y="3111"/>
                  <a:ext cx="45" cy="4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9515" name="AutoShape 299"/>
                <p:cNvSpPr>
                  <a:spLocks noChangeArrowheads="1"/>
                </p:cNvSpPr>
                <p:nvPr/>
              </p:nvSpPr>
              <p:spPr bwMode="auto">
                <a:xfrm rot="5400000">
                  <a:off x="-1336" y="3183"/>
                  <a:ext cx="45" cy="4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</p:grpSp>
          <p:grpSp>
            <p:nvGrpSpPr>
              <p:cNvPr id="9516" name="Group 300"/>
              <p:cNvGrpSpPr>
                <a:grpSpLocks/>
              </p:cNvGrpSpPr>
              <p:nvPr/>
            </p:nvGrpSpPr>
            <p:grpSpPr bwMode="auto">
              <a:xfrm>
                <a:off x="4335" y="1702"/>
                <a:ext cx="544" cy="545"/>
                <a:chOff x="-1361" y="2789"/>
                <a:chExt cx="544" cy="545"/>
              </a:xfrm>
            </p:grpSpPr>
            <p:grpSp>
              <p:nvGrpSpPr>
                <p:cNvPr id="9517" name="Group 301"/>
                <p:cNvGrpSpPr>
                  <a:grpSpLocks/>
                </p:cNvGrpSpPr>
                <p:nvPr/>
              </p:nvGrpSpPr>
              <p:grpSpPr bwMode="auto">
                <a:xfrm>
                  <a:off x="-1361" y="3243"/>
                  <a:ext cx="544" cy="91"/>
                  <a:chOff x="-1361" y="3243"/>
                  <a:chExt cx="544" cy="91"/>
                </a:xfrm>
              </p:grpSpPr>
              <p:sp>
                <p:nvSpPr>
                  <p:cNvPr id="9518" name="Rectangle 302"/>
                  <p:cNvSpPr>
                    <a:spLocks noChangeArrowheads="1"/>
                  </p:cNvSpPr>
                  <p:nvPr/>
                </p:nvSpPr>
                <p:spPr bwMode="auto">
                  <a:xfrm>
                    <a:off x="-1361" y="3243"/>
                    <a:ext cx="544" cy="91"/>
                  </a:xfrm>
                  <a:prstGeom prst="rect">
                    <a:avLst/>
                  </a:prstGeom>
                  <a:solidFill>
                    <a:srgbClr val="3333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9519" name="AutoShape 303"/>
                  <p:cNvSpPr>
                    <a:spLocks noChangeArrowheads="1"/>
                  </p:cNvSpPr>
                  <p:nvPr/>
                </p:nvSpPr>
                <p:spPr bwMode="auto">
                  <a:xfrm>
                    <a:off x="-1334" y="3265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9520" name="AutoShape 304"/>
                  <p:cNvSpPr>
                    <a:spLocks noChangeArrowheads="1"/>
                  </p:cNvSpPr>
                  <p:nvPr/>
                </p:nvSpPr>
                <p:spPr bwMode="auto">
                  <a:xfrm>
                    <a:off x="-1261" y="3264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9521" name="AutoShape 305"/>
                  <p:cNvSpPr>
                    <a:spLocks noChangeArrowheads="1"/>
                  </p:cNvSpPr>
                  <p:nvPr/>
                </p:nvSpPr>
                <p:spPr bwMode="auto">
                  <a:xfrm>
                    <a:off x="-1189" y="3265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9522" name="AutoShape 306"/>
                  <p:cNvSpPr>
                    <a:spLocks noChangeArrowheads="1"/>
                  </p:cNvSpPr>
                  <p:nvPr/>
                </p:nvSpPr>
                <p:spPr bwMode="auto">
                  <a:xfrm>
                    <a:off x="-1116" y="3264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9523" name="AutoShape 307"/>
                  <p:cNvSpPr>
                    <a:spLocks noChangeArrowheads="1"/>
                  </p:cNvSpPr>
                  <p:nvPr/>
                </p:nvSpPr>
                <p:spPr bwMode="auto">
                  <a:xfrm>
                    <a:off x="-1042" y="3265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9524" name="AutoShape 308"/>
                  <p:cNvSpPr>
                    <a:spLocks noChangeArrowheads="1"/>
                  </p:cNvSpPr>
                  <p:nvPr/>
                </p:nvSpPr>
                <p:spPr bwMode="auto">
                  <a:xfrm>
                    <a:off x="-969" y="3264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9525" name="AutoShape 309"/>
                  <p:cNvSpPr>
                    <a:spLocks noChangeArrowheads="1"/>
                  </p:cNvSpPr>
                  <p:nvPr/>
                </p:nvSpPr>
                <p:spPr bwMode="auto">
                  <a:xfrm>
                    <a:off x="-897" y="3265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</p:grpSp>
            <p:grpSp>
              <p:nvGrpSpPr>
                <p:cNvPr id="9526" name="Group 310"/>
                <p:cNvGrpSpPr>
                  <a:grpSpLocks/>
                </p:cNvGrpSpPr>
                <p:nvPr/>
              </p:nvGrpSpPr>
              <p:grpSpPr bwMode="auto">
                <a:xfrm>
                  <a:off x="-1361" y="2789"/>
                  <a:ext cx="544" cy="91"/>
                  <a:chOff x="-1361" y="3243"/>
                  <a:chExt cx="544" cy="91"/>
                </a:xfrm>
              </p:grpSpPr>
              <p:sp>
                <p:nvSpPr>
                  <p:cNvPr id="9527" name="Rectangle 311"/>
                  <p:cNvSpPr>
                    <a:spLocks noChangeArrowheads="1"/>
                  </p:cNvSpPr>
                  <p:nvPr/>
                </p:nvSpPr>
                <p:spPr bwMode="auto">
                  <a:xfrm>
                    <a:off x="-1361" y="3243"/>
                    <a:ext cx="544" cy="91"/>
                  </a:xfrm>
                  <a:prstGeom prst="rect">
                    <a:avLst/>
                  </a:prstGeom>
                  <a:solidFill>
                    <a:srgbClr val="3333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9528" name="AutoShape 312"/>
                  <p:cNvSpPr>
                    <a:spLocks noChangeArrowheads="1"/>
                  </p:cNvSpPr>
                  <p:nvPr/>
                </p:nvSpPr>
                <p:spPr bwMode="auto">
                  <a:xfrm>
                    <a:off x="-1334" y="3265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9529" name="AutoShape 313"/>
                  <p:cNvSpPr>
                    <a:spLocks noChangeArrowheads="1"/>
                  </p:cNvSpPr>
                  <p:nvPr/>
                </p:nvSpPr>
                <p:spPr bwMode="auto">
                  <a:xfrm>
                    <a:off x="-1261" y="3264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9530" name="AutoShape 314"/>
                  <p:cNvSpPr>
                    <a:spLocks noChangeArrowheads="1"/>
                  </p:cNvSpPr>
                  <p:nvPr/>
                </p:nvSpPr>
                <p:spPr bwMode="auto">
                  <a:xfrm>
                    <a:off x="-1189" y="3265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9531" name="AutoShape 315"/>
                  <p:cNvSpPr>
                    <a:spLocks noChangeArrowheads="1"/>
                  </p:cNvSpPr>
                  <p:nvPr/>
                </p:nvSpPr>
                <p:spPr bwMode="auto">
                  <a:xfrm>
                    <a:off x="-1116" y="3264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9532" name="AutoShape 316"/>
                  <p:cNvSpPr>
                    <a:spLocks noChangeArrowheads="1"/>
                  </p:cNvSpPr>
                  <p:nvPr/>
                </p:nvSpPr>
                <p:spPr bwMode="auto">
                  <a:xfrm>
                    <a:off x="-1042" y="3265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9533" name="AutoShape 317"/>
                  <p:cNvSpPr>
                    <a:spLocks noChangeArrowheads="1"/>
                  </p:cNvSpPr>
                  <p:nvPr/>
                </p:nvSpPr>
                <p:spPr bwMode="auto">
                  <a:xfrm>
                    <a:off x="-969" y="3264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9534" name="AutoShape 318"/>
                  <p:cNvSpPr>
                    <a:spLocks noChangeArrowheads="1"/>
                  </p:cNvSpPr>
                  <p:nvPr/>
                </p:nvSpPr>
                <p:spPr bwMode="auto">
                  <a:xfrm>
                    <a:off x="-897" y="3265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</p:grpSp>
            <p:sp>
              <p:nvSpPr>
                <p:cNvPr id="9535" name="Rectangle 319"/>
                <p:cNvSpPr>
                  <a:spLocks noChangeArrowheads="1"/>
                </p:cNvSpPr>
                <p:nvPr/>
              </p:nvSpPr>
              <p:spPr bwMode="auto">
                <a:xfrm rot="5400000">
                  <a:off x="-1496" y="3016"/>
                  <a:ext cx="363" cy="91"/>
                </a:xfrm>
                <a:prstGeom prst="rect">
                  <a:avLst/>
                </a:pr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9536" name="AutoShape 320"/>
                <p:cNvSpPr>
                  <a:spLocks noChangeArrowheads="1"/>
                </p:cNvSpPr>
                <p:nvPr/>
              </p:nvSpPr>
              <p:spPr bwMode="auto">
                <a:xfrm rot="5400000">
                  <a:off x="-1336" y="2891"/>
                  <a:ext cx="45" cy="4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9537" name="AutoShape 321"/>
                <p:cNvSpPr>
                  <a:spLocks noChangeArrowheads="1"/>
                </p:cNvSpPr>
                <p:nvPr/>
              </p:nvSpPr>
              <p:spPr bwMode="auto">
                <a:xfrm rot="5400000">
                  <a:off x="-1335" y="2964"/>
                  <a:ext cx="45" cy="4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9538" name="AutoShape 322"/>
                <p:cNvSpPr>
                  <a:spLocks noChangeArrowheads="1"/>
                </p:cNvSpPr>
                <p:nvPr/>
              </p:nvSpPr>
              <p:spPr bwMode="auto">
                <a:xfrm rot="5400000">
                  <a:off x="-1336" y="3038"/>
                  <a:ext cx="45" cy="4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9539" name="AutoShape 323"/>
                <p:cNvSpPr>
                  <a:spLocks noChangeArrowheads="1"/>
                </p:cNvSpPr>
                <p:nvPr/>
              </p:nvSpPr>
              <p:spPr bwMode="auto">
                <a:xfrm rot="5400000">
                  <a:off x="-1335" y="3111"/>
                  <a:ext cx="45" cy="4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9540" name="AutoShape 324"/>
                <p:cNvSpPr>
                  <a:spLocks noChangeArrowheads="1"/>
                </p:cNvSpPr>
                <p:nvPr/>
              </p:nvSpPr>
              <p:spPr bwMode="auto">
                <a:xfrm rot="5400000">
                  <a:off x="-1336" y="3183"/>
                  <a:ext cx="45" cy="4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</p:grpSp>
          <p:grpSp>
            <p:nvGrpSpPr>
              <p:cNvPr id="9541" name="Group 325"/>
              <p:cNvGrpSpPr>
                <a:grpSpLocks/>
              </p:cNvGrpSpPr>
              <p:nvPr/>
            </p:nvGrpSpPr>
            <p:grpSpPr bwMode="auto">
              <a:xfrm>
                <a:off x="4850" y="1702"/>
                <a:ext cx="544" cy="545"/>
                <a:chOff x="-1361" y="2789"/>
                <a:chExt cx="544" cy="545"/>
              </a:xfrm>
            </p:grpSpPr>
            <p:grpSp>
              <p:nvGrpSpPr>
                <p:cNvPr id="9542" name="Group 326"/>
                <p:cNvGrpSpPr>
                  <a:grpSpLocks/>
                </p:cNvGrpSpPr>
                <p:nvPr/>
              </p:nvGrpSpPr>
              <p:grpSpPr bwMode="auto">
                <a:xfrm>
                  <a:off x="-1361" y="3243"/>
                  <a:ext cx="544" cy="91"/>
                  <a:chOff x="-1361" y="3243"/>
                  <a:chExt cx="544" cy="91"/>
                </a:xfrm>
              </p:grpSpPr>
              <p:sp>
                <p:nvSpPr>
                  <p:cNvPr id="9543" name="Rectangle 327"/>
                  <p:cNvSpPr>
                    <a:spLocks noChangeArrowheads="1"/>
                  </p:cNvSpPr>
                  <p:nvPr/>
                </p:nvSpPr>
                <p:spPr bwMode="auto">
                  <a:xfrm>
                    <a:off x="-1361" y="3243"/>
                    <a:ext cx="544" cy="91"/>
                  </a:xfrm>
                  <a:prstGeom prst="rect">
                    <a:avLst/>
                  </a:prstGeom>
                  <a:solidFill>
                    <a:srgbClr val="3333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9544" name="AutoShape 328"/>
                  <p:cNvSpPr>
                    <a:spLocks noChangeArrowheads="1"/>
                  </p:cNvSpPr>
                  <p:nvPr/>
                </p:nvSpPr>
                <p:spPr bwMode="auto">
                  <a:xfrm>
                    <a:off x="-1334" y="3265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9545" name="AutoShape 329"/>
                  <p:cNvSpPr>
                    <a:spLocks noChangeArrowheads="1"/>
                  </p:cNvSpPr>
                  <p:nvPr/>
                </p:nvSpPr>
                <p:spPr bwMode="auto">
                  <a:xfrm>
                    <a:off x="-1261" y="3264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9546" name="AutoShape 330"/>
                  <p:cNvSpPr>
                    <a:spLocks noChangeArrowheads="1"/>
                  </p:cNvSpPr>
                  <p:nvPr/>
                </p:nvSpPr>
                <p:spPr bwMode="auto">
                  <a:xfrm>
                    <a:off x="-1189" y="3265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9547" name="AutoShape 331"/>
                  <p:cNvSpPr>
                    <a:spLocks noChangeArrowheads="1"/>
                  </p:cNvSpPr>
                  <p:nvPr/>
                </p:nvSpPr>
                <p:spPr bwMode="auto">
                  <a:xfrm>
                    <a:off x="-1116" y="3264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9548" name="AutoShape 332"/>
                  <p:cNvSpPr>
                    <a:spLocks noChangeArrowheads="1"/>
                  </p:cNvSpPr>
                  <p:nvPr/>
                </p:nvSpPr>
                <p:spPr bwMode="auto">
                  <a:xfrm>
                    <a:off x="-1042" y="3265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9549" name="AutoShape 333"/>
                  <p:cNvSpPr>
                    <a:spLocks noChangeArrowheads="1"/>
                  </p:cNvSpPr>
                  <p:nvPr/>
                </p:nvSpPr>
                <p:spPr bwMode="auto">
                  <a:xfrm>
                    <a:off x="-969" y="3264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9550" name="AutoShape 334"/>
                  <p:cNvSpPr>
                    <a:spLocks noChangeArrowheads="1"/>
                  </p:cNvSpPr>
                  <p:nvPr/>
                </p:nvSpPr>
                <p:spPr bwMode="auto">
                  <a:xfrm>
                    <a:off x="-897" y="3265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</p:grpSp>
            <p:grpSp>
              <p:nvGrpSpPr>
                <p:cNvPr id="9551" name="Group 335"/>
                <p:cNvGrpSpPr>
                  <a:grpSpLocks/>
                </p:cNvGrpSpPr>
                <p:nvPr/>
              </p:nvGrpSpPr>
              <p:grpSpPr bwMode="auto">
                <a:xfrm>
                  <a:off x="-1361" y="2789"/>
                  <a:ext cx="544" cy="91"/>
                  <a:chOff x="-1361" y="3243"/>
                  <a:chExt cx="544" cy="91"/>
                </a:xfrm>
              </p:grpSpPr>
              <p:sp>
                <p:nvSpPr>
                  <p:cNvPr id="9552" name="Rectangle 336"/>
                  <p:cNvSpPr>
                    <a:spLocks noChangeArrowheads="1"/>
                  </p:cNvSpPr>
                  <p:nvPr/>
                </p:nvSpPr>
                <p:spPr bwMode="auto">
                  <a:xfrm>
                    <a:off x="-1361" y="3243"/>
                    <a:ext cx="544" cy="91"/>
                  </a:xfrm>
                  <a:prstGeom prst="rect">
                    <a:avLst/>
                  </a:prstGeom>
                  <a:solidFill>
                    <a:srgbClr val="3333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9553" name="AutoShape 337"/>
                  <p:cNvSpPr>
                    <a:spLocks noChangeArrowheads="1"/>
                  </p:cNvSpPr>
                  <p:nvPr/>
                </p:nvSpPr>
                <p:spPr bwMode="auto">
                  <a:xfrm>
                    <a:off x="-1334" y="3265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9554" name="AutoShape 338"/>
                  <p:cNvSpPr>
                    <a:spLocks noChangeArrowheads="1"/>
                  </p:cNvSpPr>
                  <p:nvPr/>
                </p:nvSpPr>
                <p:spPr bwMode="auto">
                  <a:xfrm>
                    <a:off x="-1261" y="3264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9555" name="AutoShape 339"/>
                  <p:cNvSpPr>
                    <a:spLocks noChangeArrowheads="1"/>
                  </p:cNvSpPr>
                  <p:nvPr/>
                </p:nvSpPr>
                <p:spPr bwMode="auto">
                  <a:xfrm>
                    <a:off x="-1189" y="3265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9556" name="AutoShape 340"/>
                  <p:cNvSpPr>
                    <a:spLocks noChangeArrowheads="1"/>
                  </p:cNvSpPr>
                  <p:nvPr/>
                </p:nvSpPr>
                <p:spPr bwMode="auto">
                  <a:xfrm>
                    <a:off x="-1116" y="3264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9557" name="AutoShape 341"/>
                  <p:cNvSpPr>
                    <a:spLocks noChangeArrowheads="1"/>
                  </p:cNvSpPr>
                  <p:nvPr/>
                </p:nvSpPr>
                <p:spPr bwMode="auto">
                  <a:xfrm>
                    <a:off x="-1042" y="3265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9558" name="AutoShape 342"/>
                  <p:cNvSpPr>
                    <a:spLocks noChangeArrowheads="1"/>
                  </p:cNvSpPr>
                  <p:nvPr/>
                </p:nvSpPr>
                <p:spPr bwMode="auto">
                  <a:xfrm>
                    <a:off x="-969" y="3264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9559" name="AutoShape 343"/>
                  <p:cNvSpPr>
                    <a:spLocks noChangeArrowheads="1"/>
                  </p:cNvSpPr>
                  <p:nvPr/>
                </p:nvSpPr>
                <p:spPr bwMode="auto">
                  <a:xfrm>
                    <a:off x="-897" y="3265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</p:grpSp>
            <p:sp>
              <p:nvSpPr>
                <p:cNvPr id="9560" name="Rectangle 344"/>
                <p:cNvSpPr>
                  <a:spLocks noChangeArrowheads="1"/>
                </p:cNvSpPr>
                <p:nvPr/>
              </p:nvSpPr>
              <p:spPr bwMode="auto">
                <a:xfrm rot="5400000">
                  <a:off x="-1496" y="3016"/>
                  <a:ext cx="363" cy="91"/>
                </a:xfrm>
                <a:prstGeom prst="rect">
                  <a:avLst/>
                </a:pr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9561" name="AutoShape 345"/>
                <p:cNvSpPr>
                  <a:spLocks noChangeArrowheads="1"/>
                </p:cNvSpPr>
                <p:nvPr/>
              </p:nvSpPr>
              <p:spPr bwMode="auto">
                <a:xfrm rot="5400000">
                  <a:off x="-1336" y="2891"/>
                  <a:ext cx="45" cy="4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9562" name="AutoShape 346"/>
                <p:cNvSpPr>
                  <a:spLocks noChangeArrowheads="1"/>
                </p:cNvSpPr>
                <p:nvPr/>
              </p:nvSpPr>
              <p:spPr bwMode="auto">
                <a:xfrm rot="5400000">
                  <a:off x="-1335" y="2964"/>
                  <a:ext cx="45" cy="4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9563" name="AutoShape 347"/>
                <p:cNvSpPr>
                  <a:spLocks noChangeArrowheads="1"/>
                </p:cNvSpPr>
                <p:nvPr/>
              </p:nvSpPr>
              <p:spPr bwMode="auto">
                <a:xfrm rot="5400000">
                  <a:off x="-1336" y="3038"/>
                  <a:ext cx="45" cy="4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9564" name="AutoShape 348"/>
                <p:cNvSpPr>
                  <a:spLocks noChangeArrowheads="1"/>
                </p:cNvSpPr>
                <p:nvPr/>
              </p:nvSpPr>
              <p:spPr bwMode="auto">
                <a:xfrm rot="5400000">
                  <a:off x="-1335" y="3111"/>
                  <a:ext cx="45" cy="4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9565" name="AutoShape 349"/>
                <p:cNvSpPr>
                  <a:spLocks noChangeArrowheads="1"/>
                </p:cNvSpPr>
                <p:nvPr/>
              </p:nvSpPr>
              <p:spPr bwMode="auto">
                <a:xfrm rot="5400000">
                  <a:off x="-1336" y="3183"/>
                  <a:ext cx="45" cy="4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</p:grpSp>
          <p:grpSp>
            <p:nvGrpSpPr>
              <p:cNvPr id="9566" name="Group 350"/>
              <p:cNvGrpSpPr>
                <a:grpSpLocks/>
              </p:cNvGrpSpPr>
              <p:nvPr/>
            </p:nvGrpSpPr>
            <p:grpSpPr bwMode="auto">
              <a:xfrm>
                <a:off x="5361" y="1702"/>
                <a:ext cx="544" cy="545"/>
                <a:chOff x="-1361" y="2789"/>
                <a:chExt cx="544" cy="545"/>
              </a:xfrm>
            </p:grpSpPr>
            <p:grpSp>
              <p:nvGrpSpPr>
                <p:cNvPr id="9567" name="Group 351"/>
                <p:cNvGrpSpPr>
                  <a:grpSpLocks/>
                </p:cNvGrpSpPr>
                <p:nvPr/>
              </p:nvGrpSpPr>
              <p:grpSpPr bwMode="auto">
                <a:xfrm>
                  <a:off x="-1361" y="3243"/>
                  <a:ext cx="544" cy="91"/>
                  <a:chOff x="-1361" y="3243"/>
                  <a:chExt cx="544" cy="91"/>
                </a:xfrm>
              </p:grpSpPr>
              <p:sp>
                <p:nvSpPr>
                  <p:cNvPr id="9568" name="Rectangle 352"/>
                  <p:cNvSpPr>
                    <a:spLocks noChangeArrowheads="1"/>
                  </p:cNvSpPr>
                  <p:nvPr/>
                </p:nvSpPr>
                <p:spPr bwMode="auto">
                  <a:xfrm>
                    <a:off x="-1361" y="3243"/>
                    <a:ext cx="544" cy="91"/>
                  </a:xfrm>
                  <a:prstGeom prst="rect">
                    <a:avLst/>
                  </a:prstGeom>
                  <a:solidFill>
                    <a:srgbClr val="3333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9569" name="AutoShape 353"/>
                  <p:cNvSpPr>
                    <a:spLocks noChangeArrowheads="1"/>
                  </p:cNvSpPr>
                  <p:nvPr/>
                </p:nvSpPr>
                <p:spPr bwMode="auto">
                  <a:xfrm>
                    <a:off x="-1334" y="3265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9570" name="AutoShape 354"/>
                  <p:cNvSpPr>
                    <a:spLocks noChangeArrowheads="1"/>
                  </p:cNvSpPr>
                  <p:nvPr/>
                </p:nvSpPr>
                <p:spPr bwMode="auto">
                  <a:xfrm>
                    <a:off x="-1261" y="3264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9571" name="AutoShape 355"/>
                  <p:cNvSpPr>
                    <a:spLocks noChangeArrowheads="1"/>
                  </p:cNvSpPr>
                  <p:nvPr/>
                </p:nvSpPr>
                <p:spPr bwMode="auto">
                  <a:xfrm>
                    <a:off x="-1189" y="3265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9572" name="AutoShape 356"/>
                  <p:cNvSpPr>
                    <a:spLocks noChangeArrowheads="1"/>
                  </p:cNvSpPr>
                  <p:nvPr/>
                </p:nvSpPr>
                <p:spPr bwMode="auto">
                  <a:xfrm>
                    <a:off x="-1116" y="3264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9573" name="AutoShape 357"/>
                  <p:cNvSpPr>
                    <a:spLocks noChangeArrowheads="1"/>
                  </p:cNvSpPr>
                  <p:nvPr/>
                </p:nvSpPr>
                <p:spPr bwMode="auto">
                  <a:xfrm>
                    <a:off x="-1042" y="3265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9574" name="AutoShape 358"/>
                  <p:cNvSpPr>
                    <a:spLocks noChangeArrowheads="1"/>
                  </p:cNvSpPr>
                  <p:nvPr/>
                </p:nvSpPr>
                <p:spPr bwMode="auto">
                  <a:xfrm>
                    <a:off x="-969" y="3264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9575" name="AutoShape 359"/>
                  <p:cNvSpPr>
                    <a:spLocks noChangeArrowheads="1"/>
                  </p:cNvSpPr>
                  <p:nvPr/>
                </p:nvSpPr>
                <p:spPr bwMode="auto">
                  <a:xfrm>
                    <a:off x="-897" y="3265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</p:grpSp>
            <p:grpSp>
              <p:nvGrpSpPr>
                <p:cNvPr id="9576" name="Group 360"/>
                <p:cNvGrpSpPr>
                  <a:grpSpLocks/>
                </p:cNvGrpSpPr>
                <p:nvPr/>
              </p:nvGrpSpPr>
              <p:grpSpPr bwMode="auto">
                <a:xfrm>
                  <a:off x="-1361" y="2789"/>
                  <a:ext cx="544" cy="91"/>
                  <a:chOff x="-1361" y="3243"/>
                  <a:chExt cx="544" cy="91"/>
                </a:xfrm>
              </p:grpSpPr>
              <p:sp>
                <p:nvSpPr>
                  <p:cNvPr id="9577" name="Rectangle 361"/>
                  <p:cNvSpPr>
                    <a:spLocks noChangeArrowheads="1"/>
                  </p:cNvSpPr>
                  <p:nvPr/>
                </p:nvSpPr>
                <p:spPr bwMode="auto">
                  <a:xfrm>
                    <a:off x="-1361" y="3243"/>
                    <a:ext cx="544" cy="91"/>
                  </a:xfrm>
                  <a:prstGeom prst="rect">
                    <a:avLst/>
                  </a:prstGeom>
                  <a:solidFill>
                    <a:srgbClr val="3333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9578" name="AutoShape 362"/>
                  <p:cNvSpPr>
                    <a:spLocks noChangeArrowheads="1"/>
                  </p:cNvSpPr>
                  <p:nvPr/>
                </p:nvSpPr>
                <p:spPr bwMode="auto">
                  <a:xfrm>
                    <a:off x="-1334" y="3265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9579" name="AutoShape 363"/>
                  <p:cNvSpPr>
                    <a:spLocks noChangeArrowheads="1"/>
                  </p:cNvSpPr>
                  <p:nvPr/>
                </p:nvSpPr>
                <p:spPr bwMode="auto">
                  <a:xfrm>
                    <a:off x="-1261" y="3264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9580" name="AutoShape 364"/>
                  <p:cNvSpPr>
                    <a:spLocks noChangeArrowheads="1"/>
                  </p:cNvSpPr>
                  <p:nvPr/>
                </p:nvSpPr>
                <p:spPr bwMode="auto">
                  <a:xfrm>
                    <a:off x="-1189" y="3265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9581" name="AutoShape 365"/>
                  <p:cNvSpPr>
                    <a:spLocks noChangeArrowheads="1"/>
                  </p:cNvSpPr>
                  <p:nvPr/>
                </p:nvSpPr>
                <p:spPr bwMode="auto">
                  <a:xfrm>
                    <a:off x="-1116" y="3264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9582" name="AutoShape 366"/>
                  <p:cNvSpPr>
                    <a:spLocks noChangeArrowheads="1"/>
                  </p:cNvSpPr>
                  <p:nvPr/>
                </p:nvSpPr>
                <p:spPr bwMode="auto">
                  <a:xfrm>
                    <a:off x="-1042" y="3265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9583" name="AutoShape 367"/>
                  <p:cNvSpPr>
                    <a:spLocks noChangeArrowheads="1"/>
                  </p:cNvSpPr>
                  <p:nvPr/>
                </p:nvSpPr>
                <p:spPr bwMode="auto">
                  <a:xfrm>
                    <a:off x="-969" y="3264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9584" name="AutoShape 368"/>
                  <p:cNvSpPr>
                    <a:spLocks noChangeArrowheads="1"/>
                  </p:cNvSpPr>
                  <p:nvPr/>
                </p:nvSpPr>
                <p:spPr bwMode="auto">
                  <a:xfrm>
                    <a:off x="-897" y="3265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</p:grpSp>
            <p:sp>
              <p:nvSpPr>
                <p:cNvPr id="9585" name="Rectangle 369"/>
                <p:cNvSpPr>
                  <a:spLocks noChangeArrowheads="1"/>
                </p:cNvSpPr>
                <p:nvPr/>
              </p:nvSpPr>
              <p:spPr bwMode="auto">
                <a:xfrm rot="5400000">
                  <a:off x="-1496" y="3016"/>
                  <a:ext cx="363" cy="91"/>
                </a:xfrm>
                <a:prstGeom prst="rect">
                  <a:avLst/>
                </a:pr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9586" name="AutoShape 370"/>
                <p:cNvSpPr>
                  <a:spLocks noChangeArrowheads="1"/>
                </p:cNvSpPr>
                <p:nvPr/>
              </p:nvSpPr>
              <p:spPr bwMode="auto">
                <a:xfrm rot="5400000">
                  <a:off x="-1336" y="2891"/>
                  <a:ext cx="45" cy="4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9587" name="AutoShape 371"/>
                <p:cNvSpPr>
                  <a:spLocks noChangeArrowheads="1"/>
                </p:cNvSpPr>
                <p:nvPr/>
              </p:nvSpPr>
              <p:spPr bwMode="auto">
                <a:xfrm rot="5400000">
                  <a:off x="-1335" y="2964"/>
                  <a:ext cx="45" cy="4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9588" name="AutoShape 372"/>
                <p:cNvSpPr>
                  <a:spLocks noChangeArrowheads="1"/>
                </p:cNvSpPr>
                <p:nvPr/>
              </p:nvSpPr>
              <p:spPr bwMode="auto">
                <a:xfrm rot="5400000">
                  <a:off x="-1336" y="3038"/>
                  <a:ext cx="45" cy="4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9589" name="AutoShape 373"/>
                <p:cNvSpPr>
                  <a:spLocks noChangeArrowheads="1"/>
                </p:cNvSpPr>
                <p:nvPr/>
              </p:nvSpPr>
              <p:spPr bwMode="auto">
                <a:xfrm rot="5400000">
                  <a:off x="-1335" y="3111"/>
                  <a:ext cx="45" cy="4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9590" name="AutoShape 374"/>
                <p:cNvSpPr>
                  <a:spLocks noChangeArrowheads="1"/>
                </p:cNvSpPr>
                <p:nvPr/>
              </p:nvSpPr>
              <p:spPr bwMode="auto">
                <a:xfrm rot="5400000">
                  <a:off x="-1336" y="3183"/>
                  <a:ext cx="45" cy="4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</p:grpSp>
          <p:grpSp>
            <p:nvGrpSpPr>
              <p:cNvPr id="10118" name="Group 902"/>
              <p:cNvGrpSpPr>
                <a:grpSpLocks/>
              </p:cNvGrpSpPr>
              <p:nvPr/>
            </p:nvGrpSpPr>
            <p:grpSpPr bwMode="auto">
              <a:xfrm>
                <a:off x="5898" y="1702"/>
                <a:ext cx="91" cy="545"/>
                <a:chOff x="14924" y="2789"/>
                <a:chExt cx="91" cy="545"/>
              </a:xfrm>
            </p:grpSpPr>
            <p:sp>
              <p:nvSpPr>
                <p:cNvPr id="10110" name="Rectangle 894"/>
                <p:cNvSpPr>
                  <a:spLocks noChangeArrowheads="1"/>
                </p:cNvSpPr>
                <p:nvPr/>
              </p:nvSpPr>
              <p:spPr bwMode="auto">
                <a:xfrm rot="5400000">
                  <a:off x="14697" y="3016"/>
                  <a:ext cx="545" cy="91"/>
                </a:xfrm>
                <a:prstGeom prst="rect">
                  <a:avLst/>
                </a:pr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10111" name="AutoShape 895"/>
                <p:cNvSpPr>
                  <a:spLocks noChangeArrowheads="1"/>
                </p:cNvSpPr>
                <p:nvPr/>
              </p:nvSpPr>
              <p:spPr bwMode="auto">
                <a:xfrm rot="5400000">
                  <a:off x="14948" y="2891"/>
                  <a:ext cx="45" cy="4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10112" name="AutoShape 896"/>
                <p:cNvSpPr>
                  <a:spLocks noChangeArrowheads="1"/>
                </p:cNvSpPr>
                <p:nvPr/>
              </p:nvSpPr>
              <p:spPr bwMode="auto">
                <a:xfrm rot="5400000">
                  <a:off x="14949" y="2964"/>
                  <a:ext cx="45" cy="4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10113" name="AutoShape 897"/>
                <p:cNvSpPr>
                  <a:spLocks noChangeArrowheads="1"/>
                </p:cNvSpPr>
                <p:nvPr/>
              </p:nvSpPr>
              <p:spPr bwMode="auto">
                <a:xfrm rot="5400000">
                  <a:off x="14948" y="3038"/>
                  <a:ext cx="45" cy="4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10114" name="AutoShape 898"/>
                <p:cNvSpPr>
                  <a:spLocks noChangeArrowheads="1"/>
                </p:cNvSpPr>
                <p:nvPr/>
              </p:nvSpPr>
              <p:spPr bwMode="auto">
                <a:xfrm rot="5400000">
                  <a:off x="14949" y="3111"/>
                  <a:ext cx="45" cy="4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10115" name="AutoShape 899"/>
                <p:cNvSpPr>
                  <a:spLocks noChangeArrowheads="1"/>
                </p:cNvSpPr>
                <p:nvPr/>
              </p:nvSpPr>
              <p:spPr bwMode="auto">
                <a:xfrm rot="5400000">
                  <a:off x="14948" y="3183"/>
                  <a:ext cx="45" cy="4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10116" name="AutoShape 900"/>
                <p:cNvSpPr>
                  <a:spLocks noChangeArrowheads="1"/>
                </p:cNvSpPr>
                <p:nvPr/>
              </p:nvSpPr>
              <p:spPr bwMode="auto">
                <a:xfrm rot="5400000">
                  <a:off x="14947" y="2816"/>
                  <a:ext cx="45" cy="4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10117" name="AutoShape 901"/>
                <p:cNvSpPr>
                  <a:spLocks noChangeArrowheads="1"/>
                </p:cNvSpPr>
                <p:nvPr/>
              </p:nvSpPr>
              <p:spPr bwMode="auto">
                <a:xfrm rot="5400000">
                  <a:off x="14949" y="3261"/>
                  <a:ext cx="45" cy="4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</p:grpSp>
          <p:grpSp>
            <p:nvGrpSpPr>
              <p:cNvPr id="10200" name="Group 984"/>
              <p:cNvGrpSpPr>
                <a:grpSpLocks/>
              </p:cNvGrpSpPr>
              <p:nvPr/>
            </p:nvGrpSpPr>
            <p:grpSpPr bwMode="auto">
              <a:xfrm>
                <a:off x="520" y="2155"/>
                <a:ext cx="242" cy="91"/>
                <a:chOff x="2449" y="3016"/>
                <a:chExt cx="242" cy="91"/>
              </a:xfrm>
            </p:grpSpPr>
            <p:sp>
              <p:nvSpPr>
                <p:cNvPr id="10186" name="Rectangle 970"/>
                <p:cNvSpPr>
                  <a:spLocks noChangeArrowheads="1"/>
                </p:cNvSpPr>
                <p:nvPr/>
              </p:nvSpPr>
              <p:spPr bwMode="auto">
                <a:xfrm>
                  <a:off x="2449" y="3016"/>
                  <a:ext cx="242" cy="91"/>
                </a:xfrm>
                <a:prstGeom prst="rect">
                  <a:avLst/>
                </a:pr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10187" name="AutoShape 971"/>
                <p:cNvSpPr>
                  <a:spLocks noChangeArrowheads="1"/>
                </p:cNvSpPr>
                <p:nvPr/>
              </p:nvSpPr>
              <p:spPr bwMode="auto">
                <a:xfrm>
                  <a:off x="2476" y="3038"/>
                  <a:ext cx="45" cy="4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10188" name="AutoShape 972"/>
                <p:cNvSpPr>
                  <a:spLocks noChangeArrowheads="1"/>
                </p:cNvSpPr>
                <p:nvPr/>
              </p:nvSpPr>
              <p:spPr bwMode="auto">
                <a:xfrm>
                  <a:off x="2549" y="3037"/>
                  <a:ext cx="45" cy="4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10189" name="AutoShape 973"/>
                <p:cNvSpPr>
                  <a:spLocks noChangeArrowheads="1"/>
                </p:cNvSpPr>
                <p:nvPr/>
              </p:nvSpPr>
              <p:spPr bwMode="auto">
                <a:xfrm>
                  <a:off x="2621" y="3038"/>
                  <a:ext cx="45" cy="4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</p:grpSp>
          <p:grpSp>
            <p:nvGrpSpPr>
              <p:cNvPr id="10201" name="Group 985"/>
              <p:cNvGrpSpPr>
                <a:grpSpLocks/>
              </p:cNvGrpSpPr>
              <p:nvPr/>
            </p:nvGrpSpPr>
            <p:grpSpPr bwMode="auto">
              <a:xfrm>
                <a:off x="517" y="1702"/>
                <a:ext cx="242" cy="91"/>
                <a:chOff x="2449" y="3016"/>
                <a:chExt cx="242" cy="91"/>
              </a:xfrm>
            </p:grpSpPr>
            <p:sp>
              <p:nvSpPr>
                <p:cNvPr id="10202" name="Rectangle 986"/>
                <p:cNvSpPr>
                  <a:spLocks noChangeArrowheads="1"/>
                </p:cNvSpPr>
                <p:nvPr/>
              </p:nvSpPr>
              <p:spPr bwMode="auto">
                <a:xfrm>
                  <a:off x="2449" y="3016"/>
                  <a:ext cx="242" cy="91"/>
                </a:xfrm>
                <a:prstGeom prst="rect">
                  <a:avLst/>
                </a:pr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10203" name="AutoShape 987"/>
                <p:cNvSpPr>
                  <a:spLocks noChangeArrowheads="1"/>
                </p:cNvSpPr>
                <p:nvPr/>
              </p:nvSpPr>
              <p:spPr bwMode="auto">
                <a:xfrm>
                  <a:off x="2476" y="3038"/>
                  <a:ext cx="45" cy="4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10204" name="AutoShape 988"/>
                <p:cNvSpPr>
                  <a:spLocks noChangeArrowheads="1"/>
                </p:cNvSpPr>
                <p:nvPr/>
              </p:nvSpPr>
              <p:spPr bwMode="auto">
                <a:xfrm>
                  <a:off x="2549" y="3037"/>
                  <a:ext cx="45" cy="4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10205" name="AutoShape 989"/>
                <p:cNvSpPr>
                  <a:spLocks noChangeArrowheads="1"/>
                </p:cNvSpPr>
                <p:nvPr/>
              </p:nvSpPr>
              <p:spPr bwMode="auto">
                <a:xfrm>
                  <a:off x="2621" y="3038"/>
                  <a:ext cx="45" cy="4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</p:grpSp>
          <p:grpSp>
            <p:nvGrpSpPr>
              <p:cNvPr id="10206" name="Group 990"/>
              <p:cNvGrpSpPr>
                <a:grpSpLocks/>
              </p:cNvGrpSpPr>
              <p:nvPr/>
            </p:nvGrpSpPr>
            <p:grpSpPr bwMode="auto">
              <a:xfrm>
                <a:off x="5972" y="2155"/>
                <a:ext cx="242" cy="91"/>
                <a:chOff x="2449" y="3016"/>
                <a:chExt cx="242" cy="91"/>
              </a:xfrm>
            </p:grpSpPr>
            <p:sp>
              <p:nvSpPr>
                <p:cNvPr id="10207" name="Rectangle 991"/>
                <p:cNvSpPr>
                  <a:spLocks noChangeArrowheads="1"/>
                </p:cNvSpPr>
                <p:nvPr/>
              </p:nvSpPr>
              <p:spPr bwMode="auto">
                <a:xfrm>
                  <a:off x="2449" y="3016"/>
                  <a:ext cx="242" cy="91"/>
                </a:xfrm>
                <a:prstGeom prst="rect">
                  <a:avLst/>
                </a:pr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10208" name="AutoShape 992"/>
                <p:cNvSpPr>
                  <a:spLocks noChangeArrowheads="1"/>
                </p:cNvSpPr>
                <p:nvPr/>
              </p:nvSpPr>
              <p:spPr bwMode="auto">
                <a:xfrm>
                  <a:off x="2476" y="3038"/>
                  <a:ext cx="45" cy="4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10209" name="AutoShape 993"/>
                <p:cNvSpPr>
                  <a:spLocks noChangeArrowheads="1"/>
                </p:cNvSpPr>
                <p:nvPr/>
              </p:nvSpPr>
              <p:spPr bwMode="auto">
                <a:xfrm>
                  <a:off x="2549" y="3037"/>
                  <a:ext cx="45" cy="4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10210" name="AutoShape 994"/>
                <p:cNvSpPr>
                  <a:spLocks noChangeArrowheads="1"/>
                </p:cNvSpPr>
                <p:nvPr/>
              </p:nvSpPr>
              <p:spPr bwMode="auto">
                <a:xfrm>
                  <a:off x="2621" y="3038"/>
                  <a:ext cx="45" cy="4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</p:grpSp>
          <p:grpSp>
            <p:nvGrpSpPr>
              <p:cNvPr id="10211" name="Group 995"/>
              <p:cNvGrpSpPr>
                <a:grpSpLocks/>
              </p:cNvGrpSpPr>
              <p:nvPr/>
            </p:nvGrpSpPr>
            <p:grpSpPr bwMode="auto">
              <a:xfrm>
                <a:off x="5969" y="1702"/>
                <a:ext cx="242" cy="91"/>
                <a:chOff x="2449" y="3016"/>
                <a:chExt cx="242" cy="91"/>
              </a:xfrm>
            </p:grpSpPr>
            <p:sp>
              <p:nvSpPr>
                <p:cNvPr id="10212" name="Rectangle 996"/>
                <p:cNvSpPr>
                  <a:spLocks noChangeArrowheads="1"/>
                </p:cNvSpPr>
                <p:nvPr/>
              </p:nvSpPr>
              <p:spPr bwMode="auto">
                <a:xfrm>
                  <a:off x="2449" y="3016"/>
                  <a:ext cx="242" cy="91"/>
                </a:xfrm>
                <a:prstGeom prst="rect">
                  <a:avLst/>
                </a:pr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10213" name="AutoShape 997"/>
                <p:cNvSpPr>
                  <a:spLocks noChangeArrowheads="1"/>
                </p:cNvSpPr>
                <p:nvPr/>
              </p:nvSpPr>
              <p:spPr bwMode="auto">
                <a:xfrm>
                  <a:off x="2476" y="3038"/>
                  <a:ext cx="45" cy="4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10214" name="AutoShape 998"/>
                <p:cNvSpPr>
                  <a:spLocks noChangeArrowheads="1"/>
                </p:cNvSpPr>
                <p:nvPr/>
              </p:nvSpPr>
              <p:spPr bwMode="auto">
                <a:xfrm>
                  <a:off x="2549" y="3037"/>
                  <a:ext cx="45" cy="4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  <p:sp>
              <p:nvSpPr>
                <p:cNvPr id="10215" name="AutoShape 999"/>
                <p:cNvSpPr>
                  <a:spLocks noChangeArrowheads="1"/>
                </p:cNvSpPr>
                <p:nvPr/>
              </p:nvSpPr>
              <p:spPr bwMode="auto">
                <a:xfrm>
                  <a:off x="2621" y="3038"/>
                  <a:ext cx="45" cy="4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a-ES"/>
                </a:p>
              </p:txBody>
            </p:sp>
          </p:grpSp>
          <p:sp>
            <p:nvSpPr>
              <p:cNvPr id="10219" name="AutoShape 1003"/>
              <p:cNvSpPr>
                <a:spLocks noChangeArrowheads="1"/>
              </p:cNvSpPr>
              <p:nvPr/>
            </p:nvSpPr>
            <p:spPr bwMode="auto">
              <a:xfrm>
                <a:off x="5533" y="2654"/>
                <a:ext cx="817" cy="181"/>
              </a:xfrm>
              <a:prstGeom prst="roundRect">
                <a:avLst>
                  <a:gd name="adj" fmla="val 16667"/>
                </a:avLst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AEAEA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1420" tIns="45711" rIns="91420" bIns="45711" anchor="ctr"/>
              <a:lstStyle/>
              <a:p>
                <a:pPr defTabSz="912813"/>
                <a:r>
                  <a:rPr lang="es-ES" sz="1200" b="1">
                    <a:latin typeface="Verdana" pitchFamily="34" charset="0"/>
                  </a:rPr>
                  <a:t>MJ2 FILE</a:t>
                </a:r>
              </a:p>
            </p:txBody>
          </p:sp>
        </p:grpSp>
      </p:grpSp>
      <p:grpSp>
        <p:nvGrpSpPr>
          <p:cNvPr id="136193" name="Group 1025"/>
          <p:cNvGrpSpPr>
            <a:grpSpLocks/>
          </p:cNvGrpSpPr>
          <p:nvPr/>
        </p:nvGrpSpPr>
        <p:grpSpPr bwMode="auto">
          <a:xfrm>
            <a:off x="287338" y="4197350"/>
            <a:ext cx="9217025" cy="2606675"/>
            <a:chOff x="181" y="2644"/>
            <a:chExt cx="5806" cy="1642"/>
          </a:xfrm>
        </p:grpSpPr>
        <p:sp>
          <p:nvSpPr>
            <p:cNvPr id="10221" name="Text Box 1005"/>
            <p:cNvSpPr txBox="1">
              <a:spLocks noChangeArrowheads="1"/>
            </p:cNvSpPr>
            <p:nvPr/>
          </p:nvSpPr>
          <p:spPr bwMode="auto">
            <a:xfrm>
              <a:off x="181" y="2644"/>
              <a:ext cx="5398" cy="3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9982" tIns="44991" rIns="89982" bIns="44991">
              <a:spAutoFit/>
            </a:bodyPr>
            <a:lstStyle>
              <a:lvl1pPr defTabSz="449263"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31800" indent="-215900" defTabSz="449263"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647700" indent="-215900" defTabSz="449263"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862013" indent="-214313" defTabSz="449263"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079500" indent="-217488" defTabSz="449263"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1536700" indent="-217488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1993900" indent="-217488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2451100" indent="-217488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2908300" indent="-217488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>
                <a:lnSpc>
                  <a:spcPct val="101000"/>
                </a:lnSpc>
              </a:pPr>
              <a:r>
                <a:rPr lang="en-GB" sz="26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PART 9: JPEG2000 interactive protocol</a:t>
              </a:r>
            </a:p>
          </p:txBody>
        </p:sp>
        <p:grpSp>
          <p:nvGrpSpPr>
            <p:cNvPr id="10222" name="Group 1006"/>
            <p:cNvGrpSpPr>
              <a:grpSpLocks/>
            </p:cNvGrpSpPr>
            <p:nvPr/>
          </p:nvGrpSpPr>
          <p:grpSpPr bwMode="auto">
            <a:xfrm>
              <a:off x="453" y="3007"/>
              <a:ext cx="1341" cy="918"/>
              <a:chOff x="2994" y="2074"/>
              <a:chExt cx="1341" cy="918"/>
            </a:xfrm>
          </p:grpSpPr>
          <p:pic>
            <p:nvPicPr>
              <p:cNvPr id="10223" name="Picture 1007" descr="tr5m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94" y="2074"/>
                <a:ext cx="1341" cy="918"/>
              </a:xfrm>
              <a:prstGeom prst="rect">
                <a:avLst/>
              </a:prstGeom>
              <a:noFill/>
              <a:ln w="28575">
                <a:solidFill>
                  <a:srgbClr val="008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224" name="Rectangle 1008"/>
              <p:cNvSpPr>
                <a:spLocks noChangeArrowheads="1"/>
              </p:cNvSpPr>
              <p:nvPr/>
            </p:nvSpPr>
            <p:spPr bwMode="auto">
              <a:xfrm>
                <a:off x="3356" y="2618"/>
                <a:ext cx="272" cy="318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1420" tIns="45711" rIns="91420" bIns="45711" anchor="ctr"/>
              <a:lstStyle/>
              <a:p>
                <a:pPr algn="ctr" defTabSz="912813"/>
                <a:endParaRPr lang="es-ES" sz="180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0226" name="AutoShape 1010"/>
            <p:cNvSpPr>
              <a:spLocks noChangeArrowheads="1"/>
            </p:cNvSpPr>
            <p:nvPr/>
          </p:nvSpPr>
          <p:spPr bwMode="auto">
            <a:xfrm>
              <a:off x="363" y="4096"/>
              <a:ext cx="1588" cy="182"/>
            </a:xfrm>
            <a:prstGeom prst="roundRect">
              <a:avLst>
                <a:gd name="adj" fmla="val 16667"/>
              </a:avLst>
            </a:prstGeom>
            <a:solidFill>
              <a:srgbClr val="EAEAEA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0" tIns="45711" rIns="91420" bIns="45711" anchor="ctr"/>
            <a:lstStyle/>
            <a:p>
              <a:pPr algn="ctr" defTabSz="912813"/>
              <a:r>
                <a:rPr lang="es-ES" sz="1400" b="1">
                  <a:latin typeface="Verdana" pitchFamily="34" charset="0"/>
                </a:rPr>
                <a:t>JPEG2000 codestream</a:t>
              </a:r>
              <a:endParaRPr lang="es-ES" sz="1400">
                <a:latin typeface="Verdana" pitchFamily="34" charset="0"/>
              </a:endParaRPr>
            </a:p>
          </p:txBody>
        </p:sp>
        <p:sp>
          <p:nvSpPr>
            <p:cNvPr id="10227" name="Line 1011"/>
            <p:cNvSpPr>
              <a:spLocks noChangeShapeType="1"/>
            </p:cNvSpPr>
            <p:nvPr/>
          </p:nvSpPr>
          <p:spPr bwMode="auto">
            <a:xfrm>
              <a:off x="816" y="3869"/>
              <a:ext cx="409" cy="227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a-ES"/>
            </a:p>
          </p:txBody>
        </p:sp>
        <p:sp>
          <p:nvSpPr>
            <p:cNvPr id="10228" name="Line 1012"/>
            <p:cNvSpPr>
              <a:spLocks noChangeShapeType="1"/>
            </p:cNvSpPr>
            <p:nvPr/>
          </p:nvSpPr>
          <p:spPr bwMode="auto">
            <a:xfrm>
              <a:off x="1088" y="3869"/>
              <a:ext cx="273" cy="227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a-ES"/>
            </a:p>
          </p:txBody>
        </p:sp>
        <p:sp>
          <p:nvSpPr>
            <p:cNvPr id="10229" name="Rectangle 1013"/>
            <p:cNvSpPr>
              <a:spLocks noChangeArrowheads="1"/>
            </p:cNvSpPr>
            <p:nvPr/>
          </p:nvSpPr>
          <p:spPr bwMode="auto">
            <a:xfrm>
              <a:off x="1225" y="4096"/>
              <a:ext cx="136" cy="181"/>
            </a:xfrm>
            <a:prstGeom prst="rect">
              <a:avLst/>
            </a:prstGeom>
            <a:gradFill rotWithShape="1">
              <a:gsLst>
                <a:gs pos="0">
                  <a:srgbClr val="FF3300">
                    <a:alpha val="39000"/>
                  </a:srgbClr>
                </a:gs>
                <a:gs pos="100000">
                  <a:srgbClr val="FF3300">
                    <a:gamma/>
                    <a:shade val="46275"/>
                    <a:invGamma/>
                    <a:alpha val="56000"/>
                  </a:srgbClr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0230" name="AutoShape 1014"/>
            <p:cNvSpPr>
              <a:spLocks noChangeArrowheads="1"/>
            </p:cNvSpPr>
            <p:nvPr/>
          </p:nvSpPr>
          <p:spPr bwMode="auto">
            <a:xfrm>
              <a:off x="5676" y="3597"/>
              <a:ext cx="181" cy="227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0231" name="Rectangle 1015"/>
            <p:cNvSpPr>
              <a:spLocks noChangeArrowheads="1"/>
            </p:cNvSpPr>
            <p:nvPr/>
          </p:nvSpPr>
          <p:spPr bwMode="auto">
            <a:xfrm>
              <a:off x="5533" y="3330"/>
              <a:ext cx="454" cy="40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pic>
          <p:nvPicPr>
            <p:cNvPr id="10232" name="Picture 1016" descr="tr5m-roi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8" y="3375"/>
              <a:ext cx="370" cy="31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33" name="Rectangle 1017"/>
            <p:cNvSpPr>
              <a:spLocks noChangeArrowheads="1"/>
            </p:cNvSpPr>
            <p:nvPr/>
          </p:nvSpPr>
          <p:spPr bwMode="auto">
            <a:xfrm>
              <a:off x="2132" y="3325"/>
              <a:ext cx="772" cy="45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0" tIns="45711" rIns="91420" bIns="45711" anchor="ctr"/>
            <a:lstStyle/>
            <a:p>
              <a:pPr algn="ctr" defTabSz="449263"/>
              <a:r>
                <a:rPr lang="ca-ES" sz="1800" b="1"/>
                <a:t>JPIP</a:t>
              </a:r>
            </a:p>
            <a:p>
              <a:pPr algn="ctr" defTabSz="449263"/>
              <a:r>
                <a:rPr lang="ca-ES" sz="1800" b="1"/>
                <a:t>SERVER</a:t>
              </a:r>
            </a:p>
          </p:txBody>
        </p:sp>
        <p:sp>
          <p:nvSpPr>
            <p:cNvPr id="10234" name="Rectangle 1018"/>
            <p:cNvSpPr>
              <a:spLocks noChangeArrowheads="1"/>
            </p:cNvSpPr>
            <p:nvPr/>
          </p:nvSpPr>
          <p:spPr bwMode="auto">
            <a:xfrm>
              <a:off x="4581" y="3325"/>
              <a:ext cx="772" cy="45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0" tIns="45711" rIns="91420" bIns="45711" anchor="ctr"/>
            <a:lstStyle/>
            <a:p>
              <a:pPr algn="ctr" defTabSz="449263"/>
              <a:r>
                <a:rPr lang="ca-ES" sz="1800" b="1"/>
                <a:t>JPIP</a:t>
              </a:r>
            </a:p>
            <a:p>
              <a:pPr algn="ctr" defTabSz="449263"/>
              <a:r>
                <a:rPr lang="ca-ES" sz="1800" b="1"/>
                <a:t>CLIENT</a:t>
              </a:r>
            </a:p>
          </p:txBody>
        </p:sp>
        <p:cxnSp>
          <p:nvCxnSpPr>
            <p:cNvPr id="10236" name="AutoShape 1020"/>
            <p:cNvCxnSpPr>
              <a:cxnSpLocks noChangeShapeType="1"/>
              <a:stCxn id="10233" idx="2"/>
              <a:endCxn id="10229" idx="2"/>
            </p:cNvCxnSpPr>
            <p:nvPr/>
          </p:nvCxnSpPr>
          <p:spPr bwMode="auto">
            <a:xfrm rot="5400000">
              <a:off x="1652" y="3419"/>
              <a:ext cx="508" cy="1225"/>
            </a:xfrm>
            <a:prstGeom prst="bentConnector3">
              <a:avLst>
                <a:gd name="adj1" fmla="val 126380"/>
              </a:avLst>
            </a:prstGeom>
            <a:noFill/>
            <a:ln w="19050">
              <a:solidFill>
                <a:schemeClr val="tx1"/>
              </a:solidFill>
              <a:prstDash val="dash"/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237" name="Line 1021"/>
            <p:cNvSpPr>
              <a:spLocks noChangeShapeType="1"/>
            </p:cNvSpPr>
            <p:nvPr/>
          </p:nvSpPr>
          <p:spPr bwMode="auto">
            <a:xfrm flipH="1">
              <a:off x="2903" y="3461"/>
              <a:ext cx="167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a-ES"/>
            </a:p>
          </p:txBody>
        </p:sp>
        <p:sp>
          <p:nvSpPr>
            <p:cNvPr id="10238" name="Line 1022"/>
            <p:cNvSpPr>
              <a:spLocks noChangeShapeType="1"/>
            </p:cNvSpPr>
            <p:nvPr/>
          </p:nvSpPr>
          <p:spPr bwMode="auto">
            <a:xfrm flipH="1">
              <a:off x="2903" y="3597"/>
              <a:ext cx="167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a-E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2"/>
          <p:cNvSpPr txBox="1">
            <a:spLocks noChangeArrowheads="1"/>
          </p:cNvSpPr>
          <p:nvPr/>
        </p:nvSpPr>
        <p:spPr bwMode="auto">
          <a:xfrm>
            <a:off x="71438" y="44450"/>
            <a:ext cx="9648825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82" tIns="44991" rIns="89982" bIns="44991">
            <a:spAutoFit/>
          </a:bodyPr>
          <a:lstStyle>
            <a:lvl1pPr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431800" indent="-215900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647700" indent="-215900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862013" indent="-214313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1079500" indent="-217488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15367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19939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24511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29083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>
              <a:lnSpc>
                <a:spcPct val="101000"/>
              </a:lnSpc>
            </a:pPr>
            <a:r>
              <a:rPr lang="en-GB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POLICIES OF VIDEO TRANSMISSION</a:t>
            </a:r>
          </a:p>
        </p:txBody>
      </p:sp>
      <p:sp>
        <p:nvSpPr>
          <p:cNvPr id="107883" name="Text Box 2411"/>
          <p:cNvSpPr txBox="1">
            <a:spLocks noChangeArrowheads="1"/>
          </p:cNvSpPr>
          <p:nvPr/>
        </p:nvSpPr>
        <p:spPr bwMode="auto">
          <a:xfrm>
            <a:off x="719138" y="827088"/>
            <a:ext cx="46815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82" tIns="44991" rIns="89982" bIns="44991">
            <a:spAutoFit/>
          </a:bodyPr>
          <a:lstStyle>
            <a:lvl1pPr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431800" indent="-215900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647700" indent="-215900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862013" indent="-214313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1079500" indent="-217488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15367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19939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24511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29083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>
              <a:lnSpc>
                <a:spcPct val="101000"/>
              </a:lnSpc>
            </a:pPr>
            <a:r>
              <a:rPr lang="en-GB" sz="2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1</a:t>
            </a:r>
            <a:r>
              <a:rPr lang="es-ES" sz="2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) Client-driven policy</a:t>
            </a:r>
            <a:endParaRPr lang="en-GB" sz="26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88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Text Box 2"/>
          <p:cNvSpPr txBox="1">
            <a:spLocks noChangeArrowheads="1"/>
          </p:cNvSpPr>
          <p:nvPr/>
        </p:nvSpPr>
        <p:spPr bwMode="auto">
          <a:xfrm>
            <a:off x="71438" y="44450"/>
            <a:ext cx="9648825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82" tIns="44991" rIns="89982" bIns="44991">
            <a:spAutoFit/>
          </a:bodyPr>
          <a:lstStyle>
            <a:lvl1pPr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431800" indent="-215900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647700" indent="-215900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862013" indent="-214313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1079500" indent="-217488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15367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19939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24511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29083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>
              <a:lnSpc>
                <a:spcPct val="101000"/>
              </a:lnSpc>
            </a:pPr>
            <a:r>
              <a:rPr lang="en-GB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POLICIES OF VIDEO TRANSMISSION</a:t>
            </a:r>
          </a:p>
        </p:txBody>
      </p:sp>
      <p:sp>
        <p:nvSpPr>
          <p:cNvPr id="185348" name="Rectangle 4"/>
          <p:cNvSpPr>
            <a:spLocks noChangeArrowheads="1"/>
          </p:cNvSpPr>
          <p:nvPr/>
        </p:nvSpPr>
        <p:spPr bwMode="auto">
          <a:xfrm>
            <a:off x="1584325" y="4500563"/>
            <a:ext cx="1227138" cy="7191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1" rIns="91420" bIns="45711" anchor="ctr"/>
          <a:lstStyle/>
          <a:p>
            <a:pPr algn="ctr" defTabSz="449263"/>
            <a:r>
              <a:rPr lang="ca-ES" sz="1800" b="1"/>
              <a:t>JPIP</a:t>
            </a:r>
          </a:p>
          <a:p>
            <a:pPr algn="ctr" defTabSz="449263"/>
            <a:r>
              <a:rPr lang="ca-ES" sz="1800" b="1"/>
              <a:t>SERVER</a:t>
            </a:r>
          </a:p>
        </p:txBody>
      </p:sp>
      <p:sp>
        <p:nvSpPr>
          <p:cNvPr id="185349" name="Rectangle 5"/>
          <p:cNvSpPr>
            <a:spLocks noChangeArrowheads="1"/>
          </p:cNvSpPr>
          <p:nvPr/>
        </p:nvSpPr>
        <p:spPr bwMode="auto">
          <a:xfrm>
            <a:off x="8280400" y="3852863"/>
            <a:ext cx="1225550" cy="7191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1" rIns="91420" bIns="45711" anchor="ctr"/>
          <a:lstStyle/>
          <a:p>
            <a:pPr algn="ctr" defTabSz="449263"/>
            <a:r>
              <a:rPr lang="ca-ES" sz="1800" b="1"/>
              <a:t>JPIP</a:t>
            </a:r>
          </a:p>
          <a:p>
            <a:pPr algn="ctr" defTabSz="449263"/>
            <a:r>
              <a:rPr lang="ca-ES" sz="1800" b="1"/>
              <a:t>CLIENT</a:t>
            </a:r>
          </a:p>
        </p:txBody>
      </p:sp>
      <p:sp>
        <p:nvSpPr>
          <p:cNvPr id="185350" name="Line 6"/>
          <p:cNvSpPr>
            <a:spLocks noChangeShapeType="1"/>
          </p:cNvSpPr>
          <p:nvPr/>
        </p:nvSpPr>
        <p:spPr bwMode="auto">
          <a:xfrm flipH="1">
            <a:off x="2808288" y="4140200"/>
            <a:ext cx="5472112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a-ES"/>
          </a:p>
        </p:txBody>
      </p:sp>
      <p:sp>
        <p:nvSpPr>
          <p:cNvPr id="185351" name="Line 7"/>
          <p:cNvSpPr>
            <a:spLocks noChangeShapeType="1"/>
          </p:cNvSpPr>
          <p:nvPr/>
        </p:nvSpPr>
        <p:spPr bwMode="auto">
          <a:xfrm flipH="1">
            <a:off x="2808288" y="4356100"/>
            <a:ext cx="5472112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a-ES"/>
          </a:p>
        </p:txBody>
      </p:sp>
      <p:grpSp>
        <p:nvGrpSpPr>
          <p:cNvPr id="185352" name="Group 8"/>
          <p:cNvGrpSpPr>
            <a:grpSpLocks/>
          </p:cNvGrpSpPr>
          <p:nvPr/>
        </p:nvGrpSpPr>
        <p:grpSpPr bwMode="auto">
          <a:xfrm>
            <a:off x="958850" y="6084888"/>
            <a:ext cx="18267363" cy="766762"/>
            <a:chOff x="453" y="1020"/>
            <a:chExt cx="11507" cy="483"/>
          </a:xfrm>
        </p:grpSpPr>
        <p:grpSp>
          <p:nvGrpSpPr>
            <p:cNvPr id="185353" name="Group 9"/>
            <p:cNvGrpSpPr>
              <a:grpSpLocks/>
            </p:cNvGrpSpPr>
            <p:nvPr/>
          </p:nvGrpSpPr>
          <p:grpSpPr bwMode="auto">
            <a:xfrm>
              <a:off x="453" y="1111"/>
              <a:ext cx="11507" cy="392"/>
              <a:chOff x="-13290" y="2562"/>
              <a:chExt cx="15954" cy="545"/>
            </a:xfrm>
          </p:grpSpPr>
          <p:grpSp>
            <p:nvGrpSpPr>
              <p:cNvPr id="185354" name="Group 10"/>
              <p:cNvGrpSpPr>
                <a:grpSpLocks/>
              </p:cNvGrpSpPr>
              <p:nvPr/>
            </p:nvGrpSpPr>
            <p:grpSpPr bwMode="auto">
              <a:xfrm>
                <a:off x="-13290" y="2562"/>
                <a:ext cx="15727" cy="545"/>
                <a:chOff x="3220" y="2426"/>
                <a:chExt cx="15727" cy="545"/>
              </a:xfrm>
            </p:grpSpPr>
            <p:grpSp>
              <p:nvGrpSpPr>
                <p:cNvPr id="185355" name="Group 11"/>
                <p:cNvGrpSpPr>
                  <a:grpSpLocks/>
                </p:cNvGrpSpPr>
                <p:nvPr/>
              </p:nvGrpSpPr>
              <p:grpSpPr bwMode="auto">
                <a:xfrm>
                  <a:off x="3447" y="2426"/>
                  <a:ext cx="15500" cy="545"/>
                  <a:chOff x="-1361" y="2789"/>
                  <a:chExt cx="15500" cy="545"/>
                </a:xfrm>
              </p:grpSpPr>
              <p:pic>
                <p:nvPicPr>
                  <p:cNvPr id="185356" name="Picture 12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1270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85357" name="Picture 13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71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85358" name="Picture 14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239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85359" name="Picture 15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76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85360" name="Picture 16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90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85361" name="Picture 17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304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85362" name="Picture 18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816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85363" name="Picture 19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30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85364" name="Picture 20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844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85365" name="Picture 21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1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356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85366" name="Picture 22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1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870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85367" name="Picture 23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1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384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85368" name="Picture 24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1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899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85369" name="Picture 25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1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410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85370" name="Picture 26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1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7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85371" name="Picture 27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1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444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85372" name="Picture 28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959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85373" name="Picture 29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2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473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85374" name="Picture 30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2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987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85375" name="Picture 31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2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482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85376" name="Picture 32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2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9016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85377" name="Picture 33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2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9530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85378" name="Picture 34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2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0045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85379" name="Picture 35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2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0556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85380" name="Picture 36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2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1067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85381" name="Picture 37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2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1581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85382" name="Picture 38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2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2093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85383" name="Picture 39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3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2604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85384" name="Picture 40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3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3115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85385" name="Picture 41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3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3626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grpSp>
                <p:nvGrpSpPr>
                  <p:cNvPr id="185386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-1361" y="2789"/>
                    <a:ext cx="15500" cy="545"/>
                    <a:chOff x="-1361" y="2789"/>
                    <a:chExt cx="15500" cy="545"/>
                  </a:xfrm>
                </p:grpSpPr>
                <p:grpSp>
                  <p:nvGrpSpPr>
                    <p:cNvPr id="185387" name="Group 4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-1361" y="2789"/>
                      <a:ext cx="15441" cy="545"/>
                      <a:chOff x="-1361" y="2789"/>
                      <a:chExt cx="15441" cy="545"/>
                    </a:xfrm>
                  </p:grpSpPr>
                  <p:grpSp>
                    <p:nvGrpSpPr>
                      <p:cNvPr id="185388" name="Group 4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-1361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85389" name="Group 4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85390" name="Rectangle 4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391" name="AutoShape 4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392" name="AutoShape 4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393" name="AutoShape 4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394" name="AutoShape 5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395" name="AutoShape 5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396" name="AutoShape 5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397" name="AutoShape 5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85398" name="Group 5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85399" name="Rectangle 5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400" name="AutoShape 5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401" name="AutoShape 5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402" name="AutoShape 5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403" name="AutoShape 5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404" name="AutoShape 6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405" name="AutoShape 6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406" name="AutoShape 6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85407" name="Rectangle 6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85408" name="AutoShape 6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85409" name="AutoShape 6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85410" name="AutoShape 6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85411" name="AutoShape 6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85412" name="AutoShape 6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85413" name="Group 6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-844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85414" name="Group 7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85415" name="Rectangle 7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416" name="AutoShape 7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417" name="AutoShape 7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418" name="AutoShape 7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419" name="AutoShape 7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420" name="AutoShape 7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421" name="AutoShape 7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422" name="AutoShape 7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85423" name="Group 7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85424" name="Rectangle 8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425" name="AutoShape 8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426" name="AutoShape 8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427" name="AutoShape 8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428" name="AutoShape 8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429" name="AutoShape 8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430" name="AutoShape 8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431" name="AutoShape 8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85432" name="Rectangle 8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85433" name="AutoShape 8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85434" name="AutoShape 9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85435" name="AutoShape 9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85436" name="AutoShape 9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85437" name="AutoShape 9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85438" name="Group 9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-329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85439" name="Group 9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85440" name="Rectangle 9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441" name="AutoShape 9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442" name="AutoShape 9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443" name="AutoShape 9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444" name="AutoShape 10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445" name="AutoShape 10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446" name="AutoShape 10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447" name="AutoShape 10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85448" name="Group 10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85449" name="Rectangle 10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450" name="AutoShape 10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451" name="AutoShape 10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452" name="AutoShape 10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453" name="AutoShape 10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454" name="AutoShape 1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455" name="AutoShape 11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456" name="AutoShape 11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85457" name="Rectangle 11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85458" name="AutoShape 1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85459" name="AutoShape 1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85460" name="AutoShape 1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85461" name="AutoShape 1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85462" name="AutoShape 11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85463" name="Group 11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5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85464" name="Group 12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85465" name="Rectangle 1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466" name="AutoShape 1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467" name="AutoShape 12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468" name="AutoShape 12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469" name="AutoShape 12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470" name="AutoShape 12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471" name="AutoShape 12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472" name="AutoShape 12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85473" name="Group 12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85474" name="Rectangle 13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475" name="AutoShape 13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476" name="AutoShape 13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477" name="AutoShape 13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478" name="AutoShape 13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479" name="AutoShape 13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480" name="AutoShape 13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481" name="AutoShape 13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85482" name="Rectangle 13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85483" name="AutoShape 13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85484" name="AutoShape 14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85485" name="AutoShape 14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85486" name="AutoShape 14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85487" name="AutoShape 14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85488" name="Group 14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99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85489" name="Group 14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85490" name="Rectangle 14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491" name="AutoShape 14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492" name="AutoShape 14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493" name="AutoShape 14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494" name="AutoShape 15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495" name="AutoShape 15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496" name="AutoShape 15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497" name="AutoShape 15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85498" name="Group 15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85499" name="Rectangle 15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500" name="AutoShape 15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501" name="AutoShape 15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502" name="AutoShape 15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503" name="AutoShape 15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504" name="AutoShape 16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505" name="AutoShape 16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506" name="AutoShape 16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85507" name="Rectangle 16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85508" name="AutoShape 16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85509" name="AutoShape 16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85510" name="AutoShape 16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85511" name="AutoShape 16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85512" name="AutoShape 16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85513" name="Group 16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214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85514" name="Group 17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85515" name="Rectangle 17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516" name="AutoShape 17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517" name="AutoShape 17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518" name="AutoShape 17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519" name="AutoShape 17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520" name="AutoShape 17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521" name="AutoShape 17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522" name="AutoShape 17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85523" name="Group 17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85524" name="Rectangle 18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525" name="AutoShape 18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526" name="AutoShape 18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527" name="AutoShape 18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528" name="AutoShape 18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529" name="AutoShape 18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530" name="AutoShape 18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531" name="AutoShape 18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85532" name="Rectangle 18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85533" name="AutoShape 18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85534" name="AutoShape 19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85535" name="AutoShape 19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85536" name="AutoShape 19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85537" name="AutoShape 19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85538" name="Group 19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725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85539" name="Group 19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85540" name="Rectangle 19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541" name="AutoShape 19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542" name="AutoShape 19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543" name="AutoShape 19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544" name="AutoShape 20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545" name="AutoShape 20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546" name="AutoShape 20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547" name="AutoShape 20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85548" name="Group 20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85549" name="Rectangle 20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550" name="AutoShape 20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551" name="AutoShape 20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552" name="AutoShape 20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553" name="AutoShape 20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554" name="AutoShape 2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555" name="AutoShape 21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556" name="AutoShape 21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85557" name="Rectangle 21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85558" name="AutoShape 2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85559" name="AutoShape 2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85560" name="AutoShape 2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85561" name="AutoShape 2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85562" name="AutoShape 21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85563" name="Group 21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239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85564" name="Group 22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85565" name="Rectangle 2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566" name="AutoShape 2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567" name="AutoShape 22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568" name="AutoShape 22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569" name="AutoShape 22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570" name="AutoShape 22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571" name="AutoShape 22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572" name="AutoShape 22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85573" name="Group 22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85574" name="Rectangle 23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575" name="AutoShape 23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576" name="AutoShape 23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577" name="AutoShape 23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578" name="AutoShape 23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579" name="AutoShape 23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580" name="AutoShape 23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581" name="AutoShape 23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85582" name="Rectangle 23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85583" name="AutoShape 23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85584" name="AutoShape 24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85585" name="AutoShape 24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85586" name="AutoShape 24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85587" name="AutoShape 24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85588" name="Group 24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754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85589" name="Group 24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85590" name="Rectangle 24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591" name="AutoShape 24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592" name="AutoShape 24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593" name="AutoShape 24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594" name="AutoShape 25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595" name="AutoShape 25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596" name="AutoShape 25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597" name="AutoShape 25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85598" name="Group 25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85599" name="Rectangle 25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600" name="AutoShape 25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601" name="AutoShape 25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602" name="AutoShape 25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603" name="AutoShape 25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604" name="AutoShape 26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605" name="AutoShape 26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606" name="AutoShape 26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85607" name="Rectangle 26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85608" name="AutoShape 26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85609" name="AutoShape 26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85610" name="AutoShape 26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85611" name="AutoShape 26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85612" name="AutoShape 26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85613" name="Group 26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265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85614" name="Group 27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85615" name="Rectangle 27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616" name="AutoShape 27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617" name="AutoShape 27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618" name="AutoShape 27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619" name="AutoShape 27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620" name="AutoShape 27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621" name="AutoShape 27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622" name="AutoShape 27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85623" name="Group 27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85624" name="Rectangle 28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625" name="AutoShape 28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626" name="AutoShape 28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627" name="AutoShape 28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628" name="AutoShape 28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629" name="AutoShape 28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630" name="AutoShape 28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631" name="AutoShape 28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85632" name="Rectangle 28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85633" name="AutoShape 28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85634" name="AutoShape 29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85635" name="AutoShape 29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85636" name="AutoShape 29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85637" name="AutoShape 29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85638" name="Group 29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779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85639" name="Group 29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85640" name="Rectangle 29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641" name="AutoShape 29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642" name="AutoShape 29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643" name="AutoShape 29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644" name="AutoShape 30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645" name="AutoShape 30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646" name="AutoShape 30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647" name="AutoShape 30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85648" name="Group 30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85649" name="Rectangle 30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650" name="AutoShape 30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651" name="AutoShape 30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652" name="AutoShape 30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653" name="AutoShape 30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654" name="AutoShape 3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655" name="AutoShape 31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656" name="AutoShape 31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85657" name="Rectangle 31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85658" name="AutoShape 3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85659" name="AutoShape 3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85660" name="AutoShape 3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85661" name="AutoShape 3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85662" name="AutoShape 31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85663" name="Group 31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294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85664" name="Group 32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85665" name="Rectangle 3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666" name="AutoShape 3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667" name="AutoShape 32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668" name="AutoShape 32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669" name="AutoShape 32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670" name="AutoShape 32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671" name="AutoShape 32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672" name="AutoShape 32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85673" name="Group 32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85674" name="Rectangle 33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675" name="AutoShape 33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676" name="AutoShape 33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677" name="AutoShape 33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678" name="AutoShape 33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679" name="AutoShape 33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680" name="AutoShape 33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681" name="AutoShape 33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85682" name="Rectangle 33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85683" name="AutoShape 33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85684" name="AutoShape 34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85685" name="AutoShape 34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85686" name="AutoShape 34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85687" name="AutoShape 34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85688" name="Group 34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808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85689" name="Group 34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85690" name="Rectangle 34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691" name="AutoShape 34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692" name="AutoShape 34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693" name="AutoShape 34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694" name="AutoShape 35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695" name="AutoShape 35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696" name="AutoShape 35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697" name="AutoShape 35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85698" name="Group 35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85699" name="Rectangle 35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700" name="AutoShape 35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701" name="AutoShape 35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702" name="AutoShape 35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703" name="AutoShape 35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704" name="AutoShape 36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705" name="AutoShape 36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706" name="AutoShape 36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85707" name="Rectangle 36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85708" name="AutoShape 36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85709" name="AutoShape 36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85710" name="AutoShape 36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85711" name="AutoShape 36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85712" name="AutoShape 36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85713" name="Group 36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319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85714" name="Group 37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85715" name="Rectangle 37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716" name="AutoShape 37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717" name="AutoShape 37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718" name="AutoShape 37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719" name="AutoShape 37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720" name="AutoShape 37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721" name="AutoShape 37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722" name="AutoShape 37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85723" name="Group 37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85724" name="Rectangle 38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725" name="AutoShape 38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726" name="AutoShape 38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727" name="AutoShape 38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728" name="AutoShape 38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729" name="AutoShape 38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730" name="AutoShape 38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731" name="AutoShape 38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85732" name="Rectangle 38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85733" name="AutoShape 38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85734" name="AutoShape 39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85735" name="AutoShape 39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85736" name="AutoShape 39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85737" name="AutoShape 39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85738" name="Group 39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836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85739" name="Group 39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85740" name="Rectangle 39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741" name="AutoShape 39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742" name="AutoShape 39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743" name="AutoShape 39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744" name="AutoShape 40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745" name="AutoShape 40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746" name="AutoShape 40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747" name="AutoShape 40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85748" name="Group 40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85749" name="Rectangle 40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750" name="AutoShape 40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751" name="AutoShape 40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752" name="AutoShape 40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753" name="AutoShape 40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754" name="AutoShape 4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755" name="AutoShape 41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756" name="AutoShape 41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85757" name="Rectangle 41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85758" name="AutoShape 4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85759" name="AutoShape 4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85760" name="AutoShape 4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85761" name="AutoShape 4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85762" name="AutoShape 41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85763" name="Group 41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354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85764" name="Group 42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85765" name="Rectangle 4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766" name="AutoShape 4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767" name="AutoShape 42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768" name="AutoShape 42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769" name="AutoShape 42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770" name="AutoShape 42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771" name="AutoShape 42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772" name="AutoShape 42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85773" name="Group 42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85774" name="Rectangle 43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775" name="AutoShape 43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776" name="AutoShape 43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777" name="AutoShape 43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778" name="AutoShape 43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779" name="AutoShape 43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780" name="AutoShape 43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781" name="AutoShape 43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85782" name="Rectangle 43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85783" name="AutoShape 43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85784" name="AutoShape 44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85785" name="AutoShape 44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85786" name="AutoShape 44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85787" name="AutoShape 44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85788" name="Group 44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868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85789" name="Group 44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85790" name="Rectangle 44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791" name="AutoShape 44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792" name="AutoShape 44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793" name="AutoShape 44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794" name="AutoShape 45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795" name="AutoShape 45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796" name="AutoShape 45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797" name="AutoShape 45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85798" name="Group 45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85799" name="Rectangle 45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800" name="AutoShape 45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801" name="AutoShape 45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802" name="AutoShape 45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803" name="AutoShape 45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804" name="AutoShape 46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805" name="AutoShape 46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806" name="AutoShape 46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85807" name="Rectangle 46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85808" name="AutoShape 46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85809" name="AutoShape 46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85810" name="AutoShape 46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85811" name="AutoShape 46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85812" name="AutoShape 46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85813" name="Group 46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382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85814" name="Group 47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85815" name="Rectangle 47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816" name="AutoShape 47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817" name="AutoShape 47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818" name="AutoShape 47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819" name="AutoShape 47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820" name="AutoShape 47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821" name="AutoShape 47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822" name="AutoShape 47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85823" name="Group 47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85824" name="Rectangle 48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825" name="AutoShape 48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826" name="AutoShape 48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827" name="AutoShape 48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828" name="AutoShape 48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829" name="AutoShape 48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830" name="AutoShape 48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831" name="AutoShape 48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85832" name="Rectangle 48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85833" name="AutoShape 48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85834" name="AutoShape 49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85835" name="AutoShape 49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85836" name="AutoShape 49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85837" name="AutoShape 49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85838" name="Group 49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897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85839" name="Group 49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85840" name="Rectangle 49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841" name="AutoShape 49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842" name="AutoShape 49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843" name="AutoShape 49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844" name="AutoShape 50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845" name="AutoShape 50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846" name="AutoShape 50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847" name="AutoShape 50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85848" name="Group 50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85849" name="Rectangle 50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850" name="AutoShape 50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851" name="AutoShape 50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852" name="AutoShape 50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853" name="AutoShape 50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854" name="AutoShape 5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855" name="AutoShape 51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856" name="AutoShape 51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85857" name="Rectangle 51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85858" name="AutoShape 5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85859" name="AutoShape 5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85860" name="AutoShape 5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85861" name="AutoShape 5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85862" name="AutoShape 51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85863" name="Group 51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411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85864" name="Group 52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85865" name="Rectangle 5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866" name="AutoShape 5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867" name="AutoShape 52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868" name="AutoShape 52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869" name="AutoShape 52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870" name="AutoShape 52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871" name="AutoShape 52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872" name="AutoShape 52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85873" name="Group 52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85874" name="Rectangle 53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875" name="AutoShape 53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876" name="AutoShape 53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877" name="AutoShape 53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878" name="AutoShape 53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879" name="AutoShape 53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880" name="AutoShape 53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881" name="AutoShape 53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85882" name="Rectangle 53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85883" name="AutoShape 53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85884" name="AutoShape 54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85885" name="AutoShape 54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85886" name="AutoShape 54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85887" name="AutoShape 54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85888" name="Group 54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925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85889" name="Group 54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85890" name="Rectangle 54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891" name="AutoShape 54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892" name="AutoShape 54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893" name="AutoShape 54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894" name="AutoShape 55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895" name="AutoShape 55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896" name="AutoShape 55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897" name="AutoShape 55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85898" name="Group 55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85899" name="Rectangle 55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900" name="AutoShape 55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901" name="AutoShape 55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902" name="AutoShape 55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903" name="AutoShape 55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904" name="AutoShape 56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905" name="AutoShape 56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906" name="AutoShape 56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85907" name="Rectangle 56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85908" name="AutoShape 56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85909" name="AutoShape 56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85910" name="AutoShape 56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85911" name="AutoShape 56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85912" name="AutoShape 56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85913" name="Group 56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9440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85914" name="Group 57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85915" name="Rectangle 57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916" name="AutoShape 57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917" name="AutoShape 57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918" name="AutoShape 57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919" name="AutoShape 57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920" name="AutoShape 57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921" name="AutoShape 57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922" name="AutoShape 57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85923" name="Group 57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85924" name="Rectangle 58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925" name="AutoShape 58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926" name="AutoShape 58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927" name="AutoShape 58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928" name="AutoShape 58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929" name="AutoShape 58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930" name="AutoShape 58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931" name="AutoShape 58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85932" name="Rectangle 58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85933" name="AutoShape 58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85934" name="AutoShape 59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85935" name="AutoShape 59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85936" name="AutoShape 59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85937" name="AutoShape 59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85938" name="Group 59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9954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85939" name="Group 59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85940" name="Rectangle 59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941" name="AutoShape 59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942" name="AutoShape 59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943" name="AutoShape 59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944" name="AutoShape 60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945" name="AutoShape 60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946" name="AutoShape 60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947" name="AutoShape 60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85948" name="Group 60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85949" name="Rectangle 60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950" name="AutoShape 60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951" name="AutoShape 60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952" name="AutoShape 60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953" name="AutoShape 60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954" name="AutoShape 6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955" name="AutoShape 61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956" name="AutoShape 61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85957" name="Rectangle 61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85958" name="AutoShape 6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85959" name="AutoShape 6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85960" name="AutoShape 6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85961" name="AutoShape 6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85962" name="AutoShape 61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85963" name="Group 61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0465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85964" name="Group 62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85965" name="Rectangle 6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966" name="AutoShape 6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967" name="AutoShape 62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968" name="AutoShape 62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969" name="AutoShape 62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970" name="AutoShape 62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971" name="AutoShape 62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972" name="AutoShape 62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85973" name="Group 62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85974" name="Rectangle 63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975" name="AutoShape 63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976" name="AutoShape 63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977" name="AutoShape 63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978" name="AutoShape 63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979" name="AutoShape 63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980" name="AutoShape 63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981" name="AutoShape 63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85982" name="Rectangle 63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85983" name="AutoShape 63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85984" name="AutoShape 64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85985" name="AutoShape 64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85986" name="AutoShape 64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85987" name="AutoShape 64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85988" name="Group 64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0977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85989" name="Group 64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85990" name="Rectangle 64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991" name="AutoShape 64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992" name="AutoShape 64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993" name="AutoShape 64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994" name="AutoShape 65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995" name="AutoShape 65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996" name="AutoShape 65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5997" name="AutoShape 65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85998" name="Group 65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85999" name="Rectangle 65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6000" name="AutoShape 65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6001" name="AutoShape 65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6002" name="AutoShape 65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6003" name="AutoShape 65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6004" name="AutoShape 66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6005" name="AutoShape 66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6006" name="AutoShape 66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86007" name="Rectangle 66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86008" name="AutoShape 66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86009" name="AutoShape 66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86010" name="AutoShape 66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86011" name="AutoShape 66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86012" name="AutoShape 66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86013" name="Group 66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1491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86014" name="Group 67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86015" name="Rectangle 67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6016" name="AutoShape 67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6017" name="AutoShape 67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6018" name="AutoShape 67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6019" name="AutoShape 67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6020" name="AutoShape 67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6021" name="AutoShape 67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6022" name="AutoShape 67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86023" name="Group 67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86024" name="Rectangle 68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6025" name="AutoShape 68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6026" name="AutoShape 68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6027" name="AutoShape 68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6028" name="AutoShape 68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6029" name="AutoShape 68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6030" name="AutoShape 68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6031" name="AutoShape 68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86032" name="Rectangle 68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86033" name="AutoShape 68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86034" name="AutoShape 69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86035" name="AutoShape 69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86036" name="AutoShape 69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86037" name="AutoShape 69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86038" name="Group 69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2002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86039" name="Group 69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86040" name="Rectangle 69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6041" name="AutoShape 69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6042" name="AutoShape 69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6043" name="AutoShape 69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6044" name="AutoShape 70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6045" name="AutoShape 70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6046" name="AutoShape 70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6047" name="AutoShape 70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86048" name="Group 70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86049" name="Rectangle 70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6050" name="AutoShape 70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6051" name="AutoShape 70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6052" name="AutoShape 70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6053" name="AutoShape 70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6054" name="AutoShape 7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6055" name="AutoShape 71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6056" name="AutoShape 71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86057" name="Rectangle 71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86058" name="AutoShape 7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86059" name="AutoShape 7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86060" name="AutoShape 7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86061" name="AutoShape 7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86062" name="AutoShape 71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86063" name="Group 71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2513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86064" name="Group 72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86065" name="Rectangle 7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6066" name="AutoShape 7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6067" name="AutoShape 72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6068" name="AutoShape 72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6069" name="AutoShape 72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6070" name="AutoShape 72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6071" name="AutoShape 72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6072" name="AutoShape 72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86073" name="Group 72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86074" name="Rectangle 73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6075" name="AutoShape 73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6076" name="AutoShape 73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6077" name="AutoShape 73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6078" name="AutoShape 73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6079" name="AutoShape 73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6080" name="AutoShape 73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6081" name="AutoShape 73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86082" name="Rectangle 73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86083" name="AutoShape 73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86084" name="AutoShape 74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86085" name="AutoShape 74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86086" name="AutoShape 74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86087" name="AutoShape 74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86088" name="Group 74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024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86089" name="Group 74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86090" name="Rectangle 74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6091" name="AutoShape 74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6092" name="AutoShape 74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6093" name="AutoShape 74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6094" name="AutoShape 75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6095" name="AutoShape 75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6096" name="AutoShape 75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6097" name="AutoShape 75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86098" name="Group 75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86099" name="Rectangle 75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6100" name="AutoShape 75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6101" name="AutoShape 75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6102" name="AutoShape 75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6103" name="AutoShape 75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6104" name="AutoShape 76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6105" name="AutoShape 76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6106" name="AutoShape 76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86107" name="Rectangle 76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86108" name="AutoShape 76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86109" name="AutoShape 76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86110" name="AutoShape 76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86111" name="AutoShape 76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86112" name="AutoShape 76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86113" name="Group 76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536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86114" name="Group 77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86115" name="Rectangle 77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6116" name="AutoShape 77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6117" name="AutoShape 77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6118" name="AutoShape 77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6119" name="AutoShape 77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6120" name="AutoShape 77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6121" name="AutoShape 77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6122" name="AutoShape 77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86123" name="Group 77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86124" name="Rectangle 78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6125" name="AutoShape 78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6126" name="AutoShape 78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6127" name="AutoShape 78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6128" name="AutoShape 78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6129" name="AutoShape 78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6130" name="AutoShape 78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86131" name="AutoShape 78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86132" name="Rectangle 78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86133" name="AutoShape 78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86134" name="AutoShape 79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86135" name="AutoShape 79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86136" name="AutoShape 79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86137" name="AutoShape 79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</p:grpSp>
                <p:grpSp>
                  <p:nvGrpSpPr>
                    <p:cNvPr id="186138" name="Group 79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048" y="2789"/>
                      <a:ext cx="91" cy="545"/>
                      <a:chOff x="14924" y="2789"/>
                      <a:chExt cx="91" cy="545"/>
                    </a:xfrm>
                  </p:grpSpPr>
                  <p:sp>
                    <p:nvSpPr>
                      <p:cNvPr id="186139" name="Rectangle 795"/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>
                        <a:off x="14697" y="3016"/>
                        <a:ext cx="545" cy="91"/>
                      </a:xfrm>
                      <a:prstGeom prst="rect">
                        <a:avLst/>
                      </a:prstGeom>
                      <a:solidFill>
                        <a:srgbClr val="333333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a-ES"/>
                      </a:p>
                    </p:txBody>
                  </p:sp>
                  <p:sp>
                    <p:nvSpPr>
                      <p:cNvPr id="186140" name="AutoShape 796"/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>
                        <a:off x="14948" y="2891"/>
                        <a:ext cx="45" cy="45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a-ES"/>
                      </a:p>
                    </p:txBody>
                  </p:sp>
                  <p:sp>
                    <p:nvSpPr>
                      <p:cNvPr id="186141" name="AutoShape 797"/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>
                        <a:off x="14949" y="2964"/>
                        <a:ext cx="45" cy="45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a-ES"/>
                      </a:p>
                    </p:txBody>
                  </p:sp>
                  <p:sp>
                    <p:nvSpPr>
                      <p:cNvPr id="186142" name="AutoShape 798"/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>
                        <a:off x="14948" y="3038"/>
                        <a:ext cx="45" cy="45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a-ES"/>
                      </a:p>
                    </p:txBody>
                  </p:sp>
                  <p:sp>
                    <p:nvSpPr>
                      <p:cNvPr id="186143" name="AutoShape 799"/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>
                        <a:off x="14949" y="3111"/>
                        <a:ext cx="45" cy="45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a-ES"/>
                      </a:p>
                    </p:txBody>
                  </p:sp>
                  <p:sp>
                    <p:nvSpPr>
                      <p:cNvPr id="186144" name="AutoShape 800"/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>
                        <a:off x="14948" y="3183"/>
                        <a:ext cx="45" cy="45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a-ES"/>
                      </a:p>
                    </p:txBody>
                  </p:sp>
                  <p:sp>
                    <p:nvSpPr>
                      <p:cNvPr id="186145" name="AutoShape 801"/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>
                        <a:off x="14947" y="2816"/>
                        <a:ext cx="45" cy="45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a-ES"/>
                      </a:p>
                    </p:txBody>
                  </p:sp>
                  <p:sp>
                    <p:nvSpPr>
                      <p:cNvPr id="186146" name="AutoShape 802"/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>
                        <a:off x="14949" y="3261"/>
                        <a:ext cx="45" cy="45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a-ES"/>
                      </a:p>
                    </p:txBody>
                  </p:sp>
                </p:grpSp>
              </p:grpSp>
            </p:grpSp>
            <p:grpSp>
              <p:nvGrpSpPr>
                <p:cNvPr id="186147" name="Group 803"/>
                <p:cNvGrpSpPr>
                  <a:grpSpLocks/>
                </p:cNvGrpSpPr>
                <p:nvPr/>
              </p:nvGrpSpPr>
              <p:grpSpPr bwMode="auto">
                <a:xfrm>
                  <a:off x="3220" y="2426"/>
                  <a:ext cx="245" cy="545"/>
                  <a:chOff x="3220" y="2426"/>
                  <a:chExt cx="245" cy="545"/>
                </a:xfrm>
              </p:grpSpPr>
              <p:grpSp>
                <p:nvGrpSpPr>
                  <p:cNvPr id="186148" name="Group 804"/>
                  <p:cNvGrpSpPr>
                    <a:grpSpLocks/>
                  </p:cNvGrpSpPr>
                  <p:nvPr/>
                </p:nvGrpSpPr>
                <p:grpSpPr bwMode="auto">
                  <a:xfrm>
                    <a:off x="3223" y="2880"/>
                    <a:ext cx="242" cy="91"/>
                    <a:chOff x="2449" y="3016"/>
                    <a:chExt cx="242" cy="91"/>
                  </a:xfrm>
                </p:grpSpPr>
                <p:sp>
                  <p:nvSpPr>
                    <p:cNvPr id="186149" name="Rectangle 8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49" y="3016"/>
                      <a:ext cx="242" cy="91"/>
                    </a:xfrm>
                    <a:prstGeom prst="rect">
                      <a:avLst/>
                    </a:prstGeom>
                    <a:solidFill>
                      <a:srgbClr val="333333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a-ES"/>
                    </a:p>
                  </p:txBody>
                </p:sp>
                <p:sp>
                  <p:nvSpPr>
                    <p:cNvPr id="186150" name="AutoShape 8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76" y="3038"/>
                      <a:ext cx="45" cy="45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a-ES"/>
                    </a:p>
                  </p:txBody>
                </p:sp>
                <p:sp>
                  <p:nvSpPr>
                    <p:cNvPr id="186151" name="AutoShape 8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49" y="3037"/>
                      <a:ext cx="45" cy="45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a-ES"/>
                    </a:p>
                  </p:txBody>
                </p:sp>
                <p:sp>
                  <p:nvSpPr>
                    <p:cNvPr id="186152" name="AutoShape 8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21" y="3038"/>
                      <a:ext cx="45" cy="45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a-ES"/>
                    </a:p>
                  </p:txBody>
                </p:sp>
              </p:grpSp>
              <p:grpSp>
                <p:nvGrpSpPr>
                  <p:cNvPr id="186153" name="Group 809"/>
                  <p:cNvGrpSpPr>
                    <a:grpSpLocks/>
                  </p:cNvGrpSpPr>
                  <p:nvPr/>
                </p:nvGrpSpPr>
                <p:grpSpPr bwMode="auto">
                  <a:xfrm>
                    <a:off x="3220" y="2426"/>
                    <a:ext cx="242" cy="91"/>
                    <a:chOff x="2449" y="3016"/>
                    <a:chExt cx="242" cy="91"/>
                  </a:xfrm>
                </p:grpSpPr>
                <p:sp>
                  <p:nvSpPr>
                    <p:cNvPr id="186154" name="Rectangle 8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49" y="3016"/>
                      <a:ext cx="242" cy="91"/>
                    </a:xfrm>
                    <a:prstGeom prst="rect">
                      <a:avLst/>
                    </a:prstGeom>
                    <a:solidFill>
                      <a:srgbClr val="333333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a-ES"/>
                    </a:p>
                  </p:txBody>
                </p:sp>
                <p:sp>
                  <p:nvSpPr>
                    <p:cNvPr id="186155" name="AutoShape 8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76" y="3038"/>
                      <a:ext cx="45" cy="45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a-ES"/>
                    </a:p>
                  </p:txBody>
                </p:sp>
                <p:sp>
                  <p:nvSpPr>
                    <p:cNvPr id="186156" name="AutoShape 8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49" y="3037"/>
                      <a:ext cx="45" cy="45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a-ES"/>
                    </a:p>
                  </p:txBody>
                </p:sp>
                <p:sp>
                  <p:nvSpPr>
                    <p:cNvPr id="186157" name="AutoShape 8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21" y="3038"/>
                      <a:ext cx="45" cy="45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a-ES"/>
                    </a:p>
                  </p:txBody>
                </p:sp>
              </p:grpSp>
            </p:grpSp>
          </p:grpSp>
          <p:grpSp>
            <p:nvGrpSpPr>
              <p:cNvPr id="186158" name="Group 814"/>
              <p:cNvGrpSpPr>
                <a:grpSpLocks/>
              </p:cNvGrpSpPr>
              <p:nvPr/>
            </p:nvGrpSpPr>
            <p:grpSpPr bwMode="auto">
              <a:xfrm>
                <a:off x="2419" y="2562"/>
                <a:ext cx="245" cy="545"/>
                <a:chOff x="3220" y="2426"/>
                <a:chExt cx="245" cy="545"/>
              </a:xfrm>
            </p:grpSpPr>
            <p:grpSp>
              <p:nvGrpSpPr>
                <p:cNvPr id="186159" name="Group 815"/>
                <p:cNvGrpSpPr>
                  <a:grpSpLocks/>
                </p:cNvGrpSpPr>
                <p:nvPr/>
              </p:nvGrpSpPr>
              <p:grpSpPr bwMode="auto">
                <a:xfrm>
                  <a:off x="3223" y="2880"/>
                  <a:ext cx="242" cy="91"/>
                  <a:chOff x="2449" y="3016"/>
                  <a:chExt cx="242" cy="91"/>
                </a:xfrm>
              </p:grpSpPr>
              <p:sp>
                <p:nvSpPr>
                  <p:cNvPr id="186160" name="Rectangle 816"/>
                  <p:cNvSpPr>
                    <a:spLocks noChangeArrowheads="1"/>
                  </p:cNvSpPr>
                  <p:nvPr/>
                </p:nvSpPr>
                <p:spPr bwMode="auto">
                  <a:xfrm>
                    <a:off x="2449" y="3016"/>
                    <a:ext cx="242" cy="91"/>
                  </a:xfrm>
                  <a:prstGeom prst="rect">
                    <a:avLst/>
                  </a:prstGeom>
                  <a:solidFill>
                    <a:srgbClr val="3333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186161" name="AutoShape 817"/>
                  <p:cNvSpPr>
                    <a:spLocks noChangeArrowheads="1"/>
                  </p:cNvSpPr>
                  <p:nvPr/>
                </p:nvSpPr>
                <p:spPr bwMode="auto">
                  <a:xfrm>
                    <a:off x="2476" y="3038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186162" name="AutoShape 818"/>
                  <p:cNvSpPr>
                    <a:spLocks noChangeArrowheads="1"/>
                  </p:cNvSpPr>
                  <p:nvPr/>
                </p:nvSpPr>
                <p:spPr bwMode="auto">
                  <a:xfrm>
                    <a:off x="2549" y="3037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186163" name="AutoShape 819"/>
                  <p:cNvSpPr>
                    <a:spLocks noChangeArrowheads="1"/>
                  </p:cNvSpPr>
                  <p:nvPr/>
                </p:nvSpPr>
                <p:spPr bwMode="auto">
                  <a:xfrm>
                    <a:off x="2621" y="3038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</p:grpSp>
            <p:grpSp>
              <p:nvGrpSpPr>
                <p:cNvPr id="186164" name="Group 820"/>
                <p:cNvGrpSpPr>
                  <a:grpSpLocks/>
                </p:cNvGrpSpPr>
                <p:nvPr/>
              </p:nvGrpSpPr>
              <p:grpSpPr bwMode="auto">
                <a:xfrm>
                  <a:off x="3220" y="2426"/>
                  <a:ext cx="242" cy="91"/>
                  <a:chOff x="2449" y="3016"/>
                  <a:chExt cx="242" cy="91"/>
                </a:xfrm>
              </p:grpSpPr>
              <p:sp>
                <p:nvSpPr>
                  <p:cNvPr id="186165" name="Rectangle 821"/>
                  <p:cNvSpPr>
                    <a:spLocks noChangeArrowheads="1"/>
                  </p:cNvSpPr>
                  <p:nvPr/>
                </p:nvSpPr>
                <p:spPr bwMode="auto">
                  <a:xfrm>
                    <a:off x="2449" y="3016"/>
                    <a:ext cx="242" cy="91"/>
                  </a:xfrm>
                  <a:prstGeom prst="rect">
                    <a:avLst/>
                  </a:prstGeom>
                  <a:solidFill>
                    <a:srgbClr val="3333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186166" name="AutoShape 822"/>
                  <p:cNvSpPr>
                    <a:spLocks noChangeArrowheads="1"/>
                  </p:cNvSpPr>
                  <p:nvPr/>
                </p:nvSpPr>
                <p:spPr bwMode="auto">
                  <a:xfrm>
                    <a:off x="2476" y="3038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186167" name="AutoShape 823"/>
                  <p:cNvSpPr>
                    <a:spLocks noChangeArrowheads="1"/>
                  </p:cNvSpPr>
                  <p:nvPr/>
                </p:nvSpPr>
                <p:spPr bwMode="auto">
                  <a:xfrm>
                    <a:off x="2549" y="3037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186168" name="AutoShape 824"/>
                  <p:cNvSpPr>
                    <a:spLocks noChangeArrowheads="1"/>
                  </p:cNvSpPr>
                  <p:nvPr/>
                </p:nvSpPr>
                <p:spPr bwMode="auto">
                  <a:xfrm>
                    <a:off x="2621" y="3038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</p:grpSp>
          </p:grpSp>
        </p:grpSp>
        <p:grpSp>
          <p:nvGrpSpPr>
            <p:cNvPr id="186169" name="Group 825"/>
            <p:cNvGrpSpPr>
              <a:grpSpLocks/>
            </p:cNvGrpSpPr>
            <p:nvPr/>
          </p:nvGrpSpPr>
          <p:grpSpPr bwMode="auto">
            <a:xfrm>
              <a:off x="686" y="1020"/>
              <a:ext cx="11044" cy="57"/>
              <a:chOff x="686" y="1020"/>
              <a:chExt cx="11044" cy="57"/>
            </a:xfrm>
          </p:grpSpPr>
          <p:sp>
            <p:nvSpPr>
              <p:cNvPr id="186170" name="AutoShape 826"/>
              <p:cNvSpPr>
                <a:spLocks noChangeArrowheads="1"/>
              </p:cNvSpPr>
              <p:nvPr/>
            </p:nvSpPr>
            <p:spPr bwMode="auto">
              <a:xfrm>
                <a:off x="686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86171" name="AutoShape 827"/>
              <p:cNvSpPr>
                <a:spLocks noChangeArrowheads="1"/>
              </p:cNvSpPr>
              <p:nvPr/>
            </p:nvSpPr>
            <p:spPr bwMode="auto">
              <a:xfrm>
                <a:off x="1061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86172" name="AutoShape 828"/>
              <p:cNvSpPr>
                <a:spLocks noChangeArrowheads="1"/>
              </p:cNvSpPr>
              <p:nvPr/>
            </p:nvSpPr>
            <p:spPr bwMode="auto">
              <a:xfrm>
                <a:off x="1433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86173" name="AutoShape 829"/>
              <p:cNvSpPr>
                <a:spLocks noChangeArrowheads="1"/>
              </p:cNvSpPr>
              <p:nvPr/>
            </p:nvSpPr>
            <p:spPr bwMode="auto">
              <a:xfrm>
                <a:off x="1805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86174" name="AutoShape 830"/>
              <p:cNvSpPr>
                <a:spLocks noChangeArrowheads="1"/>
              </p:cNvSpPr>
              <p:nvPr/>
            </p:nvSpPr>
            <p:spPr bwMode="auto">
              <a:xfrm>
                <a:off x="2180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86175" name="AutoShape 831"/>
              <p:cNvSpPr>
                <a:spLocks noChangeArrowheads="1"/>
              </p:cNvSpPr>
              <p:nvPr/>
            </p:nvSpPr>
            <p:spPr bwMode="auto">
              <a:xfrm>
                <a:off x="2552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86176" name="AutoShape 832"/>
              <p:cNvSpPr>
                <a:spLocks noChangeArrowheads="1"/>
              </p:cNvSpPr>
              <p:nvPr/>
            </p:nvSpPr>
            <p:spPr bwMode="auto">
              <a:xfrm>
                <a:off x="2918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86177" name="AutoShape 833"/>
              <p:cNvSpPr>
                <a:spLocks noChangeArrowheads="1"/>
              </p:cNvSpPr>
              <p:nvPr/>
            </p:nvSpPr>
            <p:spPr bwMode="auto">
              <a:xfrm>
                <a:off x="3293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86178" name="AutoShape 834"/>
              <p:cNvSpPr>
                <a:spLocks noChangeArrowheads="1"/>
              </p:cNvSpPr>
              <p:nvPr/>
            </p:nvSpPr>
            <p:spPr bwMode="auto">
              <a:xfrm>
                <a:off x="3665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86179" name="AutoShape 835"/>
              <p:cNvSpPr>
                <a:spLocks noChangeArrowheads="1"/>
              </p:cNvSpPr>
              <p:nvPr/>
            </p:nvSpPr>
            <p:spPr bwMode="auto">
              <a:xfrm>
                <a:off x="4037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86180" name="AutoShape 836"/>
              <p:cNvSpPr>
                <a:spLocks noChangeArrowheads="1"/>
              </p:cNvSpPr>
              <p:nvPr/>
            </p:nvSpPr>
            <p:spPr bwMode="auto">
              <a:xfrm>
                <a:off x="4412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86181" name="AutoShape 837"/>
              <p:cNvSpPr>
                <a:spLocks noChangeArrowheads="1"/>
              </p:cNvSpPr>
              <p:nvPr/>
            </p:nvSpPr>
            <p:spPr bwMode="auto">
              <a:xfrm>
                <a:off x="4784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86182" name="AutoShape 838"/>
              <p:cNvSpPr>
                <a:spLocks noChangeArrowheads="1"/>
              </p:cNvSpPr>
              <p:nvPr/>
            </p:nvSpPr>
            <p:spPr bwMode="auto">
              <a:xfrm>
                <a:off x="5143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86183" name="AutoShape 839"/>
              <p:cNvSpPr>
                <a:spLocks noChangeArrowheads="1"/>
              </p:cNvSpPr>
              <p:nvPr/>
            </p:nvSpPr>
            <p:spPr bwMode="auto">
              <a:xfrm>
                <a:off x="5518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86184" name="AutoShape 840"/>
              <p:cNvSpPr>
                <a:spLocks noChangeArrowheads="1"/>
              </p:cNvSpPr>
              <p:nvPr/>
            </p:nvSpPr>
            <p:spPr bwMode="auto">
              <a:xfrm>
                <a:off x="5890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86185" name="AutoShape 841"/>
              <p:cNvSpPr>
                <a:spLocks noChangeArrowheads="1"/>
              </p:cNvSpPr>
              <p:nvPr/>
            </p:nvSpPr>
            <p:spPr bwMode="auto">
              <a:xfrm>
                <a:off x="6262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86186" name="AutoShape 842"/>
              <p:cNvSpPr>
                <a:spLocks noChangeArrowheads="1"/>
              </p:cNvSpPr>
              <p:nvPr/>
            </p:nvSpPr>
            <p:spPr bwMode="auto">
              <a:xfrm>
                <a:off x="6637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86187" name="AutoShape 843"/>
              <p:cNvSpPr>
                <a:spLocks noChangeArrowheads="1"/>
              </p:cNvSpPr>
              <p:nvPr/>
            </p:nvSpPr>
            <p:spPr bwMode="auto">
              <a:xfrm>
                <a:off x="7009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86188" name="AutoShape 844"/>
              <p:cNvSpPr>
                <a:spLocks noChangeArrowheads="1"/>
              </p:cNvSpPr>
              <p:nvPr/>
            </p:nvSpPr>
            <p:spPr bwMode="auto">
              <a:xfrm>
                <a:off x="7375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86189" name="AutoShape 845"/>
              <p:cNvSpPr>
                <a:spLocks noChangeArrowheads="1"/>
              </p:cNvSpPr>
              <p:nvPr/>
            </p:nvSpPr>
            <p:spPr bwMode="auto">
              <a:xfrm>
                <a:off x="7750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86190" name="AutoShape 846"/>
              <p:cNvSpPr>
                <a:spLocks noChangeArrowheads="1"/>
              </p:cNvSpPr>
              <p:nvPr/>
            </p:nvSpPr>
            <p:spPr bwMode="auto">
              <a:xfrm>
                <a:off x="8122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86191" name="AutoShape 847"/>
              <p:cNvSpPr>
                <a:spLocks noChangeArrowheads="1"/>
              </p:cNvSpPr>
              <p:nvPr/>
            </p:nvSpPr>
            <p:spPr bwMode="auto">
              <a:xfrm>
                <a:off x="8494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86192" name="AutoShape 848"/>
              <p:cNvSpPr>
                <a:spLocks noChangeArrowheads="1"/>
              </p:cNvSpPr>
              <p:nvPr/>
            </p:nvSpPr>
            <p:spPr bwMode="auto">
              <a:xfrm>
                <a:off x="8869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86193" name="AutoShape 849"/>
              <p:cNvSpPr>
                <a:spLocks noChangeArrowheads="1"/>
              </p:cNvSpPr>
              <p:nvPr/>
            </p:nvSpPr>
            <p:spPr bwMode="auto">
              <a:xfrm>
                <a:off x="9232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86194" name="AutoShape 850"/>
              <p:cNvSpPr>
                <a:spLocks noChangeArrowheads="1"/>
              </p:cNvSpPr>
              <p:nvPr/>
            </p:nvSpPr>
            <p:spPr bwMode="auto">
              <a:xfrm>
                <a:off x="9588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86195" name="AutoShape 851"/>
              <p:cNvSpPr>
                <a:spLocks noChangeArrowheads="1"/>
              </p:cNvSpPr>
              <p:nvPr/>
            </p:nvSpPr>
            <p:spPr bwMode="auto">
              <a:xfrm>
                <a:off x="9945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86196" name="AutoShape 852"/>
              <p:cNvSpPr>
                <a:spLocks noChangeArrowheads="1"/>
              </p:cNvSpPr>
              <p:nvPr/>
            </p:nvSpPr>
            <p:spPr bwMode="auto">
              <a:xfrm>
                <a:off x="10317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86197" name="AutoShape 853"/>
              <p:cNvSpPr>
                <a:spLocks noChangeArrowheads="1"/>
              </p:cNvSpPr>
              <p:nvPr/>
            </p:nvSpPr>
            <p:spPr bwMode="auto">
              <a:xfrm>
                <a:off x="10689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86198" name="AutoShape 854"/>
              <p:cNvSpPr>
                <a:spLocks noChangeArrowheads="1"/>
              </p:cNvSpPr>
              <p:nvPr/>
            </p:nvSpPr>
            <p:spPr bwMode="auto">
              <a:xfrm>
                <a:off x="11064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86199" name="AutoShape 855"/>
              <p:cNvSpPr>
                <a:spLocks noChangeArrowheads="1"/>
              </p:cNvSpPr>
              <p:nvPr/>
            </p:nvSpPr>
            <p:spPr bwMode="auto">
              <a:xfrm>
                <a:off x="11436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</p:grpSp>
      </p:grpSp>
      <p:sp>
        <p:nvSpPr>
          <p:cNvPr id="186200" name="Rectangle 856"/>
          <p:cNvSpPr>
            <a:spLocks noChangeArrowheads="1"/>
          </p:cNvSpPr>
          <p:nvPr/>
        </p:nvSpPr>
        <p:spPr bwMode="auto">
          <a:xfrm>
            <a:off x="3095625" y="5940425"/>
            <a:ext cx="1296988" cy="10795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186201" name="Rectangle 857"/>
          <p:cNvSpPr>
            <a:spLocks noChangeArrowheads="1"/>
          </p:cNvSpPr>
          <p:nvPr/>
        </p:nvSpPr>
        <p:spPr bwMode="auto">
          <a:xfrm>
            <a:off x="4389438" y="5940425"/>
            <a:ext cx="6192837" cy="1079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186202" name="Rectangle 858"/>
          <p:cNvSpPr>
            <a:spLocks noChangeArrowheads="1"/>
          </p:cNvSpPr>
          <p:nvPr/>
        </p:nvSpPr>
        <p:spPr bwMode="auto">
          <a:xfrm flipH="1">
            <a:off x="0" y="5940425"/>
            <a:ext cx="1800225" cy="10795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grpSp>
        <p:nvGrpSpPr>
          <p:cNvPr id="186203" name="Group 859"/>
          <p:cNvGrpSpPr>
            <a:grpSpLocks/>
          </p:cNvGrpSpPr>
          <p:nvPr/>
        </p:nvGrpSpPr>
        <p:grpSpPr bwMode="auto">
          <a:xfrm>
            <a:off x="1295400" y="5219700"/>
            <a:ext cx="1728788" cy="790575"/>
            <a:chOff x="816" y="3288"/>
            <a:chExt cx="1089" cy="499"/>
          </a:xfrm>
        </p:grpSpPr>
        <p:sp>
          <p:nvSpPr>
            <p:cNvPr id="186204" name="AutoShape 860"/>
            <p:cNvSpPr>
              <a:spLocks/>
            </p:cNvSpPr>
            <p:nvPr/>
          </p:nvSpPr>
          <p:spPr bwMode="auto">
            <a:xfrm rot="5400000">
              <a:off x="1293" y="3174"/>
              <a:ext cx="136" cy="1089"/>
            </a:xfrm>
            <a:prstGeom prst="leftBrace">
              <a:avLst>
                <a:gd name="adj1" fmla="val 66728"/>
                <a:gd name="adj2" fmla="val 50898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86205" name="Line 861"/>
            <p:cNvSpPr>
              <a:spLocks noChangeShapeType="1"/>
            </p:cNvSpPr>
            <p:nvPr/>
          </p:nvSpPr>
          <p:spPr bwMode="auto">
            <a:xfrm>
              <a:off x="1361" y="3288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186206" name="Rectangle 862"/>
          <p:cNvSpPr>
            <a:spLocks noChangeArrowheads="1"/>
          </p:cNvSpPr>
          <p:nvPr/>
        </p:nvSpPr>
        <p:spPr bwMode="auto">
          <a:xfrm>
            <a:off x="1330325" y="6084888"/>
            <a:ext cx="1262063" cy="88900"/>
          </a:xfrm>
          <a:prstGeom prst="rect">
            <a:avLst/>
          </a:prstGeom>
          <a:gradFill rotWithShape="1">
            <a:gsLst>
              <a:gs pos="0">
                <a:srgbClr val="FF3300">
                  <a:alpha val="75000"/>
                </a:srgbClr>
              </a:gs>
              <a:gs pos="100000">
                <a:srgbClr val="FF3300">
                  <a:alpha val="75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grpSp>
        <p:nvGrpSpPr>
          <p:cNvPr id="186207" name="Group 863"/>
          <p:cNvGrpSpPr>
            <a:grpSpLocks/>
          </p:cNvGrpSpPr>
          <p:nvPr/>
        </p:nvGrpSpPr>
        <p:grpSpPr bwMode="auto">
          <a:xfrm>
            <a:off x="3021013" y="4360863"/>
            <a:ext cx="4897437" cy="584200"/>
            <a:chOff x="1903" y="2747"/>
            <a:chExt cx="3086" cy="368"/>
          </a:xfrm>
        </p:grpSpPr>
        <p:sp>
          <p:nvSpPr>
            <p:cNvPr id="186208" name="Rectangle 864"/>
            <p:cNvSpPr>
              <a:spLocks noChangeArrowheads="1"/>
            </p:cNvSpPr>
            <p:nvPr/>
          </p:nvSpPr>
          <p:spPr bwMode="auto">
            <a:xfrm rot="-363105">
              <a:off x="1903" y="3066"/>
              <a:ext cx="92" cy="49"/>
            </a:xfrm>
            <a:prstGeom prst="rect">
              <a:avLst/>
            </a:prstGeom>
            <a:gradFill rotWithShape="1">
              <a:gsLst>
                <a:gs pos="0">
                  <a:srgbClr val="FF3300">
                    <a:alpha val="75000"/>
                  </a:srgbClr>
                </a:gs>
                <a:gs pos="100000">
                  <a:srgbClr val="FF33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86209" name="Rectangle 865"/>
            <p:cNvSpPr>
              <a:spLocks noChangeArrowheads="1"/>
            </p:cNvSpPr>
            <p:nvPr/>
          </p:nvSpPr>
          <p:spPr bwMode="auto">
            <a:xfrm rot="-363105">
              <a:off x="2115" y="3043"/>
              <a:ext cx="92" cy="49"/>
            </a:xfrm>
            <a:prstGeom prst="rect">
              <a:avLst/>
            </a:prstGeom>
            <a:gradFill rotWithShape="1">
              <a:gsLst>
                <a:gs pos="0">
                  <a:srgbClr val="FF3300">
                    <a:alpha val="75000"/>
                  </a:srgbClr>
                </a:gs>
                <a:gs pos="100000">
                  <a:srgbClr val="FF33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86210" name="Rectangle 866"/>
            <p:cNvSpPr>
              <a:spLocks noChangeArrowheads="1"/>
            </p:cNvSpPr>
            <p:nvPr/>
          </p:nvSpPr>
          <p:spPr bwMode="auto">
            <a:xfrm rot="-363105">
              <a:off x="2340" y="3019"/>
              <a:ext cx="92" cy="49"/>
            </a:xfrm>
            <a:prstGeom prst="rect">
              <a:avLst/>
            </a:prstGeom>
            <a:gradFill rotWithShape="1">
              <a:gsLst>
                <a:gs pos="0">
                  <a:srgbClr val="FF3300">
                    <a:alpha val="75000"/>
                  </a:srgbClr>
                </a:gs>
                <a:gs pos="100000">
                  <a:srgbClr val="FF33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86211" name="Rectangle 867"/>
            <p:cNvSpPr>
              <a:spLocks noChangeArrowheads="1"/>
            </p:cNvSpPr>
            <p:nvPr/>
          </p:nvSpPr>
          <p:spPr bwMode="auto">
            <a:xfrm rot="-363105">
              <a:off x="2588" y="2995"/>
              <a:ext cx="92" cy="49"/>
            </a:xfrm>
            <a:prstGeom prst="rect">
              <a:avLst/>
            </a:prstGeom>
            <a:gradFill rotWithShape="1">
              <a:gsLst>
                <a:gs pos="0">
                  <a:srgbClr val="FF3300">
                    <a:alpha val="75000"/>
                  </a:srgbClr>
                </a:gs>
                <a:gs pos="100000">
                  <a:srgbClr val="FF33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86212" name="Rectangle 868"/>
            <p:cNvSpPr>
              <a:spLocks noChangeArrowheads="1"/>
            </p:cNvSpPr>
            <p:nvPr/>
          </p:nvSpPr>
          <p:spPr bwMode="auto">
            <a:xfrm rot="-363105">
              <a:off x="2833" y="2967"/>
              <a:ext cx="92" cy="49"/>
            </a:xfrm>
            <a:prstGeom prst="rect">
              <a:avLst/>
            </a:prstGeom>
            <a:gradFill rotWithShape="1">
              <a:gsLst>
                <a:gs pos="0">
                  <a:srgbClr val="FF3300">
                    <a:alpha val="75000"/>
                  </a:srgbClr>
                </a:gs>
                <a:gs pos="100000">
                  <a:srgbClr val="FF33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86213" name="Rectangle 869"/>
            <p:cNvSpPr>
              <a:spLocks noChangeArrowheads="1"/>
            </p:cNvSpPr>
            <p:nvPr/>
          </p:nvSpPr>
          <p:spPr bwMode="auto">
            <a:xfrm rot="-363105">
              <a:off x="3045" y="2944"/>
              <a:ext cx="92" cy="49"/>
            </a:xfrm>
            <a:prstGeom prst="rect">
              <a:avLst/>
            </a:prstGeom>
            <a:gradFill rotWithShape="1">
              <a:gsLst>
                <a:gs pos="0">
                  <a:srgbClr val="FF3300">
                    <a:alpha val="75000"/>
                  </a:srgbClr>
                </a:gs>
                <a:gs pos="100000">
                  <a:srgbClr val="FF33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86214" name="Rectangle 870"/>
            <p:cNvSpPr>
              <a:spLocks noChangeArrowheads="1"/>
            </p:cNvSpPr>
            <p:nvPr/>
          </p:nvSpPr>
          <p:spPr bwMode="auto">
            <a:xfrm rot="-363105">
              <a:off x="3270" y="2920"/>
              <a:ext cx="92" cy="49"/>
            </a:xfrm>
            <a:prstGeom prst="rect">
              <a:avLst/>
            </a:prstGeom>
            <a:gradFill rotWithShape="1">
              <a:gsLst>
                <a:gs pos="0">
                  <a:srgbClr val="FF3300">
                    <a:alpha val="75000"/>
                  </a:srgbClr>
                </a:gs>
                <a:gs pos="100000">
                  <a:srgbClr val="FF33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86215" name="Rectangle 871"/>
            <p:cNvSpPr>
              <a:spLocks noChangeArrowheads="1"/>
            </p:cNvSpPr>
            <p:nvPr/>
          </p:nvSpPr>
          <p:spPr bwMode="auto">
            <a:xfrm rot="-363105">
              <a:off x="3518" y="2896"/>
              <a:ext cx="92" cy="49"/>
            </a:xfrm>
            <a:prstGeom prst="rect">
              <a:avLst/>
            </a:prstGeom>
            <a:gradFill rotWithShape="1">
              <a:gsLst>
                <a:gs pos="0">
                  <a:srgbClr val="FF3300">
                    <a:alpha val="75000"/>
                  </a:srgbClr>
                </a:gs>
                <a:gs pos="100000">
                  <a:srgbClr val="FF33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86216" name="Rectangle 872"/>
            <p:cNvSpPr>
              <a:spLocks noChangeArrowheads="1"/>
            </p:cNvSpPr>
            <p:nvPr/>
          </p:nvSpPr>
          <p:spPr bwMode="auto">
            <a:xfrm rot="-363105">
              <a:off x="3755" y="2869"/>
              <a:ext cx="92" cy="49"/>
            </a:xfrm>
            <a:prstGeom prst="rect">
              <a:avLst/>
            </a:prstGeom>
            <a:gradFill rotWithShape="1">
              <a:gsLst>
                <a:gs pos="0">
                  <a:srgbClr val="FF3300">
                    <a:alpha val="75000"/>
                  </a:srgbClr>
                </a:gs>
                <a:gs pos="100000">
                  <a:srgbClr val="FF33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86217" name="Rectangle 873"/>
            <p:cNvSpPr>
              <a:spLocks noChangeArrowheads="1"/>
            </p:cNvSpPr>
            <p:nvPr/>
          </p:nvSpPr>
          <p:spPr bwMode="auto">
            <a:xfrm rot="-363105">
              <a:off x="3967" y="2846"/>
              <a:ext cx="92" cy="49"/>
            </a:xfrm>
            <a:prstGeom prst="rect">
              <a:avLst/>
            </a:prstGeom>
            <a:gradFill rotWithShape="1">
              <a:gsLst>
                <a:gs pos="0">
                  <a:srgbClr val="FF3300">
                    <a:alpha val="75000"/>
                  </a:srgbClr>
                </a:gs>
                <a:gs pos="100000">
                  <a:srgbClr val="FF33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86218" name="Rectangle 874"/>
            <p:cNvSpPr>
              <a:spLocks noChangeArrowheads="1"/>
            </p:cNvSpPr>
            <p:nvPr/>
          </p:nvSpPr>
          <p:spPr bwMode="auto">
            <a:xfrm rot="-363105">
              <a:off x="4192" y="2822"/>
              <a:ext cx="92" cy="49"/>
            </a:xfrm>
            <a:prstGeom prst="rect">
              <a:avLst/>
            </a:prstGeom>
            <a:gradFill rotWithShape="1">
              <a:gsLst>
                <a:gs pos="0">
                  <a:srgbClr val="FF3300">
                    <a:alpha val="75000"/>
                  </a:srgbClr>
                </a:gs>
                <a:gs pos="100000">
                  <a:srgbClr val="FF33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86219" name="Rectangle 875"/>
            <p:cNvSpPr>
              <a:spLocks noChangeArrowheads="1"/>
            </p:cNvSpPr>
            <p:nvPr/>
          </p:nvSpPr>
          <p:spPr bwMode="auto">
            <a:xfrm rot="-363105">
              <a:off x="4440" y="2798"/>
              <a:ext cx="92" cy="49"/>
            </a:xfrm>
            <a:prstGeom prst="rect">
              <a:avLst/>
            </a:prstGeom>
            <a:gradFill rotWithShape="1">
              <a:gsLst>
                <a:gs pos="0">
                  <a:srgbClr val="FF3300">
                    <a:alpha val="75000"/>
                  </a:srgbClr>
                </a:gs>
                <a:gs pos="100000">
                  <a:srgbClr val="FF33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86220" name="Rectangle 876"/>
            <p:cNvSpPr>
              <a:spLocks noChangeArrowheads="1"/>
            </p:cNvSpPr>
            <p:nvPr/>
          </p:nvSpPr>
          <p:spPr bwMode="auto">
            <a:xfrm rot="-363105">
              <a:off x="4685" y="2770"/>
              <a:ext cx="92" cy="49"/>
            </a:xfrm>
            <a:prstGeom prst="rect">
              <a:avLst/>
            </a:prstGeom>
            <a:gradFill rotWithShape="1">
              <a:gsLst>
                <a:gs pos="0">
                  <a:srgbClr val="FF3300">
                    <a:alpha val="75000"/>
                  </a:srgbClr>
                </a:gs>
                <a:gs pos="100000">
                  <a:srgbClr val="FF33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86221" name="Rectangle 877"/>
            <p:cNvSpPr>
              <a:spLocks noChangeArrowheads="1"/>
            </p:cNvSpPr>
            <p:nvPr/>
          </p:nvSpPr>
          <p:spPr bwMode="auto">
            <a:xfrm rot="-363105">
              <a:off x="4897" y="2747"/>
              <a:ext cx="92" cy="49"/>
            </a:xfrm>
            <a:prstGeom prst="rect">
              <a:avLst/>
            </a:prstGeom>
            <a:gradFill rotWithShape="1">
              <a:gsLst>
                <a:gs pos="0">
                  <a:srgbClr val="FF3300">
                    <a:alpha val="75000"/>
                  </a:srgbClr>
                </a:gs>
                <a:gs pos="100000">
                  <a:srgbClr val="FF33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</p:grpSp>
      <p:sp>
        <p:nvSpPr>
          <p:cNvPr id="186222" name="Text Box 878"/>
          <p:cNvSpPr txBox="1">
            <a:spLocks noChangeArrowheads="1"/>
          </p:cNvSpPr>
          <p:nvPr/>
        </p:nvSpPr>
        <p:spPr bwMode="auto">
          <a:xfrm>
            <a:off x="719138" y="827088"/>
            <a:ext cx="46815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82" tIns="44991" rIns="89982" bIns="44991">
            <a:spAutoFit/>
          </a:bodyPr>
          <a:lstStyle>
            <a:lvl1pPr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431800" indent="-215900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647700" indent="-215900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862013" indent="-214313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1079500" indent="-217488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15367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19939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24511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29083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>
              <a:lnSpc>
                <a:spcPct val="101000"/>
              </a:lnSpc>
            </a:pPr>
            <a:r>
              <a:rPr lang="en-GB" sz="2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1</a:t>
            </a:r>
            <a:r>
              <a:rPr lang="es-ES" sz="2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) Client-driven policy</a:t>
            </a:r>
            <a:endParaRPr lang="en-GB" sz="26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85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" dur="2000"/>
                                        <p:tgtEl>
                                          <p:spTgt spid="185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5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186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86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86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50" grpId="0" animBg="1"/>
      <p:bldP spid="185350" grpId="1" animBg="1"/>
      <p:bldP spid="185351" grpId="0" animBg="1"/>
      <p:bldP spid="18620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ext Box 2"/>
          <p:cNvSpPr txBox="1">
            <a:spLocks noChangeArrowheads="1"/>
          </p:cNvSpPr>
          <p:nvPr/>
        </p:nvSpPr>
        <p:spPr bwMode="auto">
          <a:xfrm>
            <a:off x="71438" y="44450"/>
            <a:ext cx="9648825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82" tIns="44991" rIns="89982" bIns="44991">
            <a:spAutoFit/>
          </a:bodyPr>
          <a:lstStyle>
            <a:lvl1pPr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431800" indent="-215900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647700" indent="-215900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862013" indent="-214313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1079500" indent="-217488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15367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19939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24511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29083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>
              <a:lnSpc>
                <a:spcPct val="101000"/>
              </a:lnSpc>
            </a:pPr>
            <a:r>
              <a:rPr lang="en-GB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POLICIES OF VIDEO TRANSMISSION</a:t>
            </a:r>
          </a:p>
        </p:txBody>
      </p:sp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1584325" y="4500563"/>
            <a:ext cx="1227138" cy="7191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1" rIns="91420" bIns="45711" anchor="ctr"/>
          <a:lstStyle/>
          <a:p>
            <a:pPr algn="ctr" defTabSz="449263"/>
            <a:r>
              <a:rPr lang="ca-ES" sz="1800" b="1"/>
              <a:t>JPIP</a:t>
            </a:r>
          </a:p>
          <a:p>
            <a:pPr algn="ctr" defTabSz="449263"/>
            <a:r>
              <a:rPr lang="ca-ES" sz="1800" b="1"/>
              <a:t>SERVER</a:t>
            </a:r>
          </a:p>
        </p:txBody>
      </p:sp>
      <p:sp>
        <p:nvSpPr>
          <p:cNvPr id="108549" name="Rectangle 5"/>
          <p:cNvSpPr>
            <a:spLocks noChangeArrowheads="1"/>
          </p:cNvSpPr>
          <p:nvPr/>
        </p:nvSpPr>
        <p:spPr bwMode="auto">
          <a:xfrm>
            <a:off x="8280400" y="3852863"/>
            <a:ext cx="1225550" cy="7191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1" rIns="91420" bIns="45711" anchor="ctr"/>
          <a:lstStyle/>
          <a:p>
            <a:pPr algn="ctr" defTabSz="449263"/>
            <a:r>
              <a:rPr lang="ca-ES" sz="1800" b="1"/>
              <a:t>JPIP</a:t>
            </a:r>
          </a:p>
          <a:p>
            <a:pPr algn="ctr" defTabSz="449263"/>
            <a:r>
              <a:rPr lang="ca-ES" sz="1800" b="1"/>
              <a:t>CLIENT</a:t>
            </a:r>
          </a:p>
        </p:txBody>
      </p:sp>
      <p:sp>
        <p:nvSpPr>
          <p:cNvPr id="108550" name="Line 6"/>
          <p:cNvSpPr>
            <a:spLocks noChangeShapeType="1"/>
          </p:cNvSpPr>
          <p:nvPr/>
        </p:nvSpPr>
        <p:spPr bwMode="auto">
          <a:xfrm flipH="1">
            <a:off x="2808288" y="4140200"/>
            <a:ext cx="5472112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a-ES"/>
          </a:p>
        </p:txBody>
      </p:sp>
      <p:sp>
        <p:nvSpPr>
          <p:cNvPr id="108551" name="Line 7"/>
          <p:cNvSpPr>
            <a:spLocks noChangeShapeType="1"/>
          </p:cNvSpPr>
          <p:nvPr/>
        </p:nvSpPr>
        <p:spPr bwMode="auto">
          <a:xfrm flipH="1">
            <a:off x="2808288" y="4356100"/>
            <a:ext cx="5472112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a-ES"/>
          </a:p>
        </p:txBody>
      </p:sp>
      <p:grpSp>
        <p:nvGrpSpPr>
          <p:cNvPr id="108552" name="Group 8"/>
          <p:cNvGrpSpPr>
            <a:grpSpLocks/>
          </p:cNvGrpSpPr>
          <p:nvPr/>
        </p:nvGrpSpPr>
        <p:grpSpPr bwMode="auto">
          <a:xfrm>
            <a:off x="958850" y="6084888"/>
            <a:ext cx="18267363" cy="766762"/>
            <a:chOff x="453" y="1020"/>
            <a:chExt cx="11507" cy="483"/>
          </a:xfrm>
        </p:grpSpPr>
        <p:grpSp>
          <p:nvGrpSpPr>
            <p:cNvPr id="108553" name="Group 9"/>
            <p:cNvGrpSpPr>
              <a:grpSpLocks/>
            </p:cNvGrpSpPr>
            <p:nvPr/>
          </p:nvGrpSpPr>
          <p:grpSpPr bwMode="auto">
            <a:xfrm>
              <a:off x="453" y="1111"/>
              <a:ext cx="11507" cy="392"/>
              <a:chOff x="-13290" y="2562"/>
              <a:chExt cx="15954" cy="545"/>
            </a:xfrm>
          </p:grpSpPr>
          <p:grpSp>
            <p:nvGrpSpPr>
              <p:cNvPr id="108554" name="Group 10"/>
              <p:cNvGrpSpPr>
                <a:grpSpLocks/>
              </p:cNvGrpSpPr>
              <p:nvPr/>
            </p:nvGrpSpPr>
            <p:grpSpPr bwMode="auto">
              <a:xfrm>
                <a:off x="-13290" y="2562"/>
                <a:ext cx="15727" cy="545"/>
                <a:chOff x="3220" y="2426"/>
                <a:chExt cx="15727" cy="545"/>
              </a:xfrm>
            </p:grpSpPr>
            <p:grpSp>
              <p:nvGrpSpPr>
                <p:cNvPr id="108555" name="Group 11"/>
                <p:cNvGrpSpPr>
                  <a:grpSpLocks/>
                </p:cNvGrpSpPr>
                <p:nvPr/>
              </p:nvGrpSpPr>
              <p:grpSpPr bwMode="auto">
                <a:xfrm>
                  <a:off x="3447" y="2426"/>
                  <a:ext cx="15500" cy="545"/>
                  <a:chOff x="-1361" y="2789"/>
                  <a:chExt cx="15500" cy="545"/>
                </a:xfrm>
              </p:grpSpPr>
              <p:pic>
                <p:nvPicPr>
                  <p:cNvPr id="108556" name="Picture 12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1270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08557" name="Picture 13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71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08558" name="Picture 14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239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08559" name="Picture 15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76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08560" name="Picture 16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90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08561" name="Picture 17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304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08562" name="Picture 18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816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08563" name="Picture 19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30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08564" name="Picture 20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844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08565" name="Picture 21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1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356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08566" name="Picture 22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1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870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08567" name="Picture 23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1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384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08568" name="Picture 24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1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899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08569" name="Picture 25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1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410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08570" name="Picture 26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1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7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08571" name="Picture 27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1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444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08572" name="Picture 28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959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08573" name="Picture 29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2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473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08574" name="Picture 30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2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987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08575" name="Picture 31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2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482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08576" name="Picture 32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2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9016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08577" name="Picture 33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2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9530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08578" name="Picture 34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2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0045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08579" name="Picture 35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2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0556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08580" name="Picture 36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2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1067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08581" name="Picture 37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2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1581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08582" name="Picture 38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2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2093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08583" name="Picture 39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3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2604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08584" name="Picture 40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3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3115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08585" name="Picture 41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3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3626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grpSp>
                <p:nvGrpSpPr>
                  <p:cNvPr id="108586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-1361" y="2789"/>
                    <a:ext cx="15500" cy="545"/>
                    <a:chOff x="-1361" y="2789"/>
                    <a:chExt cx="15500" cy="545"/>
                  </a:xfrm>
                </p:grpSpPr>
                <p:grpSp>
                  <p:nvGrpSpPr>
                    <p:cNvPr id="108587" name="Group 4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-1361" y="2789"/>
                      <a:ext cx="15441" cy="545"/>
                      <a:chOff x="-1361" y="2789"/>
                      <a:chExt cx="15441" cy="545"/>
                    </a:xfrm>
                  </p:grpSpPr>
                  <p:grpSp>
                    <p:nvGrpSpPr>
                      <p:cNvPr id="108588" name="Group 4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-1361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08589" name="Group 4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08590" name="Rectangle 4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591" name="AutoShape 4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592" name="AutoShape 4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593" name="AutoShape 4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594" name="AutoShape 5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595" name="AutoShape 5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596" name="AutoShape 5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597" name="AutoShape 5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08598" name="Group 5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08599" name="Rectangle 5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600" name="AutoShape 5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601" name="AutoShape 5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602" name="AutoShape 5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603" name="AutoShape 5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604" name="AutoShape 6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605" name="AutoShape 6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606" name="AutoShape 6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08607" name="Rectangle 6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08608" name="AutoShape 6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08609" name="AutoShape 6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08610" name="AutoShape 6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08611" name="AutoShape 6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08612" name="AutoShape 6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08613" name="Group 6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-844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08614" name="Group 7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08615" name="Rectangle 7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616" name="AutoShape 7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617" name="AutoShape 7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618" name="AutoShape 7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619" name="AutoShape 7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620" name="AutoShape 7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621" name="AutoShape 7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622" name="AutoShape 7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08623" name="Group 7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08624" name="Rectangle 8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625" name="AutoShape 8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626" name="AutoShape 8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627" name="AutoShape 8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628" name="AutoShape 8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629" name="AutoShape 8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630" name="AutoShape 8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631" name="AutoShape 8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08632" name="Rectangle 8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08633" name="AutoShape 8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08634" name="AutoShape 9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08635" name="AutoShape 9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08636" name="AutoShape 9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08637" name="AutoShape 9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08638" name="Group 9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-329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08639" name="Group 9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08640" name="Rectangle 9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641" name="AutoShape 9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642" name="AutoShape 9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643" name="AutoShape 9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644" name="AutoShape 10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645" name="AutoShape 10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646" name="AutoShape 10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647" name="AutoShape 10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08648" name="Group 10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08649" name="Rectangle 10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650" name="AutoShape 10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651" name="AutoShape 10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652" name="AutoShape 10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653" name="AutoShape 10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654" name="AutoShape 1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655" name="AutoShape 11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656" name="AutoShape 11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08657" name="Rectangle 11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08658" name="AutoShape 1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08659" name="AutoShape 1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08660" name="AutoShape 1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08661" name="AutoShape 1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08662" name="AutoShape 11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08663" name="Group 11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5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08664" name="Group 12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08665" name="Rectangle 1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666" name="AutoShape 1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667" name="AutoShape 12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668" name="AutoShape 12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669" name="AutoShape 12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670" name="AutoShape 12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671" name="AutoShape 12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672" name="AutoShape 12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08673" name="Group 12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08674" name="Rectangle 13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675" name="AutoShape 13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676" name="AutoShape 13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677" name="AutoShape 13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678" name="AutoShape 13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679" name="AutoShape 13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680" name="AutoShape 13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681" name="AutoShape 13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08682" name="Rectangle 13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08683" name="AutoShape 13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08684" name="AutoShape 14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08685" name="AutoShape 14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08686" name="AutoShape 14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08687" name="AutoShape 14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08688" name="Group 14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99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08689" name="Group 14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08690" name="Rectangle 14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691" name="AutoShape 14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692" name="AutoShape 14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693" name="AutoShape 14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694" name="AutoShape 15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695" name="AutoShape 15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696" name="AutoShape 15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697" name="AutoShape 15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08698" name="Group 15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08699" name="Rectangle 15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700" name="AutoShape 15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701" name="AutoShape 15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702" name="AutoShape 15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703" name="AutoShape 15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704" name="AutoShape 16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705" name="AutoShape 16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706" name="AutoShape 16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08707" name="Rectangle 16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08708" name="AutoShape 16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08709" name="AutoShape 16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08710" name="AutoShape 16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08711" name="AutoShape 16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08712" name="AutoShape 16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08713" name="Group 16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214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08714" name="Group 17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08715" name="Rectangle 17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716" name="AutoShape 17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717" name="AutoShape 17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718" name="AutoShape 17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719" name="AutoShape 17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720" name="AutoShape 17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721" name="AutoShape 17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722" name="AutoShape 17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08723" name="Group 17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08724" name="Rectangle 18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725" name="AutoShape 18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726" name="AutoShape 18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727" name="AutoShape 18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728" name="AutoShape 18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729" name="AutoShape 18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730" name="AutoShape 18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731" name="AutoShape 18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08732" name="Rectangle 18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08733" name="AutoShape 18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08734" name="AutoShape 19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08735" name="AutoShape 19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08736" name="AutoShape 19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08737" name="AutoShape 19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08738" name="Group 19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725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08739" name="Group 19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08740" name="Rectangle 19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741" name="AutoShape 19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742" name="AutoShape 19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743" name="AutoShape 19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744" name="AutoShape 20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745" name="AutoShape 20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746" name="AutoShape 20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747" name="AutoShape 20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08748" name="Group 20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08749" name="Rectangle 20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750" name="AutoShape 20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751" name="AutoShape 20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752" name="AutoShape 20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753" name="AutoShape 20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754" name="AutoShape 2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755" name="AutoShape 21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756" name="AutoShape 21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08757" name="Rectangle 21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08758" name="AutoShape 2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08759" name="AutoShape 2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08760" name="AutoShape 2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08761" name="AutoShape 2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08762" name="AutoShape 21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08763" name="Group 21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239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08764" name="Group 22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08765" name="Rectangle 2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766" name="AutoShape 2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767" name="AutoShape 22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768" name="AutoShape 22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769" name="AutoShape 22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770" name="AutoShape 22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771" name="AutoShape 22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772" name="AutoShape 22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08773" name="Group 22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08774" name="Rectangle 23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775" name="AutoShape 23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776" name="AutoShape 23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777" name="AutoShape 23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778" name="AutoShape 23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779" name="AutoShape 23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780" name="AutoShape 23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781" name="AutoShape 23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08782" name="Rectangle 23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08783" name="AutoShape 23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08784" name="AutoShape 24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08785" name="AutoShape 24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08786" name="AutoShape 24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08787" name="AutoShape 24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08788" name="Group 24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754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08789" name="Group 24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08790" name="Rectangle 24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791" name="AutoShape 24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792" name="AutoShape 24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793" name="AutoShape 24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794" name="AutoShape 25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795" name="AutoShape 25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796" name="AutoShape 25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797" name="AutoShape 25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08798" name="Group 25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08799" name="Rectangle 25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800" name="AutoShape 25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801" name="AutoShape 25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802" name="AutoShape 25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803" name="AutoShape 25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804" name="AutoShape 26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805" name="AutoShape 26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806" name="AutoShape 26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08807" name="Rectangle 26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08808" name="AutoShape 26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08809" name="AutoShape 26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08810" name="AutoShape 26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08811" name="AutoShape 26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08812" name="AutoShape 26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08813" name="Group 26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265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08814" name="Group 27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08815" name="Rectangle 27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816" name="AutoShape 27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817" name="AutoShape 27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818" name="AutoShape 27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819" name="AutoShape 27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820" name="AutoShape 27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821" name="AutoShape 27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822" name="AutoShape 27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08823" name="Group 27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08824" name="Rectangle 28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825" name="AutoShape 28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826" name="AutoShape 28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827" name="AutoShape 28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828" name="AutoShape 28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829" name="AutoShape 28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830" name="AutoShape 28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831" name="AutoShape 28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08832" name="Rectangle 28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08833" name="AutoShape 28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08834" name="AutoShape 29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08835" name="AutoShape 29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08836" name="AutoShape 29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08837" name="AutoShape 29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08838" name="Group 29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779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08839" name="Group 29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08840" name="Rectangle 29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841" name="AutoShape 29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842" name="AutoShape 29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843" name="AutoShape 29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844" name="AutoShape 30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845" name="AutoShape 30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846" name="AutoShape 30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847" name="AutoShape 30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08848" name="Group 30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08849" name="Rectangle 30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850" name="AutoShape 30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851" name="AutoShape 30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852" name="AutoShape 30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853" name="AutoShape 30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854" name="AutoShape 3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855" name="AutoShape 31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856" name="AutoShape 31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08857" name="Rectangle 31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08858" name="AutoShape 3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08859" name="AutoShape 3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08860" name="AutoShape 3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08861" name="AutoShape 3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08862" name="AutoShape 31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08863" name="Group 31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294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08864" name="Group 32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08865" name="Rectangle 3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866" name="AutoShape 3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867" name="AutoShape 32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868" name="AutoShape 32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869" name="AutoShape 32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870" name="AutoShape 32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871" name="AutoShape 32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872" name="AutoShape 32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08873" name="Group 32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08874" name="Rectangle 33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875" name="AutoShape 33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876" name="AutoShape 33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877" name="AutoShape 33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878" name="AutoShape 33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879" name="AutoShape 33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880" name="AutoShape 33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881" name="AutoShape 33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08882" name="Rectangle 33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08883" name="AutoShape 33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08884" name="AutoShape 34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08885" name="AutoShape 34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08886" name="AutoShape 34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08887" name="AutoShape 34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08888" name="Group 34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808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08889" name="Group 34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08890" name="Rectangle 34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891" name="AutoShape 34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892" name="AutoShape 34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893" name="AutoShape 34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894" name="AutoShape 35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895" name="AutoShape 35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896" name="AutoShape 35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897" name="AutoShape 35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08898" name="Group 35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08899" name="Rectangle 35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900" name="AutoShape 35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901" name="AutoShape 35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902" name="AutoShape 35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903" name="AutoShape 35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904" name="AutoShape 36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905" name="AutoShape 36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906" name="AutoShape 36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08907" name="Rectangle 36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08908" name="AutoShape 36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08909" name="AutoShape 36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08910" name="AutoShape 36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08911" name="AutoShape 36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08912" name="AutoShape 36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08913" name="Group 36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319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08914" name="Group 37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08915" name="Rectangle 37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916" name="AutoShape 37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917" name="AutoShape 37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918" name="AutoShape 37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919" name="AutoShape 37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920" name="AutoShape 37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921" name="AutoShape 37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922" name="AutoShape 37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08923" name="Group 37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08924" name="Rectangle 38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925" name="AutoShape 38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926" name="AutoShape 38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927" name="AutoShape 38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928" name="AutoShape 38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929" name="AutoShape 38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930" name="AutoShape 38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931" name="AutoShape 38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08932" name="Rectangle 38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08933" name="AutoShape 38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08934" name="AutoShape 39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08935" name="AutoShape 39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08936" name="AutoShape 39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08937" name="AutoShape 39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08938" name="Group 39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836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08939" name="Group 39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08940" name="Rectangle 39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941" name="AutoShape 39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942" name="AutoShape 39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943" name="AutoShape 39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944" name="AutoShape 40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945" name="AutoShape 40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946" name="AutoShape 40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947" name="AutoShape 40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08948" name="Group 40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08949" name="Rectangle 40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950" name="AutoShape 40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951" name="AutoShape 40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952" name="AutoShape 40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953" name="AutoShape 40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954" name="AutoShape 4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955" name="AutoShape 41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956" name="AutoShape 41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08957" name="Rectangle 41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08958" name="AutoShape 4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08959" name="AutoShape 4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08960" name="AutoShape 4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08961" name="AutoShape 4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08962" name="AutoShape 41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08963" name="Group 41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354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08964" name="Group 42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08965" name="Rectangle 4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966" name="AutoShape 4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967" name="AutoShape 42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968" name="AutoShape 42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969" name="AutoShape 42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970" name="AutoShape 42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971" name="AutoShape 42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972" name="AutoShape 42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08973" name="Group 42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08974" name="Rectangle 43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975" name="AutoShape 43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976" name="AutoShape 43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977" name="AutoShape 43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978" name="AutoShape 43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979" name="AutoShape 43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980" name="AutoShape 43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981" name="AutoShape 43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08982" name="Rectangle 43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08983" name="AutoShape 43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08984" name="AutoShape 44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08985" name="AutoShape 44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08986" name="AutoShape 44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08987" name="AutoShape 44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08988" name="Group 44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868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08989" name="Group 44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08990" name="Rectangle 44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991" name="AutoShape 44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992" name="AutoShape 44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993" name="AutoShape 44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994" name="AutoShape 45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995" name="AutoShape 45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996" name="AutoShape 45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8997" name="AutoShape 45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08998" name="Group 45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08999" name="Rectangle 45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000" name="AutoShape 45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001" name="AutoShape 45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002" name="AutoShape 45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003" name="AutoShape 45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004" name="AutoShape 46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005" name="AutoShape 46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006" name="AutoShape 46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09007" name="Rectangle 46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09008" name="AutoShape 46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09009" name="AutoShape 46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09010" name="AutoShape 46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09011" name="AutoShape 46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09012" name="AutoShape 46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09013" name="Group 46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382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09014" name="Group 47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09015" name="Rectangle 47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016" name="AutoShape 47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017" name="AutoShape 47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018" name="AutoShape 47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019" name="AutoShape 47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020" name="AutoShape 47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021" name="AutoShape 47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022" name="AutoShape 47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09023" name="Group 47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09024" name="Rectangle 48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025" name="AutoShape 48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026" name="AutoShape 48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027" name="AutoShape 48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028" name="AutoShape 48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029" name="AutoShape 48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030" name="AutoShape 48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031" name="AutoShape 48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09032" name="Rectangle 48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09033" name="AutoShape 48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09034" name="AutoShape 49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09035" name="AutoShape 49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09036" name="AutoShape 49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09037" name="AutoShape 49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09038" name="Group 49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897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09039" name="Group 49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09040" name="Rectangle 49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041" name="AutoShape 49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042" name="AutoShape 49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043" name="AutoShape 49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044" name="AutoShape 50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045" name="AutoShape 50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046" name="AutoShape 50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047" name="AutoShape 50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09048" name="Group 50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09049" name="Rectangle 50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050" name="AutoShape 50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051" name="AutoShape 50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052" name="AutoShape 50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053" name="AutoShape 50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054" name="AutoShape 5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055" name="AutoShape 51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056" name="AutoShape 51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09057" name="Rectangle 51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09058" name="AutoShape 5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09059" name="AutoShape 5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09060" name="AutoShape 5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09061" name="AutoShape 5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09062" name="AutoShape 51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09063" name="Group 51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411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09064" name="Group 52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09065" name="Rectangle 5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066" name="AutoShape 5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067" name="AutoShape 52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068" name="AutoShape 52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069" name="AutoShape 52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070" name="AutoShape 52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071" name="AutoShape 52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072" name="AutoShape 52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09073" name="Group 52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09074" name="Rectangle 53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075" name="AutoShape 53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076" name="AutoShape 53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077" name="AutoShape 53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078" name="AutoShape 53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079" name="AutoShape 53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080" name="AutoShape 53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081" name="AutoShape 53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09082" name="Rectangle 53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09083" name="AutoShape 53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09084" name="AutoShape 54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09085" name="AutoShape 54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09086" name="AutoShape 54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09087" name="AutoShape 54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09088" name="Group 54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925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09089" name="Group 54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09090" name="Rectangle 54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091" name="AutoShape 54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092" name="AutoShape 54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093" name="AutoShape 54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094" name="AutoShape 55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095" name="AutoShape 55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096" name="AutoShape 55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097" name="AutoShape 55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09098" name="Group 55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09099" name="Rectangle 55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100" name="AutoShape 55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101" name="AutoShape 55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102" name="AutoShape 55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103" name="AutoShape 55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104" name="AutoShape 56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105" name="AutoShape 56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106" name="AutoShape 56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09107" name="Rectangle 56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09108" name="AutoShape 56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09109" name="AutoShape 56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09110" name="AutoShape 56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09111" name="AutoShape 56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09112" name="AutoShape 56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09113" name="Group 56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9440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09114" name="Group 57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09115" name="Rectangle 57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116" name="AutoShape 57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117" name="AutoShape 57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118" name="AutoShape 57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119" name="AutoShape 57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120" name="AutoShape 57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121" name="AutoShape 57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122" name="AutoShape 57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09123" name="Group 57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09124" name="Rectangle 58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125" name="AutoShape 58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126" name="AutoShape 58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127" name="AutoShape 58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128" name="AutoShape 58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129" name="AutoShape 58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130" name="AutoShape 58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131" name="AutoShape 58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09132" name="Rectangle 58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09133" name="AutoShape 58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09134" name="AutoShape 59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09135" name="AutoShape 59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09136" name="AutoShape 59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09137" name="AutoShape 59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09138" name="Group 59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9954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09139" name="Group 59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09140" name="Rectangle 59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141" name="AutoShape 59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142" name="AutoShape 59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143" name="AutoShape 59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144" name="AutoShape 60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145" name="AutoShape 60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146" name="AutoShape 60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147" name="AutoShape 60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09148" name="Group 60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09149" name="Rectangle 60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150" name="AutoShape 60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151" name="AutoShape 60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152" name="AutoShape 60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153" name="AutoShape 60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154" name="AutoShape 6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155" name="AutoShape 61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156" name="AutoShape 61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09157" name="Rectangle 61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09158" name="AutoShape 6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09159" name="AutoShape 6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09160" name="AutoShape 6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09161" name="AutoShape 6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09162" name="AutoShape 61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09163" name="Group 61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0465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09164" name="Group 62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09165" name="Rectangle 6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166" name="AutoShape 6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167" name="AutoShape 62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168" name="AutoShape 62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169" name="AutoShape 62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170" name="AutoShape 62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171" name="AutoShape 62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172" name="AutoShape 62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09173" name="Group 62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09174" name="Rectangle 63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175" name="AutoShape 63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176" name="AutoShape 63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177" name="AutoShape 63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178" name="AutoShape 63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179" name="AutoShape 63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180" name="AutoShape 63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181" name="AutoShape 63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09182" name="Rectangle 63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09183" name="AutoShape 63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09184" name="AutoShape 64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09185" name="AutoShape 64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09186" name="AutoShape 64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09187" name="AutoShape 64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09188" name="Group 64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0977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09189" name="Group 64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09190" name="Rectangle 64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191" name="AutoShape 64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192" name="AutoShape 64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193" name="AutoShape 64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194" name="AutoShape 65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195" name="AutoShape 65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196" name="AutoShape 65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197" name="AutoShape 65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09198" name="Group 65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09199" name="Rectangle 65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200" name="AutoShape 65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201" name="AutoShape 65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202" name="AutoShape 65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203" name="AutoShape 65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204" name="AutoShape 66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205" name="AutoShape 66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206" name="AutoShape 66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09207" name="Rectangle 66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09208" name="AutoShape 66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09209" name="AutoShape 66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09210" name="AutoShape 66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09211" name="AutoShape 66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09212" name="AutoShape 66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09213" name="Group 66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1491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09214" name="Group 67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09215" name="Rectangle 67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216" name="AutoShape 67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217" name="AutoShape 67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218" name="AutoShape 67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219" name="AutoShape 67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220" name="AutoShape 67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221" name="AutoShape 67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222" name="AutoShape 67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09223" name="Group 67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09224" name="Rectangle 68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225" name="AutoShape 68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226" name="AutoShape 68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227" name="AutoShape 68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228" name="AutoShape 68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229" name="AutoShape 68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230" name="AutoShape 68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231" name="AutoShape 68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09232" name="Rectangle 68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09233" name="AutoShape 68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09234" name="AutoShape 69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09235" name="AutoShape 69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09236" name="AutoShape 69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09237" name="AutoShape 69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09238" name="Group 69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2002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09239" name="Group 69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09240" name="Rectangle 69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241" name="AutoShape 69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242" name="AutoShape 69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243" name="AutoShape 69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244" name="AutoShape 70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245" name="AutoShape 70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246" name="AutoShape 70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247" name="AutoShape 70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09248" name="Group 70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09249" name="Rectangle 70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250" name="AutoShape 70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251" name="AutoShape 70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252" name="AutoShape 70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253" name="AutoShape 70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254" name="AutoShape 7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255" name="AutoShape 71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256" name="AutoShape 71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09257" name="Rectangle 71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09258" name="AutoShape 7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09259" name="AutoShape 7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09260" name="AutoShape 7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09261" name="AutoShape 7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09262" name="AutoShape 71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09263" name="Group 71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2513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09264" name="Group 72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09265" name="Rectangle 7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266" name="AutoShape 7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267" name="AutoShape 72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268" name="AutoShape 72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269" name="AutoShape 72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270" name="AutoShape 72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271" name="AutoShape 72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272" name="AutoShape 72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09273" name="Group 72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09274" name="Rectangle 73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275" name="AutoShape 73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276" name="AutoShape 73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277" name="AutoShape 73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278" name="AutoShape 73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279" name="AutoShape 73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280" name="AutoShape 73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281" name="AutoShape 73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09282" name="Rectangle 73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09283" name="AutoShape 73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09284" name="AutoShape 74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09285" name="AutoShape 74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09286" name="AutoShape 74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09287" name="AutoShape 74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09288" name="Group 74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024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09289" name="Group 74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09290" name="Rectangle 74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291" name="AutoShape 74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292" name="AutoShape 74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293" name="AutoShape 74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294" name="AutoShape 75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295" name="AutoShape 75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296" name="AutoShape 75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297" name="AutoShape 75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09298" name="Group 75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09299" name="Rectangle 75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300" name="AutoShape 75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301" name="AutoShape 75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302" name="AutoShape 75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303" name="AutoShape 75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304" name="AutoShape 76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305" name="AutoShape 76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306" name="AutoShape 76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09307" name="Rectangle 76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09308" name="AutoShape 76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09309" name="AutoShape 76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09310" name="AutoShape 76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09311" name="AutoShape 76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09312" name="AutoShape 76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09313" name="Group 76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536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09314" name="Group 77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09315" name="Rectangle 77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316" name="AutoShape 77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317" name="AutoShape 77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318" name="AutoShape 77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319" name="AutoShape 77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320" name="AutoShape 77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321" name="AutoShape 77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322" name="AutoShape 77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09323" name="Group 77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09324" name="Rectangle 78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325" name="AutoShape 78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326" name="AutoShape 78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327" name="AutoShape 78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328" name="AutoShape 78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329" name="AutoShape 78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330" name="AutoShape 78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09331" name="AutoShape 78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09332" name="Rectangle 78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09333" name="AutoShape 78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09334" name="AutoShape 79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09335" name="AutoShape 79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09336" name="AutoShape 79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09337" name="AutoShape 79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</p:grpSp>
                <p:grpSp>
                  <p:nvGrpSpPr>
                    <p:cNvPr id="109338" name="Group 79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048" y="2789"/>
                      <a:ext cx="91" cy="545"/>
                      <a:chOff x="14924" y="2789"/>
                      <a:chExt cx="91" cy="545"/>
                    </a:xfrm>
                  </p:grpSpPr>
                  <p:sp>
                    <p:nvSpPr>
                      <p:cNvPr id="109339" name="Rectangle 795"/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>
                        <a:off x="14697" y="3016"/>
                        <a:ext cx="545" cy="91"/>
                      </a:xfrm>
                      <a:prstGeom prst="rect">
                        <a:avLst/>
                      </a:prstGeom>
                      <a:solidFill>
                        <a:srgbClr val="333333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a-ES"/>
                      </a:p>
                    </p:txBody>
                  </p:sp>
                  <p:sp>
                    <p:nvSpPr>
                      <p:cNvPr id="109340" name="AutoShape 796"/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>
                        <a:off x="14948" y="2891"/>
                        <a:ext cx="45" cy="45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a-ES"/>
                      </a:p>
                    </p:txBody>
                  </p:sp>
                  <p:sp>
                    <p:nvSpPr>
                      <p:cNvPr id="109341" name="AutoShape 797"/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>
                        <a:off x="14949" y="2964"/>
                        <a:ext cx="45" cy="45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a-ES"/>
                      </a:p>
                    </p:txBody>
                  </p:sp>
                  <p:sp>
                    <p:nvSpPr>
                      <p:cNvPr id="109342" name="AutoShape 798"/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>
                        <a:off x="14948" y="3038"/>
                        <a:ext cx="45" cy="45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a-ES"/>
                      </a:p>
                    </p:txBody>
                  </p:sp>
                  <p:sp>
                    <p:nvSpPr>
                      <p:cNvPr id="109343" name="AutoShape 799"/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>
                        <a:off x="14949" y="3111"/>
                        <a:ext cx="45" cy="45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a-ES"/>
                      </a:p>
                    </p:txBody>
                  </p:sp>
                  <p:sp>
                    <p:nvSpPr>
                      <p:cNvPr id="109344" name="AutoShape 800"/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>
                        <a:off x="14948" y="3183"/>
                        <a:ext cx="45" cy="45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a-ES"/>
                      </a:p>
                    </p:txBody>
                  </p:sp>
                  <p:sp>
                    <p:nvSpPr>
                      <p:cNvPr id="109345" name="AutoShape 801"/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>
                        <a:off x="14947" y="2816"/>
                        <a:ext cx="45" cy="45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a-ES"/>
                      </a:p>
                    </p:txBody>
                  </p:sp>
                  <p:sp>
                    <p:nvSpPr>
                      <p:cNvPr id="109346" name="AutoShape 802"/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>
                        <a:off x="14949" y="3261"/>
                        <a:ext cx="45" cy="45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a-ES"/>
                      </a:p>
                    </p:txBody>
                  </p:sp>
                </p:grpSp>
              </p:grpSp>
            </p:grpSp>
            <p:grpSp>
              <p:nvGrpSpPr>
                <p:cNvPr id="109347" name="Group 803"/>
                <p:cNvGrpSpPr>
                  <a:grpSpLocks/>
                </p:cNvGrpSpPr>
                <p:nvPr/>
              </p:nvGrpSpPr>
              <p:grpSpPr bwMode="auto">
                <a:xfrm>
                  <a:off x="3220" y="2426"/>
                  <a:ext cx="245" cy="545"/>
                  <a:chOff x="3220" y="2426"/>
                  <a:chExt cx="245" cy="545"/>
                </a:xfrm>
              </p:grpSpPr>
              <p:grpSp>
                <p:nvGrpSpPr>
                  <p:cNvPr id="109348" name="Group 804"/>
                  <p:cNvGrpSpPr>
                    <a:grpSpLocks/>
                  </p:cNvGrpSpPr>
                  <p:nvPr/>
                </p:nvGrpSpPr>
                <p:grpSpPr bwMode="auto">
                  <a:xfrm>
                    <a:off x="3223" y="2880"/>
                    <a:ext cx="242" cy="91"/>
                    <a:chOff x="2449" y="3016"/>
                    <a:chExt cx="242" cy="91"/>
                  </a:xfrm>
                </p:grpSpPr>
                <p:sp>
                  <p:nvSpPr>
                    <p:cNvPr id="109349" name="Rectangle 8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49" y="3016"/>
                      <a:ext cx="242" cy="91"/>
                    </a:xfrm>
                    <a:prstGeom prst="rect">
                      <a:avLst/>
                    </a:prstGeom>
                    <a:solidFill>
                      <a:srgbClr val="333333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a-ES"/>
                    </a:p>
                  </p:txBody>
                </p:sp>
                <p:sp>
                  <p:nvSpPr>
                    <p:cNvPr id="109350" name="AutoShape 8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76" y="3038"/>
                      <a:ext cx="45" cy="45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a-ES"/>
                    </a:p>
                  </p:txBody>
                </p:sp>
                <p:sp>
                  <p:nvSpPr>
                    <p:cNvPr id="109351" name="AutoShape 8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49" y="3037"/>
                      <a:ext cx="45" cy="45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a-ES"/>
                    </a:p>
                  </p:txBody>
                </p:sp>
                <p:sp>
                  <p:nvSpPr>
                    <p:cNvPr id="109352" name="AutoShape 8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21" y="3038"/>
                      <a:ext cx="45" cy="45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a-ES"/>
                    </a:p>
                  </p:txBody>
                </p:sp>
              </p:grpSp>
              <p:grpSp>
                <p:nvGrpSpPr>
                  <p:cNvPr id="109353" name="Group 809"/>
                  <p:cNvGrpSpPr>
                    <a:grpSpLocks/>
                  </p:cNvGrpSpPr>
                  <p:nvPr/>
                </p:nvGrpSpPr>
                <p:grpSpPr bwMode="auto">
                  <a:xfrm>
                    <a:off x="3220" y="2426"/>
                    <a:ext cx="242" cy="91"/>
                    <a:chOff x="2449" y="3016"/>
                    <a:chExt cx="242" cy="91"/>
                  </a:xfrm>
                </p:grpSpPr>
                <p:sp>
                  <p:nvSpPr>
                    <p:cNvPr id="109354" name="Rectangle 8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49" y="3016"/>
                      <a:ext cx="242" cy="91"/>
                    </a:xfrm>
                    <a:prstGeom prst="rect">
                      <a:avLst/>
                    </a:prstGeom>
                    <a:solidFill>
                      <a:srgbClr val="333333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a-ES"/>
                    </a:p>
                  </p:txBody>
                </p:sp>
                <p:sp>
                  <p:nvSpPr>
                    <p:cNvPr id="109355" name="AutoShape 8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76" y="3038"/>
                      <a:ext cx="45" cy="45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a-ES"/>
                    </a:p>
                  </p:txBody>
                </p:sp>
                <p:sp>
                  <p:nvSpPr>
                    <p:cNvPr id="109356" name="AutoShape 8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49" y="3037"/>
                      <a:ext cx="45" cy="45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a-ES"/>
                    </a:p>
                  </p:txBody>
                </p:sp>
                <p:sp>
                  <p:nvSpPr>
                    <p:cNvPr id="109357" name="AutoShape 8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21" y="3038"/>
                      <a:ext cx="45" cy="45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a-ES"/>
                    </a:p>
                  </p:txBody>
                </p:sp>
              </p:grpSp>
            </p:grpSp>
          </p:grpSp>
          <p:grpSp>
            <p:nvGrpSpPr>
              <p:cNvPr id="109358" name="Group 814"/>
              <p:cNvGrpSpPr>
                <a:grpSpLocks/>
              </p:cNvGrpSpPr>
              <p:nvPr/>
            </p:nvGrpSpPr>
            <p:grpSpPr bwMode="auto">
              <a:xfrm>
                <a:off x="2419" y="2562"/>
                <a:ext cx="245" cy="545"/>
                <a:chOff x="3220" y="2426"/>
                <a:chExt cx="245" cy="545"/>
              </a:xfrm>
            </p:grpSpPr>
            <p:grpSp>
              <p:nvGrpSpPr>
                <p:cNvPr id="109359" name="Group 815"/>
                <p:cNvGrpSpPr>
                  <a:grpSpLocks/>
                </p:cNvGrpSpPr>
                <p:nvPr/>
              </p:nvGrpSpPr>
              <p:grpSpPr bwMode="auto">
                <a:xfrm>
                  <a:off x="3223" y="2880"/>
                  <a:ext cx="242" cy="91"/>
                  <a:chOff x="2449" y="3016"/>
                  <a:chExt cx="242" cy="91"/>
                </a:xfrm>
              </p:grpSpPr>
              <p:sp>
                <p:nvSpPr>
                  <p:cNvPr id="109360" name="Rectangle 816"/>
                  <p:cNvSpPr>
                    <a:spLocks noChangeArrowheads="1"/>
                  </p:cNvSpPr>
                  <p:nvPr/>
                </p:nvSpPr>
                <p:spPr bwMode="auto">
                  <a:xfrm>
                    <a:off x="2449" y="3016"/>
                    <a:ext cx="242" cy="91"/>
                  </a:xfrm>
                  <a:prstGeom prst="rect">
                    <a:avLst/>
                  </a:prstGeom>
                  <a:solidFill>
                    <a:srgbClr val="3333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109361" name="AutoShape 817"/>
                  <p:cNvSpPr>
                    <a:spLocks noChangeArrowheads="1"/>
                  </p:cNvSpPr>
                  <p:nvPr/>
                </p:nvSpPr>
                <p:spPr bwMode="auto">
                  <a:xfrm>
                    <a:off x="2476" y="3038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109362" name="AutoShape 818"/>
                  <p:cNvSpPr>
                    <a:spLocks noChangeArrowheads="1"/>
                  </p:cNvSpPr>
                  <p:nvPr/>
                </p:nvSpPr>
                <p:spPr bwMode="auto">
                  <a:xfrm>
                    <a:off x="2549" y="3037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109363" name="AutoShape 819"/>
                  <p:cNvSpPr>
                    <a:spLocks noChangeArrowheads="1"/>
                  </p:cNvSpPr>
                  <p:nvPr/>
                </p:nvSpPr>
                <p:spPr bwMode="auto">
                  <a:xfrm>
                    <a:off x="2621" y="3038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</p:grpSp>
            <p:grpSp>
              <p:nvGrpSpPr>
                <p:cNvPr id="109364" name="Group 820"/>
                <p:cNvGrpSpPr>
                  <a:grpSpLocks/>
                </p:cNvGrpSpPr>
                <p:nvPr/>
              </p:nvGrpSpPr>
              <p:grpSpPr bwMode="auto">
                <a:xfrm>
                  <a:off x="3220" y="2426"/>
                  <a:ext cx="242" cy="91"/>
                  <a:chOff x="2449" y="3016"/>
                  <a:chExt cx="242" cy="91"/>
                </a:xfrm>
              </p:grpSpPr>
              <p:sp>
                <p:nvSpPr>
                  <p:cNvPr id="109365" name="Rectangle 821"/>
                  <p:cNvSpPr>
                    <a:spLocks noChangeArrowheads="1"/>
                  </p:cNvSpPr>
                  <p:nvPr/>
                </p:nvSpPr>
                <p:spPr bwMode="auto">
                  <a:xfrm>
                    <a:off x="2449" y="3016"/>
                    <a:ext cx="242" cy="91"/>
                  </a:xfrm>
                  <a:prstGeom prst="rect">
                    <a:avLst/>
                  </a:prstGeom>
                  <a:solidFill>
                    <a:srgbClr val="3333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109366" name="AutoShape 822"/>
                  <p:cNvSpPr>
                    <a:spLocks noChangeArrowheads="1"/>
                  </p:cNvSpPr>
                  <p:nvPr/>
                </p:nvSpPr>
                <p:spPr bwMode="auto">
                  <a:xfrm>
                    <a:off x="2476" y="3038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109367" name="AutoShape 823"/>
                  <p:cNvSpPr>
                    <a:spLocks noChangeArrowheads="1"/>
                  </p:cNvSpPr>
                  <p:nvPr/>
                </p:nvSpPr>
                <p:spPr bwMode="auto">
                  <a:xfrm>
                    <a:off x="2549" y="3037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109368" name="AutoShape 824"/>
                  <p:cNvSpPr>
                    <a:spLocks noChangeArrowheads="1"/>
                  </p:cNvSpPr>
                  <p:nvPr/>
                </p:nvSpPr>
                <p:spPr bwMode="auto">
                  <a:xfrm>
                    <a:off x="2621" y="3038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</p:grpSp>
          </p:grpSp>
        </p:grpSp>
        <p:grpSp>
          <p:nvGrpSpPr>
            <p:cNvPr id="109369" name="Group 825"/>
            <p:cNvGrpSpPr>
              <a:grpSpLocks/>
            </p:cNvGrpSpPr>
            <p:nvPr/>
          </p:nvGrpSpPr>
          <p:grpSpPr bwMode="auto">
            <a:xfrm>
              <a:off x="686" y="1020"/>
              <a:ext cx="11044" cy="57"/>
              <a:chOff x="686" y="1020"/>
              <a:chExt cx="11044" cy="57"/>
            </a:xfrm>
          </p:grpSpPr>
          <p:sp>
            <p:nvSpPr>
              <p:cNvPr id="109370" name="AutoShape 826"/>
              <p:cNvSpPr>
                <a:spLocks noChangeArrowheads="1"/>
              </p:cNvSpPr>
              <p:nvPr/>
            </p:nvSpPr>
            <p:spPr bwMode="auto">
              <a:xfrm>
                <a:off x="686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09371" name="AutoShape 827"/>
              <p:cNvSpPr>
                <a:spLocks noChangeArrowheads="1"/>
              </p:cNvSpPr>
              <p:nvPr/>
            </p:nvSpPr>
            <p:spPr bwMode="auto">
              <a:xfrm>
                <a:off x="1061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09372" name="AutoShape 828"/>
              <p:cNvSpPr>
                <a:spLocks noChangeArrowheads="1"/>
              </p:cNvSpPr>
              <p:nvPr/>
            </p:nvSpPr>
            <p:spPr bwMode="auto">
              <a:xfrm>
                <a:off x="1433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09373" name="AutoShape 829"/>
              <p:cNvSpPr>
                <a:spLocks noChangeArrowheads="1"/>
              </p:cNvSpPr>
              <p:nvPr/>
            </p:nvSpPr>
            <p:spPr bwMode="auto">
              <a:xfrm>
                <a:off x="1805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09374" name="AutoShape 830"/>
              <p:cNvSpPr>
                <a:spLocks noChangeArrowheads="1"/>
              </p:cNvSpPr>
              <p:nvPr/>
            </p:nvSpPr>
            <p:spPr bwMode="auto">
              <a:xfrm>
                <a:off x="2180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09375" name="AutoShape 831"/>
              <p:cNvSpPr>
                <a:spLocks noChangeArrowheads="1"/>
              </p:cNvSpPr>
              <p:nvPr/>
            </p:nvSpPr>
            <p:spPr bwMode="auto">
              <a:xfrm>
                <a:off x="2552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09376" name="AutoShape 832"/>
              <p:cNvSpPr>
                <a:spLocks noChangeArrowheads="1"/>
              </p:cNvSpPr>
              <p:nvPr/>
            </p:nvSpPr>
            <p:spPr bwMode="auto">
              <a:xfrm>
                <a:off x="2918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09377" name="AutoShape 833"/>
              <p:cNvSpPr>
                <a:spLocks noChangeArrowheads="1"/>
              </p:cNvSpPr>
              <p:nvPr/>
            </p:nvSpPr>
            <p:spPr bwMode="auto">
              <a:xfrm>
                <a:off x="3293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09378" name="AutoShape 834"/>
              <p:cNvSpPr>
                <a:spLocks noChangeArrowheads="1"/>
              </p:cNvSpPr>
              <p:nvPr/>
            </p:nvSpPr>
            <p:spPr bwMode="auto">
              <a:xfrm>
                <a:off x="3665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09379" name="AutoShape 835"/>
              <p:cNvSpPr>
                <a:spLocks noChangeArrowheads="1"/>
              </p:cNvSpPr>
              <p:nvPr/>
            </p:nvSpPr>
            <p:spPr bwMode="auto">
              <a:xfrm>
                <a:off x="4037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09380" name="AutoShape 836"/>
              <p:cNvSpPr>
                <a:spLocks noChangeArrowheads="1"/>
              </p:cNvSpPr>
              <p:nvPr/>
            </p:nvSpPr>
            <p:spPr bwMode="auto">
              <a:xfrm>
                <a:off x="4412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09381" name="AutoShape 837"/>
              <p:cNvSpPr>
                <a:spLocks noChangeArrowheads="1"/>
              </p:cNvSpPr>
              <p:nvPr/>
            </p:nvSpPr>
            <p:spPr bwMode="auto">
              <a:xfrm>
                <a:off x="4784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09382" name="AutoShape 838"/>
              <p:cNvSpPr>
                <a:spLocks noChangeArrowheads="1"/>
              </p:cNvSpPr>
              <p:nvPr/>
            </p:nvSpPr>
            <p:spPr bwMode="auto">
              <a:xfrm>
                <a:off x="5143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09383" name="AutoShape 839"/>
              <p:cNvSpPr>
                <a:spLocks noChangeArrowheads="1"/>
              </p:cNvSpPr>
              <p:nvPr/>
            </p:nvSpPr>
            <p:spPr bwMode="auto">
              <a:xfrm>
                <a:off x="5518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09384" name="AutoShape 840"/>
              <p:cNvSpPr>
                <a:spLocks noChangeArrowheads="1"/>
              </p:cNvSpPr>
              <p:nvPr/>
            </p:nvSpPr>
            <p:spPr bwMode="auto">
              <a:xfrm>
                <a:off x="5890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09385" name="AutoShape 841"/>
              <p:cNvSpPr>
                <a:spLocks noChangeArrowheads="1"/>
              </p:cNvSpPr>
              <p:nvPr/>
            </p:nvSpPr>
            <p:spPr bwMode="auto">
              <a:xfrm>
                <a:off x="6262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09386" name="AutoShape 842"/>
              <p:cNvSpPr>
                <a:spLocks noChangeArrowheads="1"/>
              </p:cNvSpPr>
              <p:nvPr/>
            </p:nvSpPr>
            <p:spPr bwMode="auto">
              <a:xfrm>
                <a:off x="6637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09387" name="AutoShape 843"/>
              <p:cNvSpPr>
                <a:spLocks noChangeArrowheads="1"/>
              </p:cNvSpPr>
              <p:nvPr/>
            </p:nvSpPr>
            <p:spPr bwMode="auto">
              <a:xfrm>
                <a:off x="7009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09388" name="AutoShape 844"/>
              <p:cNvSpPr>
                <a:spLocks noChangeArrowheads="1"/>
              </p:cNvSpPr>
              <p:nvPr/>
            </p:nvSpPr>
            <p:spPr bwMode="auto">
              <a:xfrm>
                <a:off x="7375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09389" name="AutoShape 845"/>
              <p:cNvSpPr>
                <a:spLocks noChangeArrowheads="1"/>
              </p:cNvSpPr>
              <p:nvPr/>
            </p:nvSpPr>
            <p:spPr bwMode="auto">
              <a:xfrm>
                <a:off x="7750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09390" name="AutoShape 846"/>
              <p:cNvSpPr>
                <a:spLocks noChangeArrowheads="1"/>
              </p:cNvSpPr>
              <p:nvPr/>
            </p:nvSpPr>
            <p:spPr bwMode="auto">
              <a:xfrm>
                <a:off x="8122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09391" name="AutoShape 847"/>
              <p:cNvSpPr>
                <a:spLocks noChangeArrowheads="1"/>
              </p:cNvSpPr>
              <p:nvPr/>
            </p:nvSpPr>
            <p:spPr bwMode="auto">
              <a:xfrm>
                <a:off x="8494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09392" name="AutoShape 848"/>
              <p:cNvSpPr>
                <a:spLocks noChangeArrowheads="1"/>
              </p:cNvSpPr>
              <p:nvPr/>
            </p:nvSpPr>
            <p:spPr bwMode="auto">
              <a:xfrm>
                <a:off x="8869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09393" name="AutoShape 849"/>
              <p:cNvSpPr>
                <a:spLocks noChangeArrowheads="1"/>
              </p:cNvSpPr>
              <p:nvPr/>
            </p:nvSpPr>
            <p:spPr bwMode="auto">
              <a:xfrm>
                <a:off x="9232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09394" name="AutoShape 850"/>
              <p:cNvSpPr>
                <a:spLocks noChangeArrowheads="1"/>
              </p:cNvSpPr>
              <p:nvPr/>
            </p:nvSpPr>
            <p:spPr bwMode="auto">
              <a:xfrm>
                <a:off x="9588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09395" name="AutoShape 851"/>
              <p:cNvSpPr>
                <a:spLocks noChangeArrowheads="1"/>
              </p:cNvSpPr>
              <p:nvPr/>
            </p:nvSpPr>
            <p:spPr bwMode="auto">
              <a:xfrm>
                <a:off x="9945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09396" name="AutoShape 852"/>
              <p:cNvSpPr>
                <a:spLocks noChangeArrowheads="1"/>
              </p:cNvSpPr>
              <p:nvPr/>
            </p:nvSpPr>
            <p:spPr bwMode="auto">
              <a:xfrm>
                <a:off x="10317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09397" name="AutoShape 853"/>
              <p:cNvSpPr>
                <a:spLocks noChangeArrowheads="1"/>
              </p:cNvSpPr>
              <p:nvPr/>
            </p:nvSpPr>
            <p:spPr bwMode="auto">
              <a:xfrm>
                <a:off x="10689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09398" name="AutoShape 854"/>
              <p:cNvSpPr>
                <a:spLocks noChangeArrowheads="1"/>
              </p:cNvSpPr>
              <p:nvPr/>
            </p:nvSpPr>
            <p:spPr bwMode="auto">
              <a:xfrm>
                <a:off x="11064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09399" name="AutoShape 855"/>
              <p:cNvSpPr>
                <a:spLocks noChangeArrowheads="1"/>
              </p:cNvSpPr>
              <p:nvPr/>
            </p:nvSpPr>
            <p:spPr bwMode="auto">
              <a:xfrm>
                <a:off x="11436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</p:grpSp>
      </p:grpSp>
      <p:sp>
        <p:nvSpPr>
          <p:cNvPr id="109400" name="Rectangle 856"/>
          <p:cNvSpPr>
            <a:spLocks noChangeArrowheads="1"/>
          </p:cNvSpPr>
          <p:nvPr/>
        </p:nvSpPr>
        <p:spPr bwMode="auto">
          <a:xfrm>
            <a:off x="3095625" y="5940425"/>
            <a:ext cx="1296988" cy="10795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109401" name="Rectangle 857"/>
          <p:cNvSpPr>
            <a:spLocks noChangeArrowheads="1"/>
          </p:cNvSpPr>
          <p:nvPr/>
        </p:nvSpPr>
        <p:spPr bwMode="auto">
          <a:xfrm>
            <a:off x="4389438" y="5940425"/>
            <a:ext cx="6192837" cy="1079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109402" name="Rectangle 858"/>
          <p:cNvSpPr>
            <a:spLocks noChangeArrowheads="1"/>
          </p:cNvSpPr>
          <p:nvPr/>
        </p:nvSpPr>
        <p:spPr bwMode="auto">
          <a:xfrm flipH="1">
            <a:off x="0" y="5940425"/>
            <a:ext cx="1800225" cy="10795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grpSp>
        <p:nvGrpSpPr>
          <p:cNvPr id="109403" name="Group 859"/>
          <p:cNvGrpSpPr>
            <a:grpSpLocks/>
          </p:cNvGrpSpPr>
          <p:nvPr/>
        </p:nvGrpSpPr>
        <p:grpSpPr bwMode="auto">
          <a:xfrm>
            <a:off x="1295400" y="5219700"/>
            <a:ext cx="1728788" cy="790575"/>
            <a:chOff x="816" y="3288"/>
            <a:chExt cx="1089" cy="499"/>
          </a:xfrm>
        </p:grpSpPr>
        <p:sp>
          <p:nvSpPr>
            <p:cNvPr id="109404" name="AutoShape 860"/>
            <p:cNvSpPr>
              <a:spLocks/>
            </p:cNvSpPr>
            <p:nvPr/>
          </p:nvSpPr>
          <p:spPr bwMode="auto">
            <a:xfrm rot="5400000">
              <a:off x="1293" y="3174"/>
              <a:ext cx="136" cy="1089"/>
            </a:xfrm>
            <a:prstGeom prst="leftBrace">
              <a:avLst>
                <a:gd name="adj1" fmla="val 66728"/>
                <a:gd name="adj2" fmla="val 50898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09405" name="Line 861"/>
            <p:cNvSpPr>
              <a:spLocks noChangeShapeType="1"/>
            </p:cNvSpPr>
            <p:nvPr/>
          </p:nvSpPr>
          <p:spPr bwMode="auto">
            <a:xfrm>
              <a:off x="1361" y="3288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109406" name="Rectangle 862"/>
          <p:cNvSpPr>
            <a:spLocks noChangeArrowheads="1"/>
          </p:cNvSpPr>
          <p:nvPr/>
        </p:nvSpPr>
        <p:spPr bwMode="auto">
          <a:xfrm>
            <a:off x="1330325" y="6084888"/>
            <a:ext cx="1262063" cy="88900"/>
          </a:xfrm>
          <a:prstGeom prst="rect">
            <a:avLst/>
          </a:prstGeom>
          <a:gradFill rotWithShape="1">
            <a:gsLst>
              <a:gs pos="0">
                <a:srgbClr val="FF3300">
                  <a:alpha val="75000"/>
                </a:srgbClr>
              </a:gs>
              <a:gs pos="100000">
                <a:srgbClr val="FF3300">
                  <a:alpha val="75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grpSp>
        <p:nvGrpSpPr>
          <p:cNvPr id="109407" name="Group 863"/>
          <p:cNvGrpSpPr>
            <a:grpSpLocks/>
          </p:cNvGrpSpPr>
          <p:nvPr/>
        </p:nvGrpSpPr>
        <p:grpSpPr bwMode="auto">
          <a:xfrm>
            <a:off x="3021013" y="4360863"/>
            <a:ext cx="4897437" cy="584200"/>
            <a:chOff x="1903" y="2747"/>
            <a:chExt cx="3086" cy="368"/>
          </a:xfrm>
        </p:grpSpPr>
        <p:sp>
          <p:nvSpPr>
            <p:cNvPr id="109408" name="Rectangle 864"/>
            <p:cNvSpPr>
              <a:spLocks noChangeArrowheads="1"/>
            </p:cNvSpPr>
            <p:nvPr/>
          </p:nvSpPr>
          <p:spPr bwMode="auto">
            <a:xfrm rot="-363105">
              <a:off x="1903" y="3066"/>
              <a:ext cx="92" cy="49"/>
            </a:xfrm>
            <a:prstGeom prst="rect">
              <a:avLst/>
            </a:prstGeom>
            <a:gradFill rotWithShape="1">
              <a:gsLst>
                <a:gs pos="0">
                  <a:srgbClr val="FF3300">
                    <a:alpha val="75000"/>
                  </a:srgbClr>
                </a:gs>
                <a:gs pos="100000">
                  <a:srgbClr val="FF33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09409" name="Rectangle 865"/>
            <p:cNvSpPr>
              <a:spLocks noChangeArrowheads="1"/>
            </p:cNvSpPr>
            <p:nvPr/>
          </p:nvSpPr>
          <p:spPr bwMode="auto">
            <a:xfrm rot="-363105">
              <a:off x="2115" y="3043"/>
              <a:ext cx="92" cy="49"/>
            </a:xfrm>
            <a:prstGeom prst="rect">
              <a:avLst/>
            </a:prstGeom>
            <a:gradFill rotWithShape="1">
              <a:gsLst>
                <a:gs pos="0">
                  <a:srgbClr val="FF3300">
                    <a:alpha val="75000"/>
                  </a:srgbClr>
                </a:gs>
                <a:gs pos="100000">
                  <a:srgbClr val="FF33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09410" name="Rectangle 866"/>
            <p:cNvSpPr>
              <a:spLocks noChangeArrowheads="1"/>
            </p:cNvSpPr>
            <p:nvPr/>
          </p:nvSpPr>
          <p:spPr bwMode="auto">
            <a:xfrm rot="-363105">
              <a:off x="2340" y="3019"/>
              <a:ext cx="92" cy="49"/>
            </a:xfrm>
            <a:prstGeom prst="rect">
              <a:avLst/>
            </a:prstGeom>
            <a:gradFill rotWithShape="1">
              <a:gsLst>
                <a:gs pos="0">
                  <a:srgbClr val="FF3300">
                    <a:alpha val="75000"/>
                  </a:srgbClr>
                </a:gs>
                <a:gs pos="100000">
                  <a:srgbClr val="FF33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09411" name="Rectangle 867"/>
            <p:cNvSpPr>
              <a:spLocks noChangeArrowheads="1"/>
            </p:cNvSpPr>
            <p:nvPr/>
          </p:nvSpPr>
          <p:spPr bwMode="auto">
            <a:xfrm rot="-363105">
              <a:off x="2588" y="2995"/>
              <a:ext cx="92" cy="49"/>
            </a:xfrm>
            <a:prstGeom prst="rect">
              <a:avLst/>
            </a:prstGeom>
            <a:gradFill rotWithShape="1">
              <a:gsLst>
                <a:gs pos="0">
                  <a:srgbClr val="FF3300">
                    <a:alpha val="75000"/>
                  </a:srgbClr>
                </a:gs>
                <a:gs pos="100000">
                  <a:srgbClr val="FF33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09412" name="Rectangle 868"/>
            <p:cNvSpPr>
              <a:spLocks noChangeArrowheads="1"/>
            </p:cNvSpPr>
            <p:nvPr/>
          </p:nvSpPr>
          <p:spPr bwMode="auto">
            <a:xfrm rot="-363105">
              <a:off x="2833" y="2967"/>
              <a:ext cx="92" cy="49"/>
            </a:xfrm>
            <a:prstGeom prst="rect">
              <a:avLst/>
            </a:prstGeom>
            <a:gradFill rotWithShape="1">
              <a:gsLst>
                <a:gs pos="0">
                  <a:srgbClr val="FF3300">
                    <a:alpha val="75000"/>
                  </a:srgbClr>
                </a:gs>
                <a:gs pos="100000">
                  <a:srgbClr val="FF33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09413" name="Rectangle 869"/>
            <p:cNvSpPr>
              <a:spLocks noChangeArrowheads="1"/>
            </p:cNvSpPr>
            <p:nvPr/>
          </p:nvSpPr>
          <p:spPr bwMode="auto">
            <a:xfrm rot="-363105">
              <a:off x="3045" y="2944"/>
              <a:ext cx="92" cy="49"/>
            </a:xfrm>
            <a:prstGeom prst="rect">
              <a:avLst/>
            </a:prstGeom>
            <a:gradFill rotWithShape="1">
              <a:gsLst>
                <a:gs pos="0">
                  <a:srgbClr val="FF3300">
                    <a:alpha val="75000"/>
                  </a:srgbClr>
                </a:gs>
                <a:gs pos="100000">
                  <a:srgbClr val="FF33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09414" name="Rectangle 870"/>
            <p:cNvSpPr>
              <a:spLocks noChangeArrowheads="1"/>
            </p:cNvSpPr>
            <p:nvPr/>
          </p:nvSpPr>
          <p:spPr bwMode="auto">
            <a:xfrm rot="-363105">
              <a:off x="3270" y="2920"/>
              <a:ext cx="92" cy="49"/>
            </a:xfrm>
            <a:prstGeom prst="rect">
              <a:avLst/>
            </a:prstGeom>
            <a:gradFill rotWithShape="1">
              <a:gsLst>
                <a:gs pos="0">
                  <a:srgbClr val="FF3300">
                    <a:alpha val="75000"/>
                  </a:srgbClr>
                </a:gs>
                <a:gs pos="100000">
                  <a:srgbClr val="FF33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09415" name="Rectangle 871"/>
            <p:cNvSpPr>
              <a:spLocks noChangeArrowheads="1"/>
            </p:cNvSpPr>
            <p:nvPr/>
          </p:nvSpPr>
          <p:spPr bwMode="auto">
            <a:xfrm rot="-363105">
              <a:off x="3518" y="2896"/>
              <a:ext cx="92" cy="49"/>
            </a:xfrm>
            <a:prstGeom prst="rect">
              <a:avLst/>
            </a:prstGeom>
            <a:gradFill rotWithShape="1">
              <a:gsLst>
                <a:gs pos="0">
                  <a:srgbClr val="FF3300">
                    <a:alpha val="75000"/>
                  </a:srgbClr>
                </a:gs>
                <a:gs pos="100000">
                  <a:srgbClr val="FF33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09416" name="Rectangle 872"/>
            <p:cNvSpPr>
              <a:spLocks noChangeArrowheads="1"/>
            </p:cNvSpPr>
            <p:nvPr/>
          </p:nvSpPr>
          <p:spPr bwMode="auto">
            <a:xfrm rot="-363105">
              <a:off x="3755" y="2869"/>
              <a:ext cx="92" cy="49"/>
            </a:xfrm>
            <a:prstGeom prst="rect">
              <a:avLst/>
            </a:prstGeom>
            <a:gradFill rotWithShape="1">
              <a:gsLst>
                <a:gs pos="0">
                  <a:srgbClr val="FF3300">
                    <a:alpha val="75000"/>
                  </a:srgbClr>
                </a:gs>
                <a:gs pos="100000">
                  <a:srgbClr val="FF33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09417" name="Rectangle 873"/>
            <p:cNvSpPr>
              <a:spLocks noChangeArrowheads="1"/>
            </p:cNvSpPr>
            <p:nvPr/>
          </p:nvSpPr>
          <p:spPr bwMode="auto">
            <a:xfrm rot="-363105">
              <a:off x="3967" y="2846"/>
              <a:ext cx="92" cy="49"/>
            </a:xfrm>
            <a:prstGeom prst="rect">
              <a:avLst/>
            </a:prstGeom>
            <a:gradFill rotWithShape="1">
              <a:gsLst>
                <a:gs pos="0">
                  <a:srgbClr val="FF3300">
                    <a:alpha val="75000"/>
                  </a:srgbClr>
                </a:gs>
                <a:gs pos="100000">
                  <a:srgbClr val="FF33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09418" name="Rectangle 874"/>
            <p:cNvSpPr>
              <a:spLocks noChangeArrowheads="1"/>
            </p:cNvSpPr>
            <p:nvPr/>
          </p:nvSpPr>
          <p:spPr bwMode="auto">
            <a:xfrm rot="-363105">
              <a:off x="4192" y="2822"/>
              <a:ext cx="92" cy="49"/>
            </a:xfrm>
            <a:prstGeom prst="rect">
              <a:avLst/>
            </a:prstGeom>
            <a:gradFill rotWithShape="1">
              <a:gsLst>
                <a:gs pos="0">
                  <a:srgbClr val="FF3300">
                    <a:alpha val="75000"/>
                  </a:srgbClr>
                </a:gs>
                <a:gs pos="100000">
                  <a:srgbClr val="FF33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09419" name="Rectangle 875"/>
            <p:cNvSpPr>
              <a:spLocks noChangeArrowheads="1"/>
            </p:cNvSpPr>
            <p:nvPr/>
          </p:nvSpPr>
          <p:spPr bwMode="auto">
            <a:xfrm rot="-363105">
              <a:off x="4440" y="2798"/>
              <a:ext cx="92" cy="49"/>
            </a:xfrm>
            <a:prstGeom prst="rect">
              <a:avLst/>
            </a:prstGeom>
            <a:gradFill rotWithShape="1">
              <a:gsLst>
                <a:gs pos="0">
                  <a:srgbClr val="FF3300">
                    <a:alpha val="75000"/>
                  </a:srgbClr>
                </a:gs>
                <a:gs pos="100000">
                  <a:srgbClr val="FF33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09420" name="Rectangle 876"/>
            <p:cNvSpPr>
              <a:spLocks noChangeArrowheads="1"/>
            </p:cNvSpPr>
            <p:nvPr/>
          </p:nvSpPr>
          <p:spPr bwMode="auto">
            <a:xfrm rot="-363105">
              <a:off x="4685" y="2770"/>
              <a:ext cx="92" cy="49"/>
            </a:xfrm>
            <a:prstGeom prst="rect">
              <a:avLst/>
            </a:prstGeom>
            <a:gradFill rotWithShape="1">
              <a:gsLst>
                <a:gs pos="0">
                  <a:srgbClr val="FF3300">
                    <a:alpha val="75000"/>
                  </a:srgbClr>
                </a:gs>
                <a:gs pos="100000">
                  <a:srgbClr val="FF33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09421" name="Rectangle 877"/>
            <p:cNvSpPr>
              <a:spLocks noChangeArrowheads="1"/>
            </p:cNvSpPr>
            <p:nvPr/>
          </p:nvSpPr>
          <p:spPr bwMode="auto">
            <a:xfrm rot="-363105">
              <a:off x="4897" y="2747"/>
              <a:ext cx="92" cy="49"/>
            </a:xfrm>
            <a:prstGeom prst="rect">
              <a:avLst/>
            </a:prstGeom>
            <a:gradFill rotWithShape="1">
              <a:gsLst>
                <a:gs pos="0">
                  <a:srgbClr val="FF3300">
                    <a:alpha val="75000"/>
                  </a:srgbClr>
                </a:gs>
                <a:gs pos="100000">
                  <a:srgbClr val="FF33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</p:grpSp>
      <p:sp>
        <p:nvSpPr>
          <p:cNvPr id="109423" name="Rectangle 879"/>
          <p:cNvSpPr>
            <a:spLocks noChangeArrowheads="1"/>
          </p:cNvSpPr>
          <p:nvPr/>
        </p:nvSpPr>
        <p:spPr bwMode="auto">
          <a:xfrm>
            <a:off x="1330325" y="6084888"/>
            <a:ext cx="1262063" cy="88900"/>
          </a:xfrm>
          <a:prstGeom prst="rect">
            <a:avLst/>
          </a:prstGeom>
          <a:gradFill rotWithShape="1">
            <a:gsLst>
              <a:gs pos="0">
                <a:srgbClr val="FF3300">
                  <a:alpha val="75000"/>
                </a:srgbClr>
              </a:gs>
              <a:gs pos="100000">
                <a:srgbClr val="FF3300">
                  <a:alpha val="75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109424" name="Text Box 880"/>
          <p:cNvSpPr txBox="1">
            <a:spLocks noChangeArrowheads="1"/>
          </p:cNvSpPr>
          <p:nvPr/>
        </p:nvSpPr>
        <p:spPr bwMode="auto">
          <a:xfrm>
            <a:off x="719138" y="827088"/>
            <a:ext cx="46815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82" tIns="44991" rIns="89982" bIns="44991">
            <a:spAutoFit/>
          </a:bodyPr>
          <a:lstStyle>
            <a:lvl1pPr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431800" indent="-215900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647700" indent="-215900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862013" indent="-214313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1079500" indent="-217488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15367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19939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24511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29083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>
              <a:lnSpc>
                <a:spcPct val="101000"/>
              </a:lnSpc>
            </a:pPr>
            <a:r>
              <a:rPr lang="en-GB" sz="2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1</a:t>
            </a:r>
            <a:r>
              <a:rPr lang="es-ES" sz="2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) </a:t>
            </a:r>
            <a:r>
              <a:rPr lang="en-US" sz="2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Client</a:t>
            </a:r>
            <a:r>
              <a:rPr lang="es-ES" sz="2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-driven policy</a:t>
            </a:r>
            <a:endParaRPr lang="en-GB" sz="26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0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" dur="1000"/>
                                        <p:tgtEl>
                                          <p:spTgt spid="1085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094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622E-6 0.00084 L -0.1748 0.00084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4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9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50" grpId="0" animBg="1"/>
      <p:bldP spid="108550" grpId="1" animBg="1"/>
      <p:bldP spid="109406" grpId="0" animBg="1"/>
      <p:bldP spid="1094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ext Box 2"/>
          <p:cNvSpPr txBox="1">
            <a:spLocks noChangeArrowheads="1"/>
          </p:cNvSpPr>
          <p:nvPr/>
        </p:nvSpPr>
        <p:spPr bwMode="auto">
          <a:xfrm>
            <a:off x="71438" y="44450"/>
            <a:ext cx="9648825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82" tIns="44991" rIns="89982" bIns="44991">
            <a:spAutoFit/>
          </a:bodyPr>
          <a:lstStyle>
            <a:lvl1pPr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431800" indent="-215900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647700" indent="-215900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862013" indent="-214313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1079500" indent="-217488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15367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19939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24511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29083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>
              <a:lnSpc>
                <a:spcPct val="101000"/>
              </a:lnSpc>
            </a:pPr>
            <a:r>
              <a:rPr lang="en-GB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POLICIES OF VIDEO TRANSMISSION</a:t>
            </a:r>
          </a:p>
        </p:txBody>
      </p:sp>
      <p:sp>
        <p:nvSpPr>
          <p:cNvPr id="117764" name="Rectangle 4"/>
          <p:cNvSpPr>
            <a:spLocks noChangeArrowheads="1"/>
          </p:cNvSpPr>
          <p:nvPr/>
        </p:nvSpPr>
        <p:spPr bwMode="auto">
          <a:xfrm>
            <a:off x="1584325" y="4500563"/>
            <a:ext cx="1227138" cy="7191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1" rIns="91420" bIns="45711" anchor="ctr"/>
          <a:lstStyle/>
          <a:p>
            <a:pPr algn="ctr" defTabSz="449263"/>
            <a:r>
              <a:rPr lang="ca-ES" sz="1800" b="1"/>
              <a:t>JPIP</a:t>
            </a:r>
          </a:p>
          <a:p>
            <a:pPr algn="ctr" defTabSz="449263"/>
            <a:r>
              <a:rPr lang="ca-ES" sz="1800" b="1"/>
              <a:t>SERVER</a:t>
            </a:r>
          </a:p>
        </p:txBody>
      </p:sp>
      <p:sp>
        <p:nvSpPr>
          <p:cNvPr id="117765" name="Rectangle 5"/>
          <p:cNvSpPr>
            <a:spLocks noChangeArrowheads="1"/>
          </p:cNvSpPr>
          <p:nvPr/>
        </p:nvSpPr>
        <p:spPr bwMode="auto">
          <a:xfrm>
            <a:off x="8280400" y="3852863"/>
            <a:ext cx="1225550" cy="7191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1" rIns="91420" bIns="45711" anchor="ctr"/>
          <a:lstStyle/>
          <a:p>
            <a:pPr algn="ctr" defTabSz="449263"/>
            <a:r>
              <a:rPr lang="ca-ES" sz="1800" b="1"/>
              <a:t>JPIP</a:t>
            </a:r>
          </a:p>
          <a:p>
            <a:pPr algn="ctr" defTabSz="449263"/>
            <a:r>
              <a:rPr lang="ca-ES" sz="1800" b="1"/>
              <a:t>CLIENT</a:t>
            </a:r>
          </a:p>
        </p:txBody>
      </p:sp>
      <p:sp>
        <p:nvSpPr>
          <p:cNvPr id="117766" name="Line 6"/>
          <p:cNvSpPr>
            <a:spLocks noChangeShapeType="1"/>
          </p:cNvSpPr>
          <p:nvPr/>
        </p:nvSpPr>
        <p:spPr bwMode="auto">
          <a:xfrm flipH="1">
            <a:off x="2808288" y="4140200"/>
            <a:ext cx="5472112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a-ES"/>
          </a:p>
        </p:txBody>
      </p:sp>
      <p:sp>
        <p:nvSpPr>
          <p:cNvPr id="117767" name="Line 7"/>
          <p:cNvSpPr>
            <a:spLocks noChangeShapeType="1"/>
          </p:cNvSpPr>
          <p:nvPr/>
        </p:nvSpPr>
        <p:spPr bwMode="auto">
          <a:xfrm flipH="1">
            <a:off x="2808288" y="4356100"/>
            <a:ext cx="5472112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a-ES"/>
          </a:p>
        </p:txBody>
      </p:sp>
      <p:grpSp>
        <p:nvGrpSpPr>
          <p:cNvPr id="117768" name="Group 8"/>
          <p:cNvGrpSpPr>
            <a:grpSpLocks/>
          </p:cNvGrpSpPr>
          <p:nvPr/>
        </p:nvGrpSpPr>
        <p:grpSpPr bwMode="auto">
          <a:xfrm>
            <a:off x="-800100" y="6084888"/>
            <a:ext cx="18267363" cy="766762"/>
            <a:chOff x="453" y="1020"/>
            <a:chExt cx="11507" cy="483"/>
          </a:xfrm>
        </p:grpSpPr>
        <p:grpSp>
          <p:nvGrpSpPr>
            <p:cNvPr id="117769" name="Group 9"/>
            <p:cNvGrpSpPr>
              <a:grpSpLocks/>
            </p:cNvGrpSpPr>
            <p:nvPr/>
          </p:nvGrpSpPr>
          <p:grpSpPr bwMode="auto">
            <a:xfrm>
              <a:off x="453" y="1111"/>
              <a:ext cx="11507" cy="392"/>
              <a:chOff x="-13290" y="2562"/>
              <a:chExt cx="15954" cy="545"/>
            </a:xfrm>
          </p:grpSpPr>
          <p:grpSp>
            <p:nvGrpSpPr>
              <p:cNvPr id="117770" name="Group 10"/>
              <p:cNvGrpSpPr>
                <a:grpSpLocks/>
              </p:cNvGrpSpPr>
              <p:nvPr/>
            </p:nvGrpSpPr>
            <p:grpSpPr bwMode="auto">
              <a:xfrm>
                <a:off x="-13290" y="2562"/>
                <a:ext cx="15727" cy="545"/>
                <a:chOff x="3220" y="2426"/>
                <a:chExt cx="15727" cy="545"/>
              </a:xfrm>
            </p:grpSpPr>
            <p:grpSp>
              <p:nvGrpSpPr>
                <p:cNvPr id="117771" name="Group 11"/>
                <p:cNvGrpSpPr>
                  <a:grpSpLocks/>
                </p:cNvGrpSpPr>
                <p:nvPr/>
              </p:nvGrpSpPr>
              <p:grpSpPr bwMode="auto">
                <a:xfrm>
                  <a:off x="3447" y="2426"/>
                  <a:ext cx="15500" cy="545"/>
                  <a:chOff x="-1361" y="2789"/>
                  <a:chExt cx="15500" cy="545"/>
                </a:xfrm>
              </p:grpSpPr>
              <p:pic>
                <p:nvPicPr>
                  <p:cNvPr id="117772" name="Picture 12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1270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17773" name="Picture 13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71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17774" name="Picture 14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239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17775" name="Picture 15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76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17776" name="Picture 16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90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17777" name="Picture 17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304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17778" name="Picture 18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816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17779" name="Picture 19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30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17780" name="Picture 20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844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17781" name="Picture 21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1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356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17782" name="Picture 22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1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870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17783" name="Picture 23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1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384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17784" name="Picture 24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1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899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17785" name="Picture 25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1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410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17786" name="Picture 26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1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7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17787" name="Picture 27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1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444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17788" name="Picture 28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959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17789" name="Picture 29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2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473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17790" name="Picture 30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2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987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17791" name="Picture 31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2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482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17792" name="Picture 32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2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9016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17793" name="Picture 33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2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9530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17794" name="Picture 34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2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0045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17795" name="Picture 35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2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0556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17796" name="Picture 36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2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1067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17797" name="Picture 37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2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1581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17798" name="Picture 38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2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2093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17799" name="Picture 39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3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2604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17800" name="Picture 40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3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3115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17801" name="Picture 41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3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3626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grpSp>
                <p:nvGrpSpPr>
                  <p:cNvPr id="117802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-1361" y="2789"/>
                    <a:ext cx="15500" cy="545"/>
                    <a:chOff x="-1361" y="2789"/>
                    <a:chExt cx="15500" cy="545"/>
                  </a:xfrm>
                </p:grpSpPr>
                <p:grpSp>
                  <p:nvGrpSpPr>
                    <p:cNvPr id="117803" name="Group 4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-1361" y="2789"/>
                      <a:ext cx="15441" cy="545"/>
                      <a:chOff x="-1361" y="2789"/>
                      <a:chExt cx="15441" cy="545"/>
                    </a:xfrm>
                  </p:grpSpPr>
                  <p:grpSp>
                    <p:nvGrpSpPr>
                      <p:cNvPr id="117804" name="Group 4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-1361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17805" name="Group 4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17806" name="Rectangle 4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7807" name="AutoShape 4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7808" name="AutoShape 4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7809" name="AutoShape 4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7810" name="AutoShape 5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7811" name="AutoShape 5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7812" name="AutoShape 5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7813" name="AutoShape 5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17814" name="Group 5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17815" name="Rectangle 5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7816" name="AutoShape 5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7817" name="AutoShape 5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7818" name="AutoShape 5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7819" name="AutoShape 5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7820" name="AutoShape 6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7821" name="AutoShape 6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7822" name="AutoShape 6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17823" name="Rectangle 6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7824" name="AutoShape 6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7825" name="AutoShape 6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7826" name="AutoShape 6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7827" name="AutoShape 6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7828" name="AutoShape 6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17829" name="Group 6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-844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17830" name="Group 7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17831" name="Rectangle 7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7832" name="AutoShape 7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7833" name="AutoShape 7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7834" name="AutoShape 7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7835" name="AutoShape 7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7836" name="AutoShape 7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7837" name="AutoShape 7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7838" name="AutoShape 7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17839" name="Group 7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17840" name="Rectangle 8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7841" name="AutoShape 8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7842" name="AutoShape 8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7843" name="AutoShape 8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7844" name="AutoShape 8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7845" name="AutoShape 8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7846" name="AutoShape 8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7847" name="AutoShape 8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17848" name="Rectangle 8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7849" name="AutoShape 8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7850" name="AutoShape 9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7851" name="AutoShape 9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7852" name="AutoShape 9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7853" name="AutoShape 9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17854" name="Group 9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-329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17855" name="Group 9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17856" name="Rectangle 9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7857" name="AutoShape 9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7858" name="AutoShape 9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7859" name="AutoShape 9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7860" name="AutoShape 10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7861" name="AutoShape 10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7862" name="AutoShape 10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7863" name="AutoShape 10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17864" name="Group 10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17865" name="Rectangle 10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7866" name="AutoShape 10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7867" name="AutoShape 10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7868" name="AutoShape 10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7869" name="AutoShape 10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7870" name="AutoShape 1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7871" name="AutoShape 11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7872" name="AutoShape 11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17873" name="Rectangle 11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7874" name="AutoShape 1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7875" name="AutoShape 1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7876" name="AutoShape 1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7877" name="AutoShape 1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7878" name="AutoShape 11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17879" name="Group 11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5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17880" name="Group 12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17881" name="Rectangle 1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7882" name="AutoShape 1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7883" name="AutoShape 12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7884" name="AutoShape 12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7885" name="AutoShape 12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7886" name="AutoShape 12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7887" name="AutoShape 12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7888" name="AutoShape 12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17889" name="Group 12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17890" name="Rectangle 13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7891" name="AutoShape 13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7892" name="AutoShape 13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7893" name="AutoShape 13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7894" name="AutoShape 13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7895" name="AutoShape 13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7896" name="AutoShape 13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7897" name="AutoShape 13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17898" name="Rectangle 13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7899" name="AutoShape 13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7900" name="AutoShape 14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7901" name="AutoShape 14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7902" name="AutoShape 14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7903" name="AutoShape 14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17904" name="Group 14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99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17905" name="Group 14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17906" name="Rectangle 14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7907" name="AutoShape 14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7908" name="AutoShape 14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7909" name="AutoShape 14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7910" name="AutoShape 15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7911" name="AutoShape 15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7912" name="AutoShape 15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7913" name="AutoShape 15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17914" name="Group 15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17915" name="Rectangle 15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7916" name="AutoShape 15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7917" name="AutoShape 15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7918" name="AutoShape 15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7919" name="AutoShape 15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7920" name="AutoShape 16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7921" name="AutoShape 16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7922" name="AutoShape 16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17923" name="Rectangle 16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7924" name="AutoShape 16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7925" name="AutoShape 16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7926" name="AutoShape 16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7927" name="AutoShape 16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7928" name="AutoShape 16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17929" name="Group 16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214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17930" name="Group 17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17931" name="Rectangle 17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7932" name="AutoShape 17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7933" name="AutoShape 17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7934" name="AutoShape 17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7935" name="AutoShape 17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7936" name="AutoShape 17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7937" name="AutoShape 17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7938" name="AutoShape 17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17939" name="Group 17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17940" name="Rectangle 18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7941" name="AutoShape 18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7942" name="AutoShape 18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7943" name="AutoShape 18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7944" name="AutoShape 18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7945" name="AutoShape 18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7946" name="AutoShape 18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7947" name="AutoShape 18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17948" name="Rectangle 18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7949" name="AutoShape 18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7950" name="AutoShape 19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7951" name="AutoShape 19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7952" name="AutoShape 19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7953" name="AutoShape 19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17954" name="Group 19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725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17955" name="Group 19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17956" name="Rectangle 19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7957" name="AutoShape 19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7958" name="AutoShape 19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7959" name="AutoShape 19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7960" name="AutoShape 20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7961" name="AutoShape 20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7962" name="AutoShape 20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7963" name="AutoShape 20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17964" name="Group 20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17965" name="Rectangle 20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7966" name="AutoShape 20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7967" name="AutoShape 20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7968" name="AutoShape 20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7969" name="AutoShape 20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7970" name="AutoShape 2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7971" name="AutoShape 21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7972" name="AutoShape 21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17973" name="Rectangle 21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7974" name="AutoShape 2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7975" name="AutoShape 2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7976" name="AutoShape 2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7977" name="AutoShape 2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7978" name="AutoShape 21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17979" name="Group 21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239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17980" name="Group 22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17981" name="Rectangle 2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7982" name="AutoShape 2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7983" name="AutoShape 22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7984" name="AutoShape 22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7985" name="AutoShape 22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7986" name="AutoShape 22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7987" name="AutoShape 22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7988" name="AutoShape 22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17989" name="Group 22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17990" name="Rectangle 23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7991" name="AutoShape 23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7992" name="AutoShape 23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7993" name="AutoShape 23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7994" name="AutoShape 23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7995" name="AutoShape 23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7996" name="AutoShape 23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7997" name="AutoShape 23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17998" name="Rectangle 23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7999" name="AutoShape 23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8000" name="AutoShape 24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8001" name="AutoShape 24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8002" name="AutoShape 24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8003" name="AutoShape 24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18004" name="Group 24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754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18005" name="Group 24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18006" name="Rectangle 24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007" name="AutoShape 24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008" name="AutoShape 24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009" name="AutoShape 24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010" name="AutoShape 25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011" name="AutoShape 25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012" name="AutoShape 25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013" name="AutoShape 25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18014" name="Group 25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18015" name="Rectangle 25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016" name="AutoShape 25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017" name="AutoShape 25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018" name="AutoShape 25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019" name="AutoShape 25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020" name="AutoShape 26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021" name="AutoShape 26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022" name="AutoShape 26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18023" name="Rectangle 26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8024" name="AutoShape 26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8025" name="AutoShape 26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8026" name="AutoShape 26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8027" name="AutoShape 26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8028" name="AutoShape 26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18029" name="Group 26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265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18030" name="Group 27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18031" name="Rectangle 27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032" name="AutoShape 27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033" name="AutoShape 27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034" name="AutoShape 27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035" name="AutoShape 27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036" name="AutoShape 27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037" name="AutoShape 27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038" name="AutoShape 27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18039" name="Group 27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18040" name="Rectangle 28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041" name="AutoShape 28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042" name="AutoShape 28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043" name="AutoShape 28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044" name="AutoShape 28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045" name="AutoShape 28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046" name="AutoShape 28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047" name="AutoShape 28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18048" name="Rectangle 28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8049" name="AutoShape 28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8050" name="AutoShape 29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8051" name="AutoShape 29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8052" name="AutoShape 29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8053" name="AutoShape 29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18054" name="Group 29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779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18055" name="Group 29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18056" name="Rectangle 29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057" name="AutoShape 29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058" name="AutoShape 29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059" name="AutoShape 29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060" name="AutoShape 30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061" name="AutoShape 30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062" name="AutoShape 30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063" name="AutoShape 30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18064" name="Group 30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18065" name="Rectangle 30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066" name="AutoShape 30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067" name="AutoShape 30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068" name="AutoShape 30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069" name="AutoShape 30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070" name="AutoShape 3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071" name="AutoShape 31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072" name="AutoShape 31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18073" name="Rectangle 31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8074" name="AutoShape 3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8075" name="AutoShape 3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8076" name="AutoShape 3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8077" name="AutoShape 3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8078" name="AutoShape 31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18079" name="Group 31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294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18080" name="Group 32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18081" name="Rectangle 3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082" name="AutoShape 3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083" name="AutoShape 32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084" name="AutoShape 32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085" name="AutoShape 32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086" name="AutoShape 32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087" name="AutoShape 32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088" name="AutoShape 32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18089" name="Group 32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18090" name="Rectangle 33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091" name="AutoShape 33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092" name="AutoShape 33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093" name="AutoShape 33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094" name="AutoShape 33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095" name="AutoShape 33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096" name="AutoShape 33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097" name="AutoShape 33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18098" name="Rectangle 33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8099" name="AutoShape 33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8100" name="AutoShape 34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8101" name="AutoShape 34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8102" name="AutoShape 34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8103" name="AutoShape 34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18104" name="Group 34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808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18105" name="Group 34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18106" name="Rectangle 34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107" name="AutoShape 34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108" name="AutoShape 34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109" name="AutoShape 34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110" name="AutoShape 35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111" name="AutoShape 35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112" name="AutoShape 35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113" name="AutoShape 35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18114" name="Group 35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18115" name="Rectangle 35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116" name="AutoShape 35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117" name="AutoShape 35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118" name="AutoShape 35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119" name="AutoShape 35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120" name="AutoShape 36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121" name="AutoShape 36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122" name="AutoShape 36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18123" name="Rectangle 36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8124" name="AutoShape 36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8125" name="AutoShape 36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8126" name="AutoShape 36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8127" name="AutoShape 36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8128" name="AutoShape 36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18129" name="Group 36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319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18130" name="Group 37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18131" name="Rectangle 37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132" name="AutoShape 37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133" name="AutoShape 37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134" name="AutoShape 37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135" name="AutoShape 37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136" name="AutoShape 37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137" name="AutoShape 37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138" name="AutoShape 37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18139" name="Group 37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18140" name="Rectangle 38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141" name="AutoShape 38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142" name="AutoShape 38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143" name="AutoShape 38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144" name="AutoShape 38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145" name="AutoShape 38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146" name="AutoShape 38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147" name="AutoShape 38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18148" name="Rectangle 38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8149" name="AutoShape 38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8150" name="AutoShape 39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8151" name="AutoShape 39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8152" name="AutoShape 39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8153" name="AutoShape 39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18154" name="Group 39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836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18155" name="Group 39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18156" name="Rectangle 39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157" name="AutoShape 39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158" name="AutoShape 39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159" name="AutoShape 39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160" name="AutoShape 40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161" name="AutoShape 40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162" name="AutoShape 40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163" name="AutoShape 40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18164" name="Group 40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18165" name="Rectangle 40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166" name="AutoShape 40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167" name="AutoShape 40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168" name="AutoShape 40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169" name="AutoShape 40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170" name="AutoShape 4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171" name="AutoShape 41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172" name="AutoShape 41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18173" name="Rectangle 41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8174" name="AutoShape 4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8175" name="AutoShape 4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8176" name="AutoShape 4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8177" name="AutoShape 4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8178" name="AutoShape 41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18179" name="Group 41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354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18180" name="Group 42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18181" name="Rectangle 4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182" name="AutoShape 4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183" name="AutoShape 42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184" name="AutoShape 42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185" name="AutoShape 42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186" name="AutoShape 42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187" name="AutoShape 42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188" name="AutoShape 42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18189" name="Group 42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18190" name="Rectangle 43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191" name="AutoShape 43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192" name="AutoShape 43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193" name="AutoShape 43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194" name="AutoShape 43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195" name="AutoShape 43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196" name="AutoShape 43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197" name="AutoShape 43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18198" name="Rectangle 43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8199" name="AutoShape 43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8200" name="AutoShape 44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8201" name="AutoShape 44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8202" name="AutoShape 44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8203" name="AutoShape 44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18204" name="Group 44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868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18205" name="Group 44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18206" name="Rectangle 44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207" name="AutoShape 44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208" name="AutoShape 44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209" name="AutoShape 44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210" name="AutoShape 45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211" name="AutoShape 45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212" name="AutoShape 45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213" name="AutoShape 45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18214" name="Group 45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18215" name="Rectangle 45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216" name="AutoShape 45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217" name="AutoShape 45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218" name="AutoShape 45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219" name="AutoShape 45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220" name="AutoShape 46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221" name="AutoShape 46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222" name="AutoShape 46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18223" name="Rectangle 46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8224" name="AutoShape 46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8225" name="AutoShape 46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8226" name="AutoShape 46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8227" name="AutoShape 46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8228" name="AutoShape 46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18229" name="Group 46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382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18230" name="Group 47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18231" name="Rectangle 47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232" name="AutoShape 47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233" name="AutoShape 47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234" name="AutoShape 47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235" name="AutoShape 47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236" name="AutoShape 47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237" name="AutoShape 47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238" name="AutoShape 47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18239" name="Group 47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18240" name="Rectangle 48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241" name="AutoShape 48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242" name="AutoShape 48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243" name="AutoShape 48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244" name="AutoShape 48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245" name="AutoShape 48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246" name="AutoShape 48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247" name="AutoShape 48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18248" name="Rectangle 48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8249" name="AutoShape 48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8250" name="AutoShape 49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8251" name="AutoShape 49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8252" name="AutoShape 49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8253" name="AutoShape 49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18254" name="Group 49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897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18255" name="Group 49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18256" name="Rectangle 49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257" name="AutoShape 49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258" name="AutoShape 49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259" name="AutoShape 49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260" name="AutoShape 50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261" name="AutoShape 50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262" name="AutoShape 50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263" name="AutoShape 50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18264" name="Group 50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18265" name="Rectangle 50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266" name="AutoShape 50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267" name="AutoShape 50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268" name="AutoShape 50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269" name="AutoShape 50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270" name="AutoShape 5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271" name="AutoShape 51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272" name="AutoShape 51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18273" name="Rectangle 51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8274" name="AutoShape 5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8275" name="AutoShape 5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8276" name="AutoShape 5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8277" name="AutoShape 5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8278" name="AutoShape 51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18279" name="Group 51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411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18280" name="Group 52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18281" name="Rectangle 5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282" name="AutoShape 5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283" name="AutoShape 52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284" name="AutoShape 52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285" name="AutoShape 52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286" name="AutoShape 52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287" name="AutoShape 52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288" name="AutoShape 52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18289" name="Group 52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18290" name="Rectangle 53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291" name="AutoShape 53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292" name="AutoShape 53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293" name="AutoShape 53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294" name="AutoShape 53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295" name="AutoShape 53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296" name="AutoShape 53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297" name="AutoShape 53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18298" name="Rectangle 53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8299" name="AutoShape 53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8300" name="AutoShape 54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8301" name="AutoShape 54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8302" name="AutoShape 54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8303" name="AutoShape 54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18304" name="Group 54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925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18305" name="Group 54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18306" name="Rectangle 54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307" name="AutoShape 54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308" name="AutoShape 54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309" name="AutoShape 54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310" name="AutoShape 55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311" name="AutoShape 55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312" name="AutoShape 55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313" name="AutoShape 55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18314" name="Group 55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18315" name="Rectangle 55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316" name="AutoShape 55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317" name="AutoShape 55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318" name="AutoShape 55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319" name="AutoShape 55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320" name="AutoShape 56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321" name="AutoShape 56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322" name="AutoShape 56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18323" name="Rectangle 56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8324" name="AutoShape 56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8325" name="AutoShape 56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8326" name="AutoShape 56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8327" name="AutoShape 56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8328" name="AutoShape 56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18329" name="Group 56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9440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18330" name="Group 57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18331" name="Rectangle 57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332" name="AutoShape 57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333" name="AutoShape 57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334" name="AutoShape 57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335" name="AutoShape 57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336" name="AutoShape 57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337" name="AutoShape 57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338" name="AutoShape 57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18339" name="Group 57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18340" name="Rectangle 58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341" name="AutoShape 58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342" name="AutoShape 58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343" name="AutoShape 58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344" name="AutoShape 58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345" name="AutoShape 58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346" name="AutoShape 58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347" name="AutoShape 58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18348" name="Rectangle 58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8349" name="AutoShape 58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8350" name="AutoShape 59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8351" name="AutoShape 59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8352" name="AutoShape 59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8353" name="AutoShape 59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18354" name="Group 59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9954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18355" name="Group 59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18356" name="Rectangle 59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357" name="AutoShape 59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358" name="AutoShape 59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359" name="AutoShape 59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360" name="AutoShape 60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361" name="AutoShape 60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362" name="AutoShape 60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363" name="AutoShape 60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18364" name="Group 60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18365" name="Rectangle 60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366" name="AutoShape 60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367" name="AutoShape 60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368" name="AutoShape 60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369" name="AutoShape 60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370" name="AutoShape 6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371" name="AutoShape 61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372" name="AutoShape 61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18373" name="Rectangle 61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8374" name="AutoShape 6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8375" name="AutoShape 6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8376" name="AutoShape 6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8377" name="AutoShape 6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8378" name="AutoShape 61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18379" name="Group 61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0465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18380" name="Group 62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18381" name="Rectangle 6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382" name="AutoShape 6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383" name="AutoShape 62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384" name="AutoShape 62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385" name="AutoShape 62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386" name="AutoShape 62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387" name="AutoShape 62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388" name="AutoShape 62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18389" name="Group 62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18390" name="Rectangle 63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391" name="AutoShape 63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392" name="AutoShape 63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393" name="AutoShape 63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394" name="AutoShape 63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395" name="AutoShape 63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396" name="AutoShape 63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397" name="AutoShape 63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18398" name="Rectangle 63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8399" name="AutoShape 63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8400" name="AutoShape 64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8401" name="AutoShape 64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8402" name="AutoShape 64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8403" name="AutoShape 64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18404" name="Group 64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0977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18405" name="Group 64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18406" name="Rectangle 64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407" name="AutoShape 64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408" name="AutoShape 64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409" name="AutoShape 64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410" name="AutoShape 65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411" name="AutoShape 65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412" name="AutoShape 65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413" name="AutoShape 65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18414" name="Group 65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18415" name="Rectangle 65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416" name="AutoShape 65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417" name="AutoShape 65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418" name="AutoShape 65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419" name="AutoShape 65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420" name="AutoShape 66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421" name="AutoShape 66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422" name="AutoShape 66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18423" name="Rectangle 66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8424" name="AutoShape 66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8425" name="AutoShape 66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8426" name="AutoShape 66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8427" name="AutoShape 66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8428" name="AutoShape 66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18429" name="Group 66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1491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18430" name="Group 67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18431" name="Rectangle 67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432" name="AutoShape 67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433" name="AutoShape 67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434" name="AutoShape 67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435" name="AutoShape 67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436" name="AutoShape 67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437" name="AutoShape 67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438" name="AutoShape 67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18439" name="Group 67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18440" name="Rectangle 68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441" name="AutoShape 68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442" name="AutoShape 68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443" name="AutoShape 68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444" name="AutoShape 68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445" name="AutoShape 68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446" name="AutoShape 68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447" name="AutoShape 68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18448" name="Rectangle 68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8449" name="AutoShape 68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8450" name="AutoShape 69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8451" name="AutoShape 69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8452" name="AutoShape 69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8453" name="AutoShape 69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18454" name="Group 69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2002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18455" name="Group 69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18456" name="Rectangle 69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457" name="AutoShape 69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458" name="AutoShape 69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459" name="AutoShape 69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460" name="AutoShape 70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461" name="AutoShape 70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462" name="AutoShape 70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463" name="AutoShape 70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18464" name="Group 70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18465" name="Rectangle 70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466" name="AutoShape 70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467" name="AutoShape 70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468" name="AutoShape 70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469" name="AutoShape 70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470" name="AutoShape 7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471" name="AutoShape 71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472" name="AutoShape 71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18473" name="Rectangle 71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8474" name="AutoShape 7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8475" name="AutoShape 7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8476" name="AutoShape 7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8477" name="AutoShape 7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8478" name="AutoShape 71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18479" name="Group 71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2513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18480" name="Group 72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18481" name="Rectangle 7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482" name="AutoShape 7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483" name="AutoShape 72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484" name="AutoShape 72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485" name="AutoShape 72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486" name="AutoShape 72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487" name="AutoShape 72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488" name="AutoShape 72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18489" name="Group 72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18490" name="Rectangle 73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491" name="AutoShape 73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492" name="AutoShape 73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493" name="AutoShape 73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494" name="AutoShape 73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495" name="AutoShape 73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496" name="AutoShape 73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497" name="AutoShape 73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18498" name="Rectangle 73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8499" name="AutoShape 73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8500" name="AutoShape 74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8501" name="AutoShape 74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8502" name="AutoShape 74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8503" name="AutoShape 74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18504" name="Group 74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024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18505" name="Group 74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18506" name="Rectangle 74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507" name="AutoShape 74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508" name="AutoShape 74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509" name="AutoShape 74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510" name="AutoShape 75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511" name="AutoShape 75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512" name="AutoShape 75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513" name="AutoShape 75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18514" name="Group 75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18515" name="Rectangle 75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516" name="AutoShape 75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517" name="AutoShape 75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518" name="AutoShape 75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519" name="AutoShape 75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520" name="AutoShape 76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521" name="AutoShape 76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522" name="AutoShape 76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18523" name="Rectangle 76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8524" name="AutoShape 76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8525" name="AutoShape 76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8526" name="AutoShape 76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8527" name="AutoShape 76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8528" name="AutoShape 76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18529" name="Group 76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536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18530" name="Group 77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18531" name="Rectangle 77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532" name="AutoShape 77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533" name="AutoShape 77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534" name="AutoShape 77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535" name="AutoShape 77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536" name="AutoShape 77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537" name="AutoShape 77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538" name="AutoShape 77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18539" name="Group 77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18540" name="Rectangle 78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541" name="AutoShape 78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542" name="AutoShape 78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543" name="AutoShape 78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544" name="AutoShape 78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545" name="AutoShape 78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546" name="AutoShape 78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8547" name="AutoShape 78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18548" name="Rectangle 78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8549" name="AutoShape 78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8550" name="AutoShape 79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8551" name="AutoShape 79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8552" name="AutoShape 79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8553" name="AutoShape 79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</p:grpSp>
                <p:grpSp>
                  <p:nvGrpSpPr>
                    <p:cNvPr id="118554" name="Group 79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048" y="2789"/>
                      <a:ext cx="91" cy="545"/>
                      <a:chOff x="14924" y="2789"/>
                      <a:chExt cx="91" cy="545"/>
                    </a:xfrm>
                  </p:grpSpPr>
                  <p:sp>
                    <p:nvSpPr>
                      <p:cNvPr id="118555" name="Rectangle 795"/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>
                        <a:off x="14697" y="3016"/>
                        <a:ext cx="545" cy="91"/>
                      </a:xfrm>
                      <a:prstGeom prst="rect">
                        <a:avLst/>
                      </a:prstGeom>
                      <a:solidFill>
                        <a:srgbClr val="333333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a-ES"/>
                      </a:p>
                    </p:txBody>
                  </p:sp>
                  <p:sp>
                    <p:nvSpPr>
                      <p:cNvPr id="118556" name="AutoShape 796"/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>
                        <a:off x="14948" y="2891"/>
                        <a:ext cx="45" cy="45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a-ES"/>
                      </a:p>
                    </p:txBody>
                  </p:sp>
                  <p:sp>
                    <p:nvSpPr>
                      <p:cNvPr id="118557" name="AutoShape 797"/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>
                        <a:off x="14949" y="2964"/>
                        <a:ext cx="45" cy="45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a-ES"/>
                      </a:p>
                    </p:txBody>
                  </p:sp>
                  <p:sp>
                    <p:nvSpPr>
                      <p:cNvPr id="118558" name="AutoShape 798"/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>
                        <a:off x="14948" y="3038"/>
                        <a:ext cx="45" cy="45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a-ES"/>
                      </a:p>
                    </p:txBody>
                  </p:sp>
                  <p:sp>
                    <p:nvSpPr>
                      <p:cNvPr id="118559" name="AutoShape 799"/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>
                        <a:off x="14949" y="3111"/>
                        <a:ext cx="45" cy="45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a-ES"/>
                      </a:p>
                    </p:txBody>
                  </p:sp>
                  <p:sp>
                    <p:nvSpPr>
                      <p:cNvPr id="118560" name="AutoShape 800"/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>
                        <a:off x="14948" y="3183"/>
                        <a:ext cx="45" cy="45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a-ES"/>
                      </a:p>
                    </p:txBody>
                  </p:sp>
                  <p:sp>
                    <p:nvSpPr>
                      <p:cNvPr id="118561" name="AutoShape 801"/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>
                        <a:off x="14947" y="2816"/>
                        <a:ext cx="45" cy="45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a-ES"/>
                      </a:p>
                    </p:txBody>
                  </p:sp>
                  <p:sp>
                    <p:nvSpPr>
                      <p:cNvPr id="118562" name="AutoShape 802"/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>
                        <a:off x="14949" y="3261"/>
                        <a:ext cx="45" cy="45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a-ES"/>
                      </a:p>
                    </p:txBody>
                  </p:sp>
                </p:grpSp>
              </p:grpSp>
            </p:grpSp>
            <p:grpSp>
              <p:nvGrpSpPr>
                <p:cNvPr id="118563" name="Group 803"/>
                <p:cNvGrpSpPr>
                  <a:grpSpLocks/>
                </p:cNvGrpSpPr>
                <p:nvPr/>
              </p:nvGrpSpPr>
              <p:grpSpPr bwMode="auto">
                <a:xfrm>
                  <a:off x="3220" y="2426"/>
                  <a:ext cx="245" cy="545"/>
                  <a:chOff x="3220" y="2426"/>
                  <a:chExt cx="245" cy="545"/>
                </a:xfrm>
              </p:grpSpPr>
              <p:grpSp>
                <p:nvGrpSpPr>
                  <p:cNvPr id="118564" name="Group 804"/>
                  <p:cNvGrpSpPr>
                    <a:grpSpLocks/>
                  </p:cNvGrpSpPr>
                  <p:nvPr/>
                </p:nvGrpSpPr>
                <p:grpSpPr bwMode="auto">
                  <a:xfrm>
                    <a:off x="3223" y="2880"/>
                    <a:ext cx="242" cy="91"/>
                    <a:chOff x="2449" y="3016"/>
                    <a:chExt cx="242" cy="91"/>
                  </a:xfrm>
                </p:grpSpPr>
                <p:sp>
                  <p:nvSpPr>
                    <p:cNvPr id="118565" name="Rectangle 8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49" y="3016"/>
                      <a:ext cx="242" cy="91"/>
                    </a:xfrm>
                    <a:prstGeom prst="rect">
                      <a:avLst/>
                    </a:prstGeom>
                    <a:solidFill>
                      <a:srgbClr val="333333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a-ES"/>
                    </a:p>
                  </p:txBody>
                </p:sp>
                <p:sp>
                  <p:nvSpPr>
                    <p:cNvPr id="118566" name="AutoShape 8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76" y="3038"/>
                      <a:ext cx="45" cy="45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a-ES"/>
                    </a:p>
                  </p:txBody>
                </p:sp>
                <p:sp>
                  <p:nvSpPr>
                    <p:cNvPr id="118567" name="AutoShape 8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49" y="3037"/>
                      <a:ext cx="45" cy="45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a-ES"/>
                    </a:p>
                  </p:txBody>
                </p:sp>
                <p:sp>
                  <p:nvSpPr>
                    <p:cNvPr id="118568" name="AutoShape 8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21" y="3038"/>
                      <a:ext cx="45" cy="45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a-ES"/>
                    </a:p>
                  </p:txBody>
                </p:sp>
              </p:grpSp>
              <p:grpSp>
                <p:nvGrpSpPr>
                  <p:cNvPr id="118569" name="Group 809"/>
                  <p:cNvGrpSpPr>
                    <a:grpSpLocks/>
                  </p:cNvGrpSpPr>
                  <p:nvPr/>
                </p:nvGrpSpPr>
                <p:grpSpPr bwMode="auto">
                  <a:xfrm>
                    <a:off x="3220" y="2426"/>
                    <a:ext cx="242" cy="91"/>
                    <a:chOff x="2449" y="3016"/>
                    <a:chExt cx="242" cy="91"/>
                  </a:xfrm>
                </p:grpSpPr>
                <p:sp>
                  <p:nvSpPr>
                    <p:cNvPr id="118570" name="Rectangle 8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49" y="3016"/>
                      <a:ext cx="242" cy="91"/>
                    </a:xfrm>
                    <a:prstGeom prst="rect">
                      <a:avLst/>
                    </a:prstGeom>
                    <a:solidFill>
                      <a:srgbClr val="333333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a-ES"/>
                    </a:p>
                  </p:txBody>
                </p:sp>
                <p:sp>
                  <p:nvSpPr>
                    <p:cNvPr id="118571" name="AutoShape 8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76" y="3038"/>
                      <a:ext cx="45" cy="45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a-ES"/>
                    </a:p>
                  </p:txBody>
                </p:sp>
                <p:sp>
                  <p:nvSpPr>
                    <p:cNvPr id="118572" name="AutoShape 8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49" y="3037"/>
                      <a:ext cx="45" cy="45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a-ES"/>
                    </a:p>
                  </p:txBody>
                </p:sp>
                <p:sp>
                  <p:nvSpPr>
                    <p:cNvPr id="118573" name="AutoShape 8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21" y="3038"/>
                      <a:ext cx="45" cy="45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a-ES"/>
                    </a:p>
                  </p:txBody>
                </p:sp>
              </p:grpSp>
            </p:grpSp>
          </p:grpSp>
          <p:grpSp>
            <p:nvGrpSpPr>
              <p:cNvPr id="118574" name="Group 814"/>
              <p:cNvGrpSpPr>
                <a:grpSpLocks/>
              </p:cNvGrpSpPr>
              <p:nvPr/>
            </p:nvGrpSpPr>
            <p:grpSpPr bwMode="auto">
              <a:xfrm>
                <a:off x="2419" y="2562"/>
                <a:ext cx="245" cy="545"/>
                <a:chOff x="3220" y="2426"/>
                <a:chExt cx="245" cy="545"/>
              </a:xfrm>
            </p:grpSpPr>
            <p:grpSp>
              <p:nvGrpSpPr>
                <p:cNvPr id="118575" name="Group 815"/>
                <p:cNvGrpSpPr>
                  <a:grpSpLocks/>
                </p:cNvGrpSpPr>
                <p:nvPr/>
              </p:nvGrpSpPr>
              <p:grpSpPr bwMode="auto">
                <a:xfrm>
                  <a:off x="3223" y="2880"/>
                  <a:ext cx="242" cy="91"/>
                  <a:chOff x="2449" y="3016"/>
                  <a:chExt cx="242" cy="91"/>
                </a:xfrm>
              </p:grpSpPr>
              <p:sp>
                <p:nvSpPr>
                  <p:cNvPr id="118576" name="Rectangle 816"/>
                  <p:cNvSpPr>
                    <a:spLocks noChangeArrowheads="1"/>
                  </p:cNvSpPr>
                  <p:nvPr/>
                </p:nvSpPr>
                <p:spPr bwMode="auto">
                  <a:xfrm>
                    <a:off x="2449" y="3016"/>
                    <a:ext cx="242" cy="91"/>
                  </a:xfrm>
                  <a:prstGeom prst="rect">
                    <a:avLst/>
                  </a:prstGeom>
                  <a:solidFill>
                    <a:srgbClr val="3333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118577" name="AutoShape 817"/>
                  <p:cNvSpPr>
                    <a:spLocks noChangeArrowheads="1"/>
                  </p:cNvSpPr>
                  <p:nvPr/>
                </p:nvSpPr>
                <p:spPr bwMode="auto">
                  <a:xfrm>
                    <a:off x="2476" y="3038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118578" name="AutoShape 818"/>
                  <p:cNvSpPr>
                    <a:spLocks noChangeArrowheads="1"/>
                  </p:cNvSpPr>
                  <p:nvPr/>
                </p:nvSpPr>
                <p:spPr bwMode="auto">
                  <a:xfrm>
                    <a:off x="2549" y="3037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118579" name="AutoShape 819"/>
                  <p:cNvSpPr>
                    <a:spLocks noChangeArrowheads="1"/>
                  </p:cNvSpPr>
                  <p:nvPr/>
                </p:nvSpPr>
                <p:spPr bwMode="auto">
                  <a:xfrm>
                    <a:off x="2621" y="3038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</p:grpSp>
            <p:grpSp>
              <p:nvGrpSpPr>
                <p:cNvPr id="118580" name="Group 820"/>
                <p:cNvGrpSpPr>
                  <a:grpSpLocks/>
                </p:cNvGrpSpPr>
                <p:nvPr/>
              </p:nvGrpSpPr>
              <p:grpSpPr bwMode="auto">
                <a:xfrm>
                  <a:off x="3220" y="2426"/>
                  <a:ext cx="242" cy="91"/>
                  <a:chOff x="2449" y="3016"/>
                  <a:chExt cx="242" cy="91"/>
                </a:xfrm>
              </p:grpSpPr>
              <p:sp>
                <p:nvSpPr>
                  <p:cNvPr id="118581" name="Rectangle 821"/>
                  <p:cNvSpPr>
                    <a:spLocks noChangeArrowheads="1"/>
                  </p:cNvSpPr>
                  <p:nvPr/>
                </p:nvSpPr>
                <p:spPr bwMode="auto">
                  <a:xfrm>
                    <a:off x="2449" y="3016"/>
                    <a:ext cx="242" cy="91"/>
                  </a:xfrm>
                  <a:prstGeom prst="rect">
                    <a:avLst/>
                  </a:prstGeom>
                  <a:solidFill>
                    <a:srgbClr val="3333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118582" name="AutoShape 822"/>
                  <p:cNvSpPr>
                    <a:spLocks noChangeArrowheads="1"/>
                  </p:cNvSpPr>
                  <p:nvPr/>
                </p:nvSpPr>
                <p:spPr bwMode="auto">
                  <a:xfrm>
                    <a:off x="2476" y="3038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118583" name="AutoShape 823"/>
                  <p:cNvSpPr>
                    <a:spLocks noChangeArrowheads="1"/>
                  </p:cNvSpPr>
                  <p:nvPr/>
                </p:nvSpPr>
                <p:spPr bwMode="auto">
                  <a:xfrm>
                    <a:off x="2549" y="3037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118584" name="AutoShape 824"/>
                  <p:cNvSpPr>
                    <a:spLocks noChangeArrowheads="1"/>
                  </p:cNvSpPr>
                  <p:nvPr/>
                </p:nvSpPr>
                <p:spPr bwMode="auto">
                  <a:xfrm>
                    <a:off x="2621" y="3038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</p:grpSp>
          </p:grpSp>
        </p:grpSp>
        <p:grpSp>
          <p:nvGrpSpPr>
            <p:cNvPr id="118585" name="Group 825"/>
            <p:cNvGrpSpPr>
              <a:grpSpLocks/>
            </p:cNvGrpSpPr>
            <p:nvPr/>
          </p:nvGrpSpPr>
          <p:grpSpPr bwMode="auto">
            <a:xfrm>
              <a:off x="686" y="1020"/>
              <a:ext cx="11044" cy="57"/>
              <a:chOff x="686" y="1020"/>
              <a:chExt cx="11044" cy="57"/>
            </a:xfrm>
          </p:grpSpPr>
          <p:sp>
            <p:nvSpPr>
              <p:cNvPr id="118586" name="AutoShape 826"/>
              <p:cNvSpPr>
                <a:spLocks noChangeArrowheads="1"/>
              </p:cNvSpPr>
              <p:nvPr/>
            </p:nvSpPr>
            <p:spPr bwMode="auto">
              <a:xfrm>
                <a:off x="686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18587" name="AutoShape 827"/>
              <p:cNvSpPr>
                <a:spLocks noChangeArrowheads="1"/>
              </p:cNvSpPr>
              <p:nvPr/>
            </p:nvSpPr>
            <p:spPr bwMode="auto">
              <a:xfrm>
                <a:off x="1061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18588" name="AutoShape 828"/>
              <p:cNvSpPr>
                <a:spLocks noChangeArrowheads="1"/>
              </p:cNvSpPr>
              <p:nvPr/>
            </p:nvSpPr>
            <p:spPr bwMode="auto">
              <a:xfrm>
                <a:off x="1433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18589" name="AutoShape 829"/>
              <p:cNvSpPr>
                <a:spLocks noChangeArrowheads="1"/>
              </p:cNvSpPr>
              <p:nvPr/>
            </p:nvSpPr>
            <p:spPr bwMode="auto">
              <a:xfrm>
                <a:off x="1805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18590" name="AutoShape 830"/>
              <p:cNvSpPr>
                <a:spLocks noChangeArrowheads="1"/>
              </p:cNvSpPr>
              <p:nvPr/>
            </p:nvSpPr>
            <p:spPr bwMode="auto">
              <a:xfrm>
                <a:off x="2180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18591" name="AutoShape 831"/>
              <p:cNvSpPr>
                <a:spLocks noChangeArrowheads="1"/>
              </p:cNvSpPr>
              <p:nvPr/>
            </p:nvSpPr>
            <p:spPr bwMode="auto">
              <a:xfrm>
                <a:off x="2552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18592" name="AutoShape 832"/>
              <p:cNvSpPr>
                <a:spLocks noChangeArrowheads="1"/>
              </p:cNvSpPr>
              <p:nvPr/>
            </p:nvSpPr>
            <p:spPr bwMode="auto">
              <a:xfrm>
                <a:off x="2918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18593" name="AutoShape 833"/>
              <p:cNvSpPr>
                <a:spLocks noChangeArrowheads="1"/>
              </p:cNvSpPr>
              <p:nvPr/>
            </p:nvSpPr>
            <p:spPr bwMode="auto">
              <a:xfrm>
                <a:off x="3293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18594" name="AutoShape 834"/>
              <p:cNvSpPr>
                <a:spLocks noChangeArrowheads="1"/>
              </p:cNvSpPr>
              <p:nvPr/>
            </p:nvSpPr>
            <p:spPr bwMode="auto">
              <a:xfrm>
                <a:off x="3665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18595" name="AutoShape 835"/>
              <p:cNvSpPr>
                <a:spLocks noChangeArrowheads="1"/>
              </p:cNvSpPr>
              <p:nvPr/>
            </p:nvSpPr>
            <p:spPr bwMode="auto">
              <a:xfrm>
                <a:off x="4037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18596" name="AutoShape 836"/>
              <p:cNvSpPr>
                <a:spLocks noChangeArrowheads="1"/>
              </p:cNvSpPr>
              <p:nvPr/>
            </p:nvSpPr>
            <p:spPr bwMode="auto">
              <a:xfrm>
                <a:off x="4412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18597" name="AutoShape 837"/>
              <p:cNvSpPr>
                <a:spLocks noChangeArrowheads="1"/>
              </p:cNvSpPr>
              <p:nvPr/>
            </p:nvSpPr>
            <p:spPr bwMode="auto">
              <a:xfrm>
                <a:off x="4784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18598" name="AutoShape 838"/>
              <p:cNvSpPr>
                <a:spLocks noChangeArrowheads="1"/>
              </p:cNvSpPr>
              <p:nvPr/>
            </p:nvSpPr>
            <p:spPr bwMode="auto">
              <a:xfrm>
                <a:off x="5143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18599" name="AutoShape 839"/>
              <p:cNvSpPr>
                <a:spLocks noChangeArrowheads="1"/>
              </p:cNvSpPr>
              <p:nvPr/>
            </p:nvSpPr>
            <p:spPr bwMode="auto">
              <a:xfrm>
                <a:off x="5518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18600" name="AutoShape 840"/>
              <p:cNvSpPr>
                <a:spLocks noChangeArrowheads="1"/>
              </p:cNvSpPr>
              <p:nvPr/>
            </p:nvSpPr>
            <p:spPr bwMode="auto">
              <a:xfrm>
                <a:off x="5890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18601" name="AutoShape 841"/>
              <p:cNvSpPr>
                <a:spLocks noChangeArrowheads="1"/>
              </p:cNvSpPr>
              <p:nvPr/>
            </p:nvSpPr>
            <p:spPr bwMode="auto">
              <a:xfrm>
                <a:off x="6262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18602" name="AutoShape 842"/>
              <p:cNvSpPr>
                <a:spLocks noChangeArrowheads="1"/>
              </p:cNvSpPr>
              <p:nvPr/>
            </p:nvSpPr>
            <p:spPr bwMode="auto">
              <a:xfrm>
                <a:off x="6637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18603" name="AutoShape 843"/>
              <p:cNvSpPr>
                <a:spLocks noChangeArrowheads="1"/>
              </p:cNvSpPr>
              <p:nvPr/>
            </p:nvSpPr>
            <p:spPr bwMode="auto">
              <a:xfrm>
                <a:off x="7009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18604" name="AutoShape 844"/>
              <p:cNvSpPr>
                <a:spLocks noChangeArrowheads="1"/>
              </p:cNvSpPr>
              <p:nvPr/>
            </p:nvSpPr>
            <p:spPr bwMode="auto">
              <a:xfrm>
                <a:off x="7375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18605" name="AutoShape 845"/>
              <p:cNvSpPr>
                <a:spLocks noChangeArrowheads="1"/>
              </p:cNvSpPr>
              <p:nvPr/>
            </p:nvSpPr>
            <p:spPr bwMode="auto">
              <a:xfrm>
                <a:off x="7750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18606" name="AutoShape 846"/>
              <p:cNvSpPr>
                <a:spLocks noChangeArrowheads="1"/>
              </p:cNvSpPr>
              <p:nvPr/>
            </p:nvSpPr>
            <p:spPr bwMode="auto">
              <a:xfrm>
                <a:off x="8122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18607" name="AutoShape 847"/>
              <p:cNvSpPr>
                <a:spLocks noChangeArrowheads="1"/>
              </p:cNvSpPr>
              <p:nvPr/>
            </p:nvSpPr>
            <p:spPr bwMode="auto">
              <a:xfrm>
                <a:off x="8494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18608" name="AutoShape 848"/>
              <p:cNvSpPr>
                <a:spLocks noChangeArrowheads="1"/>
              </p:cNvSpPr>
              <p:nvPr/>
            </p:nvSpPr>
            <p:spPr bwMode="auto">
              <a:xfrm>
                <a:off x="8869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18609" name="AutoShape 849"/>
              <p:cNvSpPr>
                <a:spLocks noChangeArrowheads="1"/>
              </p:cNvSpPr>
              <p:nvPr/>
            </p:nvSpPr>
            <p:spPr bwMode="auto">
              <a:xfrm>
                <a:off x="9232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18610" name="AutoShape 850"/>
              <p:cNvSpPr>
                <a:spLocks noChangeArrowheads="1"/>
              </p:cNvSpPr>
              <p:nvPr/>
            </p:nvSpPr>
            <p:spPr bwMode="auto">
              <a:xfrm>
                <a:off x="9588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18611" name="AutoShape 851"/>
              <p:cNvSpPr>
                <a:spLocks noChangeArrowheads="1"/>
              </p:cNvSpPr>
              <p:nvPr/>
            </p:nvSpPr>
            <p:spPr bwMode="auto">
              <a:xfrm>
                <a:off x="9945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18612" name="AutoShape 852"/>
              <p:cNvSpPr>
                <a:spLocks noChangeArrowheads="1"/>
              </p:cNvSpPr>
              <p:nvPr/>
            </p:nvSpPr>
            <p:spPr bwMode="auto">
              <a:xfrm>
                <a:off x="10317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18613" name="AutoShape 853"/>
              <p:cNvSpPr>
                <a:spLocks noChangeArrowheads="1"/>
              </p:cNvSpPr>
              <p:nvPr/>
            </p:nvSpPr>
            <p:spPr bwMode="auto">
              <a:xfrm>
                <a:off x="10689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18614" name="AutoShape 854"/>
              <p:cNvSpPr>
                <a:spLocks noChangeArrowheads="1"/>
              </p:cNvSpPr>
              <p:nvPr/>
            </p:nvSpPr>
            <p:spPr bwMode="auto">
              <a:xfrm>
                <a:off x="11064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18615" name="AutoShape 855"/>
              <p:cNvSpPr>
                <a:spLocks noChangeArrowheads="1"/>
              </p:cNvSpPr>
              <p:nvPr/>
            </p:nvSpPr>
            <p:spPr bwMode="auto">
              <a:xfrm>
                <a:off x="11436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</p:grpSp>
      </p:grpSp>
      <p:sp>
        <p:nvSpPr>
          <p:cNvPr id="118616" name="Rectangle 856"/>
          <p:cNvSpPr>
            <a:spLocks noChangeArrowheads="1"/>
          </p:cNvSpPr>
          <p:nvPr/>
        </p:nvSpPr>
        <p:spPr bwMode="auto">
          <a:xfrm>
            <a:off x="3095625" y="5940425"/>
            <a:ext cx="1296988" cy="10795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118617" name="Rectangle 857"/>
          <p:cNvSpPr>
            <a:spLocks noChangeArrowheads="1"/>
          </p:cNvSpPr>
          <p:nvPr/>
        </p:nvSpPr>
        <p:spPr bwMode="auto">
          <a:xfrm>
            <a:off x="4389438" y="5940425"/>
            <a:ext cx="6192837" cy="1079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118618" name="Rectangle 858"/>
          <p:cNvSpPr>
            <a:spLocks noChangeArrowheads="1"/>
          </p:cNvSpPr>
          <p:nvPr/>
        </p:nvSpPr>
        <p:spPr bwMode="auto">
          <a:xfrm flipH="1">
            <a:off x="0" y="5940425"/>
            <a:ext cx="1800225" cy="10795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grpSp>
        <p:nvGrpSpPr>
          <p:cNvPr id="118619" name="Group 859"/>
          <p:cNvGrpSpPr>
            <a:grpSpLocks/>
          </p:cNvGrpSpPr>
          <p:nvPr/>
        </p:nvGrpSpPr>
        <p:grpSpPr bwMode="auto">
          <a:xfrm>
            <a:off x="1295400" y="5219700"/>
            <a:ext cx="1728788" cy="790575"/>
            <a:chOff x="816" y="3288"/>
            <a:chExt cx="1089" cy="499"/>
          </a:xfrm>
        </p:grpSpPr>
        <p:sp>
          <p:nvSpPr>
            <p:cNvPr id="118620" name="AutoShape 860"/>
            <p:cNvSpPr>
              <a:spLocks/>
            </p:cNvSpPr>
            <p:nvPr/>
          </p:nvSpPr>
          <p:spPr bwMode="auto">
            <a:xfrm rot="5400000">
              <a:off x="1293" y="3174"/>
              <a:ext cx="136" cy="1089"/>
            </a:xfrm>
            <a:prstGeom prst="leftBrace">
              <a:avLst>
                <a:gd name="adj1" fmla="val 66728"/>
                <a:gd name="adj2" fmla="val 50898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18621" name="Line 861"/>
            <p:cNvSpPr>
              <a:spLocks noChangeShapeType="1"/>
            </p:cNvSpPr>
            <p:nvPr/>
          </p:nvSpPr>
          <p:spPr bwMode="auto">
            <a:xfrm>
              <a:off x="1361" y="3288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118622" name="Rectangle 862"/>
          <p:cNvSpPr>
            <a:spLocks noChangeArrowheads="1"/>
          </p:cNvSpPr>
          <p:nvPr/>
        </p:nvSpPr>
        <p:spPr bwMode="auto">
          <a:xfrm>
            <a:off x="1330325" y="6084888"/>
            <a:ext cx="1262063" cy="88900"/>
          </a:xfrm>
          <a:prstGeom prst="rect">
            <a:avLst/>
          </a:prstGeom>
          <a:gradFill rotWithShape="1">
            <a:gsLst>
              <a:gs pos="0">
                <a:srgbClr val="FF3300">
                  <a:alpha val="75000"/>
                </a:srgbClr>
              </a:gs>
              <a:gs pos="100000">
                <a:srgbClr val="FF3300">
                  <a:alpha val="75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grpSp>
        <p:nvGrpSpPr>
          <p:cNvPr id="118623" name="Group 863"/>
          <p:cNvGrpSpPr>
            <a:grpSpLocks/>
          </p:cNvGrpSpPr>
          <p:nvPr/>
        </p:nvGrpSpPr>
        <p:grpSpPr bwMode="auto">
          <a:xfrm>
            <a:off x="3021013" y="4360863"/>
            <a:ext cx="4897437" cy="584200"/>
            <a:chOff x="1903" y="2747"/>
            <a:chExt cx="3086" cy="368"/>
          </a:xfrm>
        </p:grpSpPr>
        <p:sp>
          <p:nvSpPr>
            <p:cNvPr id="118624" name="Rectangle 864"/>
            <p:cNvSpPr>
              <a:spLocks noChangeArrowheads="1"/>
            </p:cNvSpPr>
            <p:nvPr/>
          </p:nvSpPr>
          <p:spPr bwMode="auto">
            <a:xfrm rot="-363105">
              <a:off x="1903" y="3066"/>
              <a:ext cx="92" cy="49"/>
            </a:xfrm>
            <a:prstGeom prst="rect">
              <a:avLst/>
            </a:prstGeom>
            <a:gradFill rotWithShape="1">
              <a:gsLst>
                <a:gs pos="0">
                  <a:srgbClr val="FF3300">
                    <a:alpha val="75000"/>
                  </a:srgbClr>
                </a:gs>
                <a:gs pos="100000">
                  <a:srgbClr val="FF33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18625" name="Rectangle 865"/>
            <p:cNvSpPr>
              <a:spLocks noChangeArrowheads="1"/>
            </p:cNvSpPr>
            <p:nvPr/>
          </p:nvSpPr>
          <p:spPr bwMode="auto">
            <a:xfrm rot="-363105">
              <a:off x="2115" y="3043"/>
              <a:ext cx="92" cy="49"/>
            </a:xfrm>
            <a:prstGeom prst="rect">
              <a:avLst/>
            </a:prstGeom>
            <a:gradFill rotWithShape="1">
              <a:gsLst>
                <a:gs pos="0">
                  <a:srgbClr val="FF3300">
                    <a:alpha val="75000"/>
                  </a:srgbClr>
                </a:gs>
                <a:gs pos="100000">
                  <a:srgbClr val="FF33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18626" name="Rectangle 866"/>
            <p:cNvSpPr>
              <a:spLocks noChangeArrowheads="1"/>
            </p:cNvSpPr>
            <p:nvPr/>
          </p:nvSpPr>
          <p:spPr bwMode="auto">
            <a:xfrm rot="-363105">
              <a:off x="2340" y="3019"/>
              <a:ext cx="92" cy="49"/>
            </a:xfrm>
            <a:prstGeom prst="rect">
              <a:avLst/>
            </a:prstGeom>
            <a:gradFill rotWithShape="1">
              <a:gsLst>
                <a:gs pos="0">
                  <a:srgbClr val="FF3300">
                    <a:alpha val="75000"/>
                  </a:srgbClr>
                </a:gs>
                <a:gs pos="100000">
                  <a:srgbClr val="FF33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18627" name="Rectangle 867"/>
            <p:cNvSpPr>
              <a:spLocks noChangeArrowheads="1"/>
            </p:cNvSpPr>
            <p:nvPr/>
          </p:nvSpPr>
          <p:spPr bwMode="auto">
            <a:xfrm rot="-363105">
              <a:off x="2588" y="2995"/>
              <a:ext cx="92" cy="49"/>
            </a:xfrm>
            <a:prstGeom prst="rect">
              <a:avLst/>
            </a:prstGeom>
            <a:gradFill rotWithShape="1">
              <a:gsLst>
                <a:gs pos="0">
                  <a:srgbClr val="FF3300">
                    <a:alpha val="75000"/>
                  </a:srgbClr>
                </a:gs>
                <a:gs pos="100000">
                  <a:srgbClr val="FF33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18628" name="Rectangle 868"/>
            <p:cNvSpPr>
              <a:spLocks noChangeArrowheads="1"/>
            </p:cNvSpPr>
            <p:nvPr/>
          </p:nvSpPr>
          <p:spPr bwMode="auto">
            <a:xfrm rot="-363105">
              <a:off x="2833" y="2967"/>
              <a:ext cx="92" cy="49"/>
            </a:xfrm>
            <a:prstGeom prst="rect">
              <a:avLst/>
            </a:prstGeom>
            <a:gradFill rotWithShape="1">
              <a:gsLst>
                <a:gs pos="0">
                  <a:srgbClr val="FF3300">
                    <a:alpha val="75000"/>
                  </a:srgbClr>
                </a:gs>
                <a:gs pos="100000">
                  <a:srgbClr val="FF33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18629" name="Rectangle 869"/>
            <p:cNvSpPr>
              <a:spLocks noChangeArrowheads="1"/>
            </p:cNvSpPr>
            <p:nvPr/>
          </p:nvSpPr>
          <p:spPr bwMode="auto">
            <a:xfrm rot="-363105">
              <a:off x="3045" y="2944"/>
              <a:ext cx="92" cy="49"/>
            </a:xfrm>
            <a:prstGeom prst="rect">
              <a:avLst/>
            </a:prstGeom>
            <a:gradFill rotWithShape="1">
              <a:gsLst>
                <a:gs pos="0">
                  <a:srgbClr val="FF3300">
                    <a:alpha val="75000"/>
                  </a:srgbClr>
                </a:gs>
                <a:gs pos="100000">
                  <a:srgbClr val="FF33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18630" name="Rectangle 870"/>
            <p:cNvSpPr>
              <a:spLocks noChangeArrowheads="1"/>
            </p:cNvSpPr>
            <p:nvPr/>
          </p:nvSpPr>
          <p:spPr bwMode="auto">
            <a:xfrm rot="-363105">
              <a:off x="3270" y="2920"/>
              <a:ext cx="92" cy="49"/>
            </a:xfrm>
            <a:prstGeom prst="rect">
              <a:avLst/>
            </a:prstGeom>
            <a:gradFill rotWithShape="1">
              <a:gsLst>
                <a:gs pos="0">
                  <a:srgbClr val="FF3300">
                    <a:alpha val="75000"/>
                  </a:srgbClr>
                </a:gs>
                <a:gs pos="100000">
                  <a:srgbClr val="FF33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18631" name="Rectangle 871"/>
            <p:cNvSpPr>
              <a:spLocks noChangeArrowheads="1"/>
            </p:cNvSpPr>
            <p:nvPr/>
          </p:nvSpPr>
          <p:spPr bwMode="auto">
            <a:xfrm rot="-363105">
              <a:off x="3518" y="2896"/>
              <a:ext cx="92" cy="49"/>
            </a:xfrm>
            <a:prstGeom prst="rect">
              <a:avLst/>
            </a:prstGeom>
            <a:gradFill rotWithShape="1">
              <a:gsLst>
                <a:gs pos="0">
                  <a:srgbClr val="FF3300">
                    <a:alpha val="75000"/>
                  </a:srgbClr>
                </a:gs>
                <a:gs pos="100000">
                  <a:srgbClr val="FF33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18632" name="Rectangle 872"/>
            <p:cNvSpPr>
              <a:spLocks noChangeArrowheads="1"/>
            </p:cNvSpPr>
            <p:nvPr/>
          </p:nvSpPr>
          <p:spPr bwMode="auto">
            <a:xfrm rot="-363105">
              <a:off x="3755" y="2869"/>
              <a:ext cx="92" cy="49"/>
            </a:xfrm>
            <a:prstGeom prst="rect">
              <a:avLst/>
            </a:prstGeom>
            <a:gradFill rotWithShape="1">
              <a:gsLst>
                <a:gs pos="0">
                  <a:srgbClr val="FF3300">
                    <a:alpha val="75000"/>
                  </a:srgbClr>
                </a:gs>
                <a:gs pos="100000">
                  <a:srgbClr val="FF33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18633" name="Rectangle 873"/>
            <p:cNvSpPr>
              <a:spLocks noChangeArrowheads="1"/>
            </p:cNvSpPr>
            <p:nvPr/>
          </p:nvSpPr>
          <p:spPr bwMode="auto">
            <a:xfrm rot="-363105">
              <a:off x="3967" y="2846"/>
              <a:ext cx="92" cy="49"/>
            </a:xfrm>
            <a:prstGeom prst="rect">
              <a:avLst/>
            </a:prstGeom>
            <a:gradFill rotWithShape="1">
              <a:gsLst>
                <a:gs pos="0">
                  <a:srgbClr val="FF3300">
                    <a:alpha val="75000"/>
                  </a:srgbClr>
                </a:gs>
                <a:gs pos="100000">
                  <a:srgbClr val="FF33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18634" name="Rectangle 874"/>
            <p:cNvSpPr>
              <a:spLocks noChangeArrowheads="1"/>
            </p:cNvSpPr>
            <p:nvPr/>
          </p:nvSpPr>
          <p:spPr bwMode="auto">
            <a:xfrm rot="-363105">
              <a:off x="4192" y="2822"/>
              <a:ext cx="92" cy="49"/>
            </a:xfrm>
            <a:prstGeom prst="rect">
              <a:avLst/>
            </a:prstGeom>
            <a:gradFill rotWithShape="1">
              <a:gsLst>
                <a:gs pos="0">
                  <a:srgbClr val="FF3300">
                    <a:alpha val="75000"/>
                  </a:srgbClr>
                </a:gs>
                <a:gs pos="100000">
                  <a:srgbClr val="FF33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18635" name="Rectangle 875"/>
            <p:cNvSpPr>
              <a:spLocks noChangeArrowheads="1"/>
            </p:cNvSpPr>
            <p:nvPr/>
          </p:nvSpPr>
          <p:spPr bwMode="auto">
            <a:xfrm rot="-363105">
              <a:off x="4440" y="2798"/>
              <a:ext cx="92" cy="49"/>
            </a:xfrm>
            <a:prstGeom prst="rect">
              <a:avLst/>
            </a:prstGeom>
            <a:gradFill rotWithShape="1">
              <a:gsLst>
                <a:gs pos="0">
                  <a:srgbClr val="FF3300">
                    <a:alpha val="75000"/>
                  </a:srgbClr>
                </a:gs>
                <a:gs pos="100000">
                  <a:srgbClr val="FF33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18636" name="Rectangle 876"/>
            <p:cNvSpPr>
              <a:spLocks noChangeArrowheads="1"/>
            </p:cNvSpPr>
            <p:nvPr/>
          </p:nvSpPr>
          <p:spPr bwMode="auto">
            <a:xfrm rot="-363105">
              <a:off x="4685" y="2770"/>
              <a:ext cx="92" cy="49"/>
            </a:xfrm>
            <a:prstGeom prst="rect">
              <a:avLst/>
            </a:prstGeom>
            <a:gradFill rotWithShape="1">
              <a:gsLst>
                <a:gs pos="0">
                  <a:srgbClr val="FF3300">
                    <a:alpha val="75000"/>
                  </a:srgbClr>
                </a:gs>
                <a:gs pos="100000">
                  <a:srgbClr val="FF33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18637" name="Rectangle 877"/>
            <p:cNvSpPr>
              <a:spLocks noChangeArrowheads="1"/>
            </p:cNvSpPr>
            <p:nvPr/>
          </p:nvSpPr>
          <p:spPr bwMode="auto">
            <a:xfrm rot="-363105">
              <a:off x="4897" y="2747"/>
              <a:ext cx="92" cy="49"/>
            </a:xfrm>
            <a:prstGeom prst="rect">
              <a:avLst/>
            </a:prstGeom>
            <a:gradFill rotWithShape="1">
              <a:gsLst>
                <a:gs pos="0">
                  <a:srgbClr val="FF3300">
                    <a:alpha val="75000"/>
                  </a:srgbClr>
                </a:gs>
                <a:gs pos="100000">
                  <a:srgbClr val="FF33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</p:grpSp>
      <p:sp>
        <p:nvSpPr>
          <p:cNvPr id="118638" name="Rectangle 878"/>
          <p:cNvSpPr>
            <a:spLocks noChangeArrowheads="1"/>
          </p:cNvSpPr>
          <p:nvPr/>
        </p:nvSpPr>
        <p:spPr bwMode="auto">
          <a:xfrm>
            <a:off x="1330325" y="6084888"/>
            <a:ext cx="1262063" cy="88900"/>
          </a:xfrm>
          <a:prstGeom prst="rect">
            <a:avLst/>
          </a:prstGeom>
          <a:gradFill rotWithShape="1">
            <a:gsLst>
              <a:gs pos="0">
                <a:srgbClr val="FF3300">
                  <a:alpha val="75000"/>
                </a:srgbClr>
              </a:gs>
              <a:gs pos="100000">
                <a:srgbClr val="FF3300">
                  <a:alpha val="75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118639" name="Text Box 879"/>
          <p:cNvSpPr txBox="1">
            <a:spLocks noChangeArrowheads="1"/>
          </p:cNvSpPr>
          <p:nvPr/>
        </p:nvSpPr>
        <p:spPr bwMode="auto">
          <a:xfrm>
            <a:off x="719138" y="827088"/>
            <a:ext cx="46815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82" tIns="44991" rIns="89982" bIns="44991">
            <a:spAutoFit/>
          </a:bodyPr>
          <a:lstStyle>
            <a:lvl1pPr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431800" indent="-215900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647700" indent="-215900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862013" indent="-214313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1079500" indent="-217488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15367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19939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24511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29083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>
              <a:lnSpc>
                <a:spcPct val="101000"/>
              </a:lnSpc>
            </a:pPr>
            <a:r>
              <a:rPr lang="en-GB" sz="2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1</a:t>
            </a:r>
            <a:r>
              <a:rPr lang="es-ES" sz="2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) </a:t>
            </a:r>
            <a:r>
              <a:rPr lang="en-US" sz="2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Client</a:t>
            </a:r>
            <a:r>
              <a:rPr lang="es-ES" sz="2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-driven policy</a:t>
            </a:r>
            <a:endParaRPr lang="en-GB" sz="26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" dur="500"/>
                                        <p:tgtEl>
                                          <p:spTgt spid="1177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86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7087E-6 0.00084 L -0.17481 0.00084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4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8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6" grpId="0" animBg="1"/>
      <p:bldP spid="117766" grpId="1" animBg="1"/>
      <p:bldP spid="118622" grpId="0" animBg="1"/>
      <p:bldP spid="1186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ext Box 2"/>
          <p:cNvSpPr txBox="1">
            <a:spLocks noChangeArrowheads="1"/>
          </p:cNvSpPr>
          <p:nvPr/>
        </p:nvSpPr>
        <p:spPr bwMode="auto">
          <a:xfrm>
            <a:off x="71438" y="44450"/>
            <a:ext cx="9648825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82" tIns="44991" rIns="89982" bIns="44991">
            <a:spAutoFit/>
          </a:bodyPr>
          <a:lstStyle>
            <a:lvl1pPr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431800" indent="-215900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647700" indent="-215900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862013" indent="-214313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1079500" indent="-217488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15367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19939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24511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29083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>
              <a:lnSpc>
                <a:spcPct val="101000"/>
              </a:lnSpc>
            </a:pPr>
            <a:r>
              <a:rPr lang="en-GB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POLICIES OF VIDEO TRANSMISSION</a:t>
            </a:r>
          </a:p>
        </p:txBody>
      </p:sp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1584325" y="4500563"/>
            <a:ext cx="1227138" cy="7191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1" rIns="91420" bIns="45711" anchor="ctr"/>
          <a:lstStyle/>
          <a:p>
            <a:pPr algn="ctr" defTabSz="449263"/>
            <a:r>
              <a:rPr lang="ca-ES" sz="1800" b="1"/>
              <a:t>JPIP</a:t>
            </a:r>
          </a:p>
          <a:p>
            <a:pPr algn="ctr" defTabSz="449263"/>
            <a:r>
              <a:rPr lang="ca-ES" sz="1800" b="1"/>
              <a:t>SERVER</a:t>
            </a:r>
          </a:p>
        </p:txBody>
      </p:sp>
      <p:sp>
        <p:nvSpPr>
          <p:cNvPr id="119813" name="Rectangle 5"/>
          <p:cNvSpPr>
            <a:spLocks noChangeArrowheads="1"/>
          </p:cNvSpPr>
          <p:nvPr/>
        </p:nvSpPr>
        <p:spPr bwMode="auto">
          <a:xfrm>
            <a:off x="8280400" y="3852863"/>
            <a:ext cx="1225550" cy="7191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1" rIns="91420" bIns="45711" anchor="ctr"/>
          <a:lstStyle/>
          <a:p>
            <a:pPr algn="ctr" defTabSz="449263"/>
            <a:r>
              <a:rPr lang="ca-ES" sz="1800" b="1"/>
              <a:t>JPIP</a:t>
            </a:r>
          </a:p>
          <a:p>
            <a:pPr algn="ctr" defTabSz="449263"/>
            <a:r>
              <a:rPr lang="ca-ES" sz="1800" b="1"/>
              <a:t>CLIENT</a:t>
            </a:r>
          </a:p>
        </p:txBody>
      </p:sp>
      <p:sp>
        <p:nvSpPr>
          <p:cNvPr id="119814" name="Line 6"/>
          <p:cNvSpPr>
            <a:spLocks noChangeShapeType="1"/>
          </p:cNvSpPr>
          <p:nvPr/>
        </p:nvSpPr>
        <p:spPr bwMode="auto">
          <a:xfrm flipH="1">
            <a:off x="2808288" y="4140200"/>
            <a:ext cx="5472112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a-ES"/>
          </a:p>
        </p:txBody>
      </p:sp>
      <p:sp>
        <p:nvSpPr>
          <p:cNvPr id="119815" name="Line 7"/>
          <p:cNvSpPr>
            <a:spLocks noChangeShapeType="1"/>
          </p:cNvSpPr>
          <p:nvPr/>
        </p:nvSpPr>
        <p:spPr bwMode="auto">
          <a:xfrm flipH="1">
            <a:off x="2808288" y="4356100"/>
            <a:ext cx="5472112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a-ES"/>
          </a:p>
        </p:txBody>
      </p:sp>
      <p:grpSp>
        <p:nvGrpSpPr>
          <p:cNvPr id="119816" name="Group 8"/>
          <p:cNvGrpSpPr>
            <a:grpSpLocks/>
          </p:cNvGrpSpPr>
          <p:nvPr/>
        </p:nvGrpSpPr>
        <p:grpSpPr bwMode="auto">
          <a:xfrm>
            <a:off x="-2570163" y="6084888"/>
            <a:ext cx="18265776" cy="766762"/>
            <a:chOff x="453" y="1020"/>
            <a:chExt cx="11507" cy="483"/>
          </a:xfrm>
        </p:grpSpPr>
        <p:grpSp>
          <p:nvGrpSpPr>
            <p:cNvPr id="119817" name="Group 9"/>
            <p:cNvGrpSpPr>
              <a:grpSpLocks/>
            </p:cNvGrpSpPr>
            <p:nvPr/>
          </p:nvGrpSpPr>
          <p:grpSpPr bwMode="auto">
            <a:xfrm>
              <a:off x="453" y="1111"/>
              <a:ext cx="11507" cy="392"/>
              <a:chOff x="-13290" y="2562"/>
              <a:chExt cx="15954" cy="545"/>
            </a:xfrm>
          </p:grpSpPr>
          <p:grpSp>
            <p:nvGrpSpPr>
              <p:cNvPr id="119818" name="Group 10"/>
              <p:cNvGrpSpPr>
                <a:grpSpLocks/>
              </p:cNvGrpSpPr>
              <p:nvPr/>
            </p:nvGrpSpPr>
            <p:grpSpPr bwMode="auto">
              <a:xfrm>
                <a:off x="-13290" y="2562"/>
                <a:ext cx="15727" cy="545"/>
                <a:chOff x="3220" y="2426"/>
                <a:chExt cx="15727" cy="545"/>
              </a:xfrm>
            </p:grpSpPr>
            <p:grpSp>
              <p:nvGrpSpPr>
                <p:cNvPr id="119819" name="Group 11"/>
                <p:cNvGrpSpPr>
                  <a:grpSpLocks/>
                </p:cNvGrpSpPr>
                <p:nvPr/>
              </p:nvGrpSpPr>
              <p:grpSpPr bwMode="auto">
                <a:xfrm>
                  <a:off x="3447" y="2426"/>
                  <a:ext cx="15500" cy="545"/>
                  <a:chOff x="-1361" y="2789"/>
                  <a:chExt cx="15500" cy="545"/>
                </a:xfrm>
              </p:grpSpPr>
              <p:pic>
                <p:nvPicPr>
                  <p:cNvPr id="119820" name="Picture 12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1270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19821" name="Picture 13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71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19822" name="Picture 14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239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19823" name="Picture 15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76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19824" name="Picture 16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90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19825" name="Picture 17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304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19826" name="Picture 18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816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19827" name="Picture 19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30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19828" name="Picture 20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844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19829" name="Picture 21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1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356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19830" name="Picture 22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1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870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19831" name="Picture 23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1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384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19832" name="Picture 24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1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899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19833" name="Picture 25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1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410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19834" name="Picture 26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1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7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19835" name="Picture 27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1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444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19836" name="Picture 28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959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19837" name="Picture 29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2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473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19838" name="Picture 30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2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987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19839" name="Picture 31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2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482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19840" name="Picture 32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2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9016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19841" name="Picture 33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2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9530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19842" name="Picture 34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2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0045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19843" name="Picture 35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2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0556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19844" name="Picture 36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2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1067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19845" name="Picture 37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2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1581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19846" name="Picture 38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2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2093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19847" name="Picture 39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3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2604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19848" name="Picture 40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3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3115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19849" name="Picture 41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3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3626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grpSp>
                <p:nvGrpSpPr>
                  <p:cNvPr id="119850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-1361" y="2789"/>
                    <a:ext cx="15500" cy="545"/>
                    <a:chOff x="-1361" y="2789"/>
                    <a:chExt cx="15500" cy="545"/>
                  </a:xfrm>
                </p:grpSpPr>
                <p:grpSp>
                  <p:nvGrpSpPr>
                    <p:cNvPr id="119851" name="Group 4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-1361" y="2789"/>
                      <a:ext cx="15441" cy="545"/>
                      <a:chOff x="-1361" y="2789"/>
                      <a:chExt cx="15441" cy="545"/>
                    </a:xfrm>
                  </p:grpSpPr>
                  <p:grpSp>
                    <p:nvGrpSpPr>
                      <p:cNvPr id="119852" name="Group 4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-1361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19853" name="Group 4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19854" name="Rectangle 4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9855" name="AutoShape 4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9856" name="AutoShape 4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9857" name="AutoShape 4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9858" name="AutoShape 5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9859" name="AutoShape 5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9860" name="AutoShape 5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9861" name="AutoShape 5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19862" name="Group 5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19863" name="Rectangle 5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9864" name="AutoShape 5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9865" name="AutoShape 5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9866" name="AutoShape 5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9867" name="AutoShape 5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9868" name="AutoShape 6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9869" name="AutoShape 6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9870" name="AutoShape 6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19871" name="Rectangle 6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9872" name="AutoShape 6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9873" name="AutoShape 6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9874" name="AutoShape 6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9875" name="AutoShape 6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9876" name="AutoShape 6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19877" name="Group 6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-844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19878" name="Group 7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19879" name="Rectangle 7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9880" name="AutoShape 7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9881" name="AutoShape 7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9882" name="AutoShape 7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9883" name="AutoShape 7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9884" name="AutoShape 7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9885" name="AutoShape 7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9886" name="AutoShape 7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19887" name="Group 7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19888" name="Rectangle 8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9889" name="AutoShape 8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9890" name="AutoShape 8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9891" name="AutoShape 8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9892" name="AutoShape 8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9893" name="AutoShape 8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9894" name="AutoShape 8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9895" name="AutoShape 8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19896" name="Rectangle 8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9897" name="AutoShape 8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9898" name="AutoShape 9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9899" name="AutoShape 9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9900" name="AutoShape 9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9901" name="AutoShape 9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19902" name="Group 9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-329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19903" name="Group 9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19904" name="Rectangle 9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9905" name="AutoShape 9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9906" name="AutoShape 9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9907" name="AutoShape 9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9908" name="AutoShape 10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9909" name="AutoShape 10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9910" name="AutoShape 10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9911" name="AutoShape 10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19912" name="Group 10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19913" name="Rectangle 10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9914" name="AutoShape 10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9915" name="AutoShape 10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9916" name="AutoShape 10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9917" name="AutoShape 10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9918" name="AutoShape 1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9919" name="AutoShape 11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9920" name="AutoShape 11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19921" name="Rectangle 11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9922" name="AutoShape 1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9923" name="AutoShape 1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9924" name="AutoShape 1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9925" name="AutoShape 1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9926" name="AutoShape 11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19927" name="Group 11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5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19928" name="Group 12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19929" name="Rectangle 1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9930" name="AutoShape 1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9931" name="AutoShape 12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9932" name="AutoShape 12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9933" name="AutoShape 12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9934" name="AutoShape 12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9935" name="AutoShape 12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9936" name="AutoShape 12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19937" name="Group 12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19938" name="Rectangle 13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9939" name="AutoShape 13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9940" name="AutoShape 13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9941" name="AutoShape 13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9942" name="AutoShape 13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9943" name="AutoShape 13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9944" name="AutoShape 13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9945" name="AutoShape 13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19946" name="Rectangle 13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9947" name="AutoShape 13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9948" name="AutoShape 14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9949" name="AutoShape 14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9950" name="AutoShape 14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9951" name="AutoShape 14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19952" name="Group 14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99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19953" name="Group 14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19954" name="Rectangle 14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9955" name="AutoShape 14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9956" name="AutoShape 14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9957" name="AutoShape 14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9958" name="AutoShape 15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9959" name="AutoShape 15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9960" name="AutoShape 15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9961" name="AutoShape 15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19962" name="Group 15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19963" name="Rectangle 15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9964" name="AutoShape 15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9965" name="AutoShape 15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9966" name="AutoShape 15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9967" name="AutoShape 15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9968" name="AutoShape 16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9969" name="AutoShape 16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9970" name="AutoShape 16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19971" name="Rectangle 16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9972" name="AutoShape 16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9973" name="AutoShape 16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9974" name="AutoShape 16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9975" name="AutoShape 16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9976" name="AutoShape 16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19977" name="Group 16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214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19978" name="Group 17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19979" name="Rectangle 17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9980" name="AutoShape 17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9981" name="AutoShape 17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9982" name="AutoShape 17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9983" name="AutoShape 17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9984" name="AutoShape 17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9985" name="AutoShape 17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9986" name="AutoShape 17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19987" name="Group 17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19988" name="Rectangle 18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9989" name="AutoShape 18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9990" name="AutoShape 18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9991" name="AutoShape 18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9992" name="AutoShape 18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9993" name="AutoShape 18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9994" name="AutoShape 18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19995" name="AutoShape 18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19996" name="Rectangle 18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9997" name="AutoShape 18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9998" name="AutoShape 19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19999" name="AutoShape 19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0000" name="AutoShape 19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0001" name="AutoShape 19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20002" name="Group 19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725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20003" name="Group 19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0004" name="Rectangle 19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005" name="AutoShape 19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006" name="AutoShape 19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007" name="AutoShape 19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008" name="AutoShape 20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009" name="AutoShape 20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010" name="AutoShape 20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011" name="AutoShape 20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20012" name="Group 20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0013" name="Rectangle 20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014" name="AutoShape 20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015" name="AutoShape 20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016" name="AutoShape 20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017" name="AutoShape 20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018" name="AutoShape 2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019" name="AutoShape 21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020" name="AutoShape 21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20021" name="Rectangle 21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0022" name="AutoShape 2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0023" name="AutoShape 2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0024" name="AutoShape 2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0025" name="AutoShape 2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0026" name="AutoShape 21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20027" name="Group 21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239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20028" name="Group 22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0029" name="Rectangle 2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030" name="AutoShape 2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031" name="AutoShape 22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032" name="AutoShape 22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033" name="AutoShape 22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034" name="AutoShape 22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035" name="AutoShape 22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036" name="AutoShape 22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20037" name="Group 22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0038" name="Rectangle 23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039" name="AutoShape 23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040" name="AutoShape 23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041" name="AutoShape 23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042" name="AutoShape 23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043" name="AutoShape 23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044" name="AutoShape 23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045" name="AutoShape 23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20046" name="Rectangle 23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0047" name="AutoShape 23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0048" name="AutoShape 24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0049" name="AutoShape 24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0050" name="AutoShape 24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0051" name="AutoShape 24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20052" name="Group 24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754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20053" name="Group 24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0054" name="Rectangle 24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055" name="AutoShape 24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056" name="AutoShape 24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057" name="AutoShape 24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058" name="AutoShape 25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059" name="AutoShape 25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060" name="AutoShape 25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061" name="AutoShape 25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20062" name="Group 25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0063" name="Rectangle 25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064" name="AutoShape 25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065" name="AutoShape 25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066" name="AutoShape 25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067" name="AutoShape 25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068" name="AutoShape 26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069" name="AutoShape 26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070" name="AutoShape 26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20071" name="Rectangle 26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0072" name="AutoShape 26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0073" name="AutoShape 26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0074" name="AutoShape 26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0075" name="AutoShape 26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0076" name="AutoShape 26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20077" name="Group 26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265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20078" name="Group 27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0079" name="Rectangle 27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080" name="AutoShape 27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081" name="AutoShape 27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082" name="AutoShape 27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083" name="AutoShape 27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084" name="AutoShape 27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085" name="AutoShape 27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086" name="AutoShape 27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20087" name="Group 27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0088" name="Rectangle 28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089" name="AutoShape 28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090" name="AutoShape 28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091" name="AutoShape 28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092" name="AutoShape 28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093" name="AutoShape 28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094" name="AutoShape 28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095" name="AutoShape 28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20096" name="Rectangle 28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0097" name="AutoShape 28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0098" name="AutoShape 29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0099" name="AutoShape 29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0100" name="AutoShape 29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0101" name="AutoShape 29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20102" name="Group 29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779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20103" name="Group 29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0104" name="Rectangle 29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105" name="AutoShape 29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106" name="AutoShape 29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107" name="AutoShape 29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108" name="AutoShape 30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109" name="AutoShape 30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110" name="AutoShape 30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111" name="AutoShape 30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20112" name="Group 30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0113" name="Rectangle 30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114" name="AutoShape 30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115" name="AutoShape 30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116" name="AutoShape 30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117" name="AutoShape 30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118" name="AutoShape 3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119" name="AutoShape 31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120" name="AutoShape 31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20121" name="Rectangle 31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0122" name="AutoShape 3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0123" name="AutoShape 3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0124" name="AutoShape 3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0125" name="AutoShape 3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0126" name="AutoShape 31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20127" name="Group 31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294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20128" name="Group 32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0129" name="Rectangle 3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130" name="AutoShape 3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131" name="AutoShape 32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132" name="AutoShape 32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133" name="AutoShape 32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134" name="AutoShape 32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135" name="AutoShape 32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136" name="AutoShape 32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20137" name="Group 32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0138" name="Rectangle 33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139" name="AutoShape 33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140" name="AutoShape 33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141" name="AutoShape 33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142" name="AutoShape 33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143" name="AutoShape 33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144" name="AutoShape 33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145" name="AutoShape 33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20146" name="Rectangle 33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0147" name="AutoShape 33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0148" name="AutoShape 34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0149" name="AutoShape 34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0150" name="AutoShape 34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0151" name="AutoShape 34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20152" name="Group 34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808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20153" name="Group 34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0154" name="Rectangle 34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155" name="AutoShape 34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156" name="AutoShape 34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157" name="AutoShape 34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158" name="AutoShape 35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159" name="AutoShape 35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160" name="AutoShape 35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161" name="AutoShape 35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20162" name="Group 35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0163" name="Rectangle 35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164" name="AutoShape 35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165" name="AutoShape 35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166" name="AutoShape 35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167" name="AutoShape 35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168" name="AutoShape 36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169" name="AutoShape 36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170" name="AutoShape 36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20171" name="Rectangle 36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0172" name="AutoShape 36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0173" name="AutoShape 36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0174" name="AutoShape 36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0175" name="AutoShape 36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0176" name="AutoShape 36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20177" name="Group 36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319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20178" name="Group 37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0179" name="Rectangle 37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180" name="AutoShape 37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181" name="AutoShape 37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182" name="AutoShape 37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183" name="AutoShape 37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184" name="AutoShape 37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185" name="AutoShape 37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186" name="AutoShape 37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20187" name="Group 37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0188" name="Rectangle 38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189" name="AutoShape 38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190" name="AutoShape 38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191" name="AutoShape 38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192" name="AutoShape 38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193" name="AutoShape 38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194" name="AutoShape 38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195" name="AutoShape 38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20196" name="Rectangle 38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0197" name="AutoShape 38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0198" name="AutoShape 39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0199" name="AutoShape 39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0200" name="AutoShape 39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0201" name="AutoShape 39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20202" name="Group 39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836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20203" name="Group 39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0204" name="Rectangle 39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205" name="AutoShape 39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206" name="AutoShape 39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207" name="AutoShape 39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208" name="AutoShape 40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209" name="AutoShape 40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210" name="AutoShape 40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211" name="AutoShape 40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20212" name="Group 40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0213" name="Rectangle 40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214" name="AutoShape 40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215" name="AutoShape 40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216" name="AutoShape 40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217" name="AutoShape 40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218" name="AutoShape 4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219" name="AutoShape 41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220" name="AutoShape 41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20221" name="Rectangle 41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0222" name="AutoShape 4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0223" name="AutoShape 4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0224" name="AutoShape 4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0225" name="AutoShape 4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0226" name="AutoShape 41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20227" name="Group 41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354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20228" name="Group 42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0229" name="Rectangle 4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230" name="AutoShape 4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231" name="AutoShape 42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232" name="AutoShape 42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233" name="AutoShape 42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234" name="AutoShape 42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235" name="AutoShape 42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236" name="AutoShape 42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20237" name="Group 42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0238" name="Rectangle 43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239" name="AutoShape 43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240" name="AutoShape 43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241" name="AutoShape 43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242" name="AutoShape 43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243" name="AutoShape 43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244" name="AutoShape 43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245" name="AutoShape 43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20246" name="Rectangle 43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0247" name="AutoShape 43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0248" name="AutoShape 44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0249" name="AutoShape 44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0250" name="AutoShape 44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0251" name="AutoShape 44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20252" name="Group 44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868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20253" name="Group 44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0254" name="Rectangle 44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255" name="AutoShape 44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256" name="AutoShape 44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257" name="AutoShape 44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258" name="AutoShape 45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259" name="AutoShape 45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260" name="AutoShape 45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261" name="AutoShape 45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20262" name="Group 45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0263" name="Rectangle 45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264" name="AutoShape 45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265" name="AutoShape 45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266" name="AutoShape 45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267" name="AutoShape 45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268" name="AutoShape 46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269" name="AutoShape 46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270" name="AutoShape 46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20271" name="Rectangle 46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0272" name="AutoShape 46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0273" name="AutoShape 46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0274" name="AutoShape 46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0275" name="AutoShape 46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0276" name="AutoShape 46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20277" name="Group 46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382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20278" name="Group 47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0279" name="Rectangle 47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280" name="AutoShape 47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281" name="AutoShape 47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282" name="AutoShape 47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283" name="AutoShape 47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284" name="AutoShape 47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285" name="AutoShape 47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286" name="AutoShape 47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20287" name="Group 47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0288" name="Rectangle 48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289" name="AutoShape 48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290" name="AutoShape 48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291" name="AutoShape 48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292" name="AutoShape 48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293" name="AutoShape 48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294" name="AutoShape 48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295" name="AutoShape 48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20296" name="Rectangle 48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0297" name="AutoShape 48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0298" name="AutoShape 49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0299" name="AutoShape 49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0300" name="AutoShape 49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0301" name="AutoShape 49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20302" name="Group 49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897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20303" name="Group 49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0304" name="Rectangle 49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305" name="AutoShape 49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306" name="AutoShape 49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307" name="AutoShape 49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308" name="AutoShape 50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309" name="AutoShape 50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310" name="AutoShape 50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311" name="AutoShape 50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20312" name="Group 50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0313" name="Rectangle 50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314" name="AutoShape 50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315" name="AutoShape 50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316" name="AutoShape 50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317" name="AutoShape 50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318" name="AutoShape 5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319" name="AutoShape 51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320" name="AutoShape 51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20321" name="Rectangle 51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0322" name="AutoShape 5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0323" name="AutoShape 5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0324" name="AutoShape 5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0325" name="AutoShape 5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0326" name="AutoShape 51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20327" name="Group 51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411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20328" name="Group 52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0329" name="Rectangle 5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330" name="AutoShape 5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331" name="AutoShape 52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332" name="AutoShape 52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333" name="AutoShape 52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334" name="AutoShape 52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335" name="AutoShape 52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336" name="AutoShape 52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20337" name="Group 52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0338" name="Rectangle 53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339" name="AutoShape 53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340" name="AutoShape 53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341" name="AutoShape 53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342" name="AutoShape 53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343" name="AutoShape 53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344" name="AutoShape 53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345" name="AutoShape 53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20346" name="Rectangle 53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0347" name="AutoShape 53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0348" name="AutoShape 54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0349" name="AutoShape 54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0350" name="AutoShape 54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0351" name="AutoShape 54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20352" name="Group 54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925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20353" name="Group 54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0354" name="Rectangle 54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355" name="AutoShape 54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356" name="AutoShape 54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357" name="AutoShape 54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358" name="AutoShape 55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359" name="AutoShape 55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360" name="AutoShape 55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361" name="AutoShape 55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20362" name="Group 55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0363" name="Rectangle 55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364" name="AutoShape 55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365" name="AutoShape 55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366" name="AutoShape 55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367" name="AutoShape 55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368" name="AutoShape 56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369" name="AutoShape 56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370" name="AutoShape 56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20371" name="Rectangle 56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0372" name="AutoShape 56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0373" name="AutoShape 56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0374" name="AutoShape 56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0375" name="AutoShape 56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0376" name="AutoShape 56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20377" name="Group 56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9440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20378" name="Group 57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0379" name="Rectangle 57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380" name="AutoShape 57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381" name="AutoShape 57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382" name="AutoShape 57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383" name="AutoShape 57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384" name="AutoShape 57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385" name="AutoShape 57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386" name="AutoShape 57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20387" name="Group 57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0388" name="Rectangle 58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389" name="AutoShape 58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390" name="AutoShape 58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391" name="AutoShape 58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392" name="AutoShape 58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393" name="AutoShape 58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394" name="AutoShape 58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395" name="AutoShape 58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20396" name="Rectangle 58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0397" name="AutoShape 58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0398" name="AutoShape 59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0399" name="AutoShape 59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0400" name="AutoShape 59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0401" name="AutoShape 59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20402" name="Group 59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9954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20403" name="Group 59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0404" name="Rectangle 59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405" name="AutoShape 59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406" name="AutoShape 59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407" name="AutoShape 59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408" name="AutoShape 60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409" name="AutoShape 60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410" name="AutoShape 60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411" name="AutoShape 60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20412" name="Group 60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0413" name="Rectangle 60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414" name="AutoShape 60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415" name="AutoShape 60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416" name="AutoShape 60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417" name="AutoShape 60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418" name="AutoShape 6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419" name="AutoShape 61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420" name="AutoShape 61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20421" name="Rectangle 61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0422" name="AutoShape 6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0423" name="AutoShape 6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0424" name="AutoShape 6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0425" name="AutoShape 6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0426" name="AutoShape 61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20427" name="Group 61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0465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20428" name="Group 62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0429" name="Rectangle 6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430" name="AutoShape 6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431" name="AutoShape 62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432" name="AutoShape 62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433" name="AutoShape 62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434" name="AutoShape 62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435" name="AutoShape 62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436" name="AutoShape 62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20437" name="Group 62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0438" name="Rectangle 63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439" name="AutoShape 63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440" name="AutoShape 63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441" name="AutoShape 63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442" name="AutoShape 63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443" name="AutoShape 63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444" name="AutoShape 63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445" name="AutoShape 63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20446" name="Rectangle 63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0447" name="AutoShape 63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0448" name="AutoShape 64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0449" name="AutoShape 64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0450" name="AutoShape 64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0451" name="AutoShape 64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20452" name="Group 64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0977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20453" name="Group 64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0454" name="Rectangle 64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455" name="AutoShape 64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456" name="AutoShape 64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457" name="AutoShape 64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458" name="AutoShape 65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459" name="AutoShape 65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460" name="AutoShape 65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461" name="AutoShape 65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20462" name="Group 65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0463" name="Rectangle 65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464" name="AutoShape 65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465" name="AutoShape 65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466" name="AutoShape 65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467" name="AutoShape 65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468" name="AutoShape 66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469" name="AutoShape 66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470" name="AutoShape 66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20471" name="Rectangle 66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0472" name="AutoShape 66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0473" name="AutoShape 66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0474" name="AutoShape 66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0475" name="AutoShape 66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0476" name="AutoShape 66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20477" name="Group 66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1491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20478" name="Group 67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0479" name="Rectangle 67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480" name="AutoShape 67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481" name="AutoShape 67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482" name="AutoShape 67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483" name="AutoShape 67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484" name="AutoShape 67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485" name="AutoShape 67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486" name="AutoShape 67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20487" name="Group 67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0488" name="Rectangle 68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489" name="AutoShape 68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490" name="AutoShape 68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491" name="AutoShape 68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492" name="AutoShape 68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493" name="AutoShape 68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494" name="AutoShape 68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495" name="AutoShape 68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20496" name="Rectangle 68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0497" name="AutoShape 68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0498" name="AutoShape 69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0499" name="AutoShape 69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0500" name="AutoShape 69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0501" name="AutoShape 69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20502" name="Group 69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2002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20503" name="Group 69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0504" name="Rectangle 69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505" name="AutoShape 69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506" name="AutoShape 69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507" name="AutoShape 69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508" name="AutoShape 70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509" name="AutoShape 70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510" name="AutoShape 70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511" name="AutoShape 70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20512" name="Group 70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0513" name="Rectangle 70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514" name="AutoShape 70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515" name="AutoShape 70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516" name="AutoShape 70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517" name="AutoShape 70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518" name="AutoShape 7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519" name="AutoShape 71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520" name="AutoShape 71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20521" name="Rectangle 71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0522" name="AutoShape 7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0523" name="AutoShape 7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0524" name="AutoShape 7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0525" name="AutoShape 7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0526" name="AutoShape 71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20527" name="Group 71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2513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20528" name="Group 72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0529" name="Rectangle 7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530" name="AutoShape 7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531" name="AutoShape 72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532" name="AutoShape 72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533" name="AutoShape 72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534" name="AutoShape 72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535" name="AutoShape 72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536" name="AutoShape 72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20537" name="Group 72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0538" name="Rectangle 73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539" name="AutoShape 73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540" name="AutoShape 73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541" name="AutoShape 73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542" name="AutoShape 73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543" name="AutoShape 73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544" name="AutoShape 73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545" name="AutoShape 73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20546" name="Rectangle 73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0547" name="AutoShape 73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0548" name="AutoShape 74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0549" name="AutoShape 74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0550" name="AutoShape 74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0551" name="AutoShape 74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20552" name="Group 74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024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20553" name="Group 74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0554" name="Rectangle 74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555" name="AutoShape 74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556" name="AutoShape 74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557" name="AutoShape 74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558" name="AutoShape 75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559" name="AutoShape 75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560" name="AutoShape 75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561" name="AutoShape 75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20562" name="Group 75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0563" name="Rectangle 75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564" name="AutoShape 75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565" name="AutoShape 75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566" name="AutoShape 75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567" name="AutoShape 75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568" name="AutoShape 76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569" name="AutoShape 76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570" name="AutoShape 76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20571" name="Rectangle 76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0572" name="AutoShape 76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0573" name="AutoShape 76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0574" name="AutoShape 76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0575" name="AutoShape 76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0576" name="AutoShape 76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20577" name="Group 76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536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20578" name="Group 77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0579" name="Rectangle 77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580" name="AutoShape 77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581" name="AutoShape 77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582" name="AutoShape 77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583" name="AutoShape 77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584" name="AutoShape 77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585" name="AutoShape 77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586" name="AutoShape 77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20587" name="Group 77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0588" name="Rectangle 78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589" name="AutoShape 78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590" name="AutoShape 78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591" name="AutoShape 78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592" name="AutoShape 78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593" name="AutoShape 78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594" name="AutoShape 78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0595" name="AutoShape 78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20596" name="Rectangle 78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0597" name="AutoShape 78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0598" name="AutoShape 79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0599" name="AutoShape 79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0600" name="AutoShape 79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0601" name="AutoShape 79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</p:grpSp>
                <p:grpSp>
                  <p:nvGrpSpPr>
                    <p:cNvPr id="120602" name="Group 79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048" y="2789"/>
                      <a:ext cx="91" cy="545"/>
                      <a:chOff x="14924" y="2789"/>
                      <a:chExt cx="91" cy="545"/>
                    </a:xfrm>
                  </p:grpSpPr>
                  <p:sp>
                    <p:nvSpPr>
                      <p:cNvPr id="120603" name="Rectangle 795"/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>
                        <a:off x="14697" y="3016"/>
                        <a:ext cx="545" cy="91"/>
                      </a:xfrm>
                      <a:prstGeom prst="rect">
                        <a:avLst/>
                      </a:prstGeom>
                      <a:solidFill>
                        <a:srgbClr val="333333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a-ES"/>
                      </a:p>
                    </p:txBody>
                  </p:sp>
                  <p:sp>
                    <p:nvSpPr>
                      <p:cNvPr id="120604" name="AutoShape 796"/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>
                        <a:off x="14948" y="2891"/>
                        <a:ext cx="45" cy="45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a-ES"/>
                      </a:p>
                    </p:txBody>
                  </p:sp>
                  <p:sp>
                    <p:nvSpPr>
                      <p:cNvPr id="120605" name="AutoShape 797"/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>
                        <a:off x="14949" y="2964"/>
                        <a:ext cx="45" cy="45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a-ES"/>
                      </a:p>
                    </p:txBody>
                  </p:sp>
                  <p:sp>
                    <p:nvSpPr>
                      <p:cNvPr id="120606" name="AutoShape 798"/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>
                        <a:off x="14948" y="3038"/>
                        <a:ext cx="45" cy="45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a-ES"/>
                      </a:p>
                    </p:txBody>
                  </p:sp>
                  <p:sp>
                    <p:nvSpPr>
                      <p:cNvPr id="120607" name="AutoShape 799"/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>
                        <a:off x="14949" y="3111"/>
                        <a:ext cx="45" cy="45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a-ES"/>
                      </a:p>
                    </p:txBody>
                  </p:sp>
                  <p:sp>
                    <p:nvSpPr>
                      <p:cNvPr id="120608" name="AutoShape 800"/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>
                        <a:off x="14948" y="3183"/>
                        <a:ext cx="45" cy="45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a-ES"/>
                      </a:p>
                    </p:txBody>
                  </p:sp>
                  <p:sp>
                    <p:nvSpPr>
                      <p:cNvPr id="120609" name="AutoShape 801"/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>
                        <a:off x="14947" y="2816"/>
                        <a:ext cx="45" cy="45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a-ES"/>
                      </a:p>
                    </p:txBody>
                  </p:sp>
                  <p:sp>
                    <p:nvSpPr>
                      <p:cNvPr id="120610" name="AutoShape 802"/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>
                        <a:off x="14949" y="3261"/>
                        <a:ext cx="45" cy="45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a-ES"/>
                      </a:p>
                    </p:txBody>
                  </p:sp>
                </p:grpSp>
              </p:grpSp>
            </p:grpSp>
            <p:grpSp>
              <p:nvGrpSpPr>
                <p:cNvPr id="120611" name="Group 803"/>
                <p:cNvGrpSpPr>
                  <a:grpSpLocks/>
                </p:cNvGrpSpPr>
                <p:nvPr/>
              </p:nvGrpSpPr>
              <p:grpSpPr bwMode="auto">
                <a:xfrm>
                  <a:off x="3220" y="2426"/>
                  <a:ext cx="245" cy="545"/>
                  <a:chOff x="3220" y="2426"/>
                  <a:chExt cx="245" cy="545"/>
                </a:xfrm>
              </p:grpSpPr>
              <p:grpSp>
                <p:nvGrpSpPr>
                  <p:cNvPr id="120612" name="Group 804"/>
                  <p:cNvGrpSpPr>
                    <a:grpSpLocks/>
                  </p:cNvGrpSpPr>
                  <p:nvPr/>
                </p:nvGrpSpPr>
                <p:grpSpPr bwMode="auto">
                  <a:xfrm>
                    <a:off x="3223" y="2880"/>
                    <a:ext cx="242" cy="91"/>
                    <a:chOff x="2449" y="3016"/>
                    <a:chExt cx="242" cy="91"/>
                  </a:xfrm>
                </p:grpSpPr>
                <p:sp>
                  <p:nvSpPr>
                    <p:cNvPr id="120613" name="Rectangle 8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49" y="3016"/>
                      <a:ext cx="242" cy="91"/>
                    </a:xfrm>
                    <a:prstGeom prst="rect">
                      <a:avLst/>
                    </a:prstGeom>
                    <a:solidFill>
                      <a:srgbClr val="333333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a-ES"/>
                    </a:p>
                  </p:txBody>
                </p:sp>
                <p:sp>
                  <p:nvSpPr>
                    <p:cNvPr id="120614" name="AutoShape 8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76" y="3038"/>
                      <a:ext cx="45" cy="45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a-ES"/>
                    </a:p>
                  </p:txBody>
                </p:sp>
                <p:sp>
                  <p:nvSpPr>
                    <p:cNvPr id="120615" name="AutoShape 8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49" y="3037"/>
                      <a:ext cx="45" cy="45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a-ES"/>
                    </a:p>
                  </p:txBody>
                </p:sp>
                <p:sp>
                  <p:nvSpPr>
                    <p:cNvPr id="120616" name="AutoShape 8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21" y="3038"/>
                      <a:ext cx="45" cy="45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a-ES"/>
                    </a:p>
                  </p:txBody>
                </p:sp>
              </p:grpSp>
              <p:grpSp>
                <p:nvGrpSpPr>
                  <p:cNvPr id="120617" name="Group 809"/>
                  <p:cNvGrpSpPr>
                    <a:grpSpLocks/>
                  </p:cNvGrpSpPr>
                  <p:nvPr/>
                </p:nvGrpSpPr>
                <p:grpSpPr bwMode="auto">
                  <a:xfrm>
                    <a:off x="3220" y="2426"/>
                    <a:ext cx="242" cy="91"/>
                    <a:chOff x="2449" y="3016"/>
                    <a:chExt cx="242" cy="91"/>
                  </a:xfrm>
                </p:grpSpPr>
                <p:sp>
                  <p:nvSpPr>
                    <p:cNvPr id="120618" name="Rectangle 8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49" y="3016"/>
                      <a:ext cx="242" cy="91"/>
                    </a:xfrm>
                    <a:prstGeom prst="rect">
                      <a:avLst/>
                    </a:prstGeom>
                    <a:solidFill>
                      <a:srgbClr val="333333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a-ES"/>
                    </a:p>
                  </p:txBody>
                </p:sp>
                <p:sp>
                  <p:nvSpPr>
                    <p:cNvPr id="120619" name="AutoShape 8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76" y="3038"/>
                      <a:ext cx="45" cy="45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a-ES"/>
                    </a:p>
                  </p:txBody>
                </p:sp>
                <p:sp>
                  <p:nvSpPr>
                    <p:cNvPr id="120620" name="AutoShape 8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49" y="3037"/>
                      <a:ext cx="45" cy="45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a-ES"/>
                    </a:p>
                  </p:txBody>
                </p:sp>
                <p:sp>
                  <p:nvSpPr>
                    <p:cNvPr id="120621" name="AutoShape 8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21" y="3038"/>
                      <a:ext cx="45" cy="45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a-ES"/>
                    </a:p>
                  </p:txBody>
                </p:sp>
              </p:grpSp>
            </p:grpSp>
          </p:grpSp>
          <p:grpSp>
            <p:nvGrpSpPr>
              <p:cNvPr id="120622" name="Group 814"/>
              <p:cNvGrpSpPr>
                <a:grpSpLocks/>
              </p:cNvGrpSpPr>
              <p:nvPr/>
            </p:nvGrpSpPr>
            <p:grpSpPr bwMode="auto">
              <a:xfrm>
                <a:off x="2419" y="2562"/>
                <a:ext cx="245" cy="545"/>
                <a:chOff x="3220" y="2426"/>
                <a:chExt cx="245" cy="545"/>
              </a:xfrm>
            </p:grpSpPr>
            <p:grpSp>
              <p:nvGrpSpPr>
                <p:cNvPr id="120623" name="Group 815"/>
                <p:cNvGrpSpPr>
                  <a:grpSpLocks/>
                </p:cNvGrpSpPr>
                <p:nvPr/>
              </p:nvGrpSpPr>
              <p:grpSpPr bwMode="auto">
                <a:xfrm>
                  <a:off x="3223" y="2880"/>
                  <a:ext cx="242" cy="91"/>
                  <a:chOff x="2449" y="3016"/>
                  <a:chExt cx="242" cy="91"/>
                </a:xfrm>
              </p:grpSpPr>
              <p:sp>
                <p:nvSpPr>
                  <p:cNvPr id="120624" name="Rectangle 816"/>
                  <p:cNvSpPr>
                    <a:spLocks noChangeArrowheads="1"/>
                  </p:cNvSpPr>
                  <p:nvPr/>
                </p:nvSpPr>
                <p:spPr bwMode="auto">
                  <a:xfrm>
                    <a:off x="2449" y="3016"/>
                    <a:ext cx="242" cy="91"/>
                  </a:xfrm>
                  <a:prstGeom prst="rect">
                    <a:avLst/>
                  </a:prstGeom>
                  <a:solidFill>
                    <a:srgbClr val="3333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120625" name="AutoShape 817"/>
                  <p:cNvSpPr>
                    <a:spLocks noChangeArrowheads="1"/>
                  </p:cNvSpPr>
                  <p:nvPr/>
                </p:nvSpPr>
                <p:spPr bwMode="auto">
                  <a:xfrm>
                    <a:off x="2476" y="3038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120626" name="AutoShape 818"/>
                  <p:cNvSpPr>
                    <a:spLocks noChangeArrowheads="1"/>
                  </p:cNvSpPr>
                  <p:nvPr/>
                </p:nvSpPr>
                <p:spPr bwMode="auto">
                  <a:xfrm>
                    <a:off x="2549" y="3037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120627" name="AutoShape 819"/>
                  <p:cNvSpPr>
                    <a:spLocks noChangeArrowheads="1"/>
                  </p:cNvSpPr>
                  <p:nvPr/>
                </p:nvSpPr>
                <p:spPr bwMode="auto">
                  <a:xfrm>
                    <a:off x="2621" y="3038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</p:grpSp>
            <p:grpSp>
              <p:nvGrpSpPr>
                <p:cNvPr id="120628" name="Group 820"/>
                <p:cNvGrpSpPr>
                  <a:grpSpLocks/>
                </p:cNvGrpSpPr>
                <p:nvPr/>
              </p:nvGrpSpPr>
              <p:grpSpPr bwMode="auto">
                <a:xfrm>
                  <a:off x="3220" y="2426"/>
                  <a:ext cx="242" cy="91"/>
                  <a:chOff x="2449" y="3016"/>
                  <a:chExt cx="242" cy="91"/>
                </a:xfrm>
              </p:grpSpPr>
              <p:sp>
                <p:nvSpPr>
                  <p:cNvPr id="120629" name="Rectangle 821"/>
                  <p:cNvSpPr>
                    <a:spLocks noChangeArrowheads="1"/>
                  </p:cNvSpPr>
                  <p:nvPr/>
                </p:nvSpPr>
                <p:spPr bwMode="auto">
                  <a:xfrm>
                    <a:off x="2449" y="3016"/>
                    <a:ext cx="242" cy="91"/>
                  </a:xfrm>
                  <a:prstGeom prst="rect">
                    <a:avLst/>
                  </a:prstGeom>
                  <a:solidFill>
                    <a:srgbClr val="3333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120630" name="AutoShape 822"/>
                  <p:cNvSpPr>
                    <a:spLocks noChangeArrowheads="1"/>
                  </p:cNvSpPr>
                  <p:nvPr/>
                </p:nvSpPr>
                <p:spPr bwMode="auto">
                  <a:xfrm>
                    <a:off x="2476" y="3038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120631" name="AutoShape 823"/>
                  <p:cNvSpPr>
                    <a:spLocks noChangeArrowheads="1"/>
                  </p:cNvSpPr>
                  <p:nvPr/>
                </p:nvSpPr>
                <p:spPr bwMode="auto">
                  <a:xfrm>
                    <a:off x="2549" y="3037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120632" name="AutoShape 824"/>
                  <p:cNvSpPr>
                    <a:spLocks noChangeArrowheads="1"/>
                  </p:cNvSpPr>
                  <p:nvPr/>
                </p:nvSpPr>
                <p:spPr bwMode="auto">
                  <a:xfrm>
                    <a:off x="2621" y="3038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</p:grpSp>
          </p:grpSp>
        </p:grpSp>
        <p:grpSp>
          <p:nvGrpSpPr>
            <p:cNvPr id="120633" name="Group 825"/>
            <p:cNvGrpSpPr>
              <a:grpSpLocks/>
            </p:cNvGrpSpPr>
            <p:nvPr/>
          </p:nvGrpSpPr>
          <p:grpSpPr bwMode="auto">
            <a:xfrm>
              <a:off x="686" y="1020"/>
              <a:ext cx="11044" cy="57"/>
              <a:chOff x="686" y="1020"/>
              <a:chExt cx="11044" cy="57"/>
            </a:xfrm>
          </p:grpSpPr>
          <p:sp>
            <p:nvSpPr>
              <p:cNvPr id="120634" name="AutoShape 826"/>
              <p:cNvSpPr>
                <a:spLocks noChangeArrowheads="1"/>
              </p:cNvSpPr>
              <p:nvPr/>
            </p:nvSpPr>
            <p:spPr bwMode="auto">
              <a:xfrm>
                <a:off x="686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20635" name="AutoShape 827"/>
              <p:cNvSpPr>
                <a:spLocks noChangeArrowheads="1"/>
              </p:cNvSpPr>
              <p:nvPr/>
            </p:nvSpPr>
            <p:spPr bwMode="auto">
              <a:xfrm>
                <a:off x="1061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20636" name="AutoShape 828"/>
              <p:cNvSpPr>
                <a:spLocks noChangeArrowheads="1"/>
              </p:cNvSpPr>
              <p:nvPr/>
            </p:nvSpPr>
            <p:spPr bwMode="auto">
              <a:xfrm>
                <a:off x="1433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20637" name="AutoShape 829"/>
              <p:cNvSpPr>
                <a:spLocks noChangeArrowheads="1"/>
              </p:cNvSpPr>
              <p:nvPr/>
            </p:nvSpPr>
            <p:spPr bwMode="auto">
              <a:xfrm>
                <a:off x="1805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20638" name="AutoShape 830"/>
              <p:cNvSpPr>
                <a:spLocks noChangeArrowheads="1"/>
              </p:cNvSpPr>
              <p:nvPr/>
            </p:nvSpPr>
            <p:spPr bwMode="auto">
              <a:xfrm>
                <a:off x="2180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20639" name="AutoShape 831"/>
              <p:cNvSpPr>
                <a:spLocks noChangeArrowheads="1"/>
              </p:cNvSpPr>
              <p:nvPr/>
            </p:nvSpPr>
            <p:spPr bwMode="auto">
              <a:xfrm>
                <a:off x="2552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20640" name="AutoShape 832"/>
              <p:cNvSpPr>
                <a:spLocks noChangeArrowheads="1"/>
              </p:cNvSpPr>
              <p:nvPr/>
            </p:nvSpPr>
            <p:spPr bwMode="auto">
              <a:xfrm>
                <a:off x="2918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20641" name="AutoShape 833"/>
              <p:cNvSpPr>
                <a:spLocks noChangeArrowheads="1"/>
              </p:cNvSpPr>
              <p:nvPr/>
            </p:nvSpPr>
            <p:spPr bwMode="auto">
              <a:xfrm>
                <a:off x="3293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20642" name="AutoShape 834"/>
              <p:cNvSpPr>
                <a:spLocks noChangeArrowheads="1"/>
              </p:cNvSpPr>
              <p:nvPr/>
            </p:nvSpPr>
            <p:spPr bwMode="auto">
              <a:xfrm>
                <a:off x="3665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20643" name="AutoShape 835"/>
              <p:cNvSpPr>
                <a:spLocks noChangeArrowheads="1"/>
              </p:cNvSpPr>
              <p:nvPr/>
            </p:nvSpPr>
            <p:spPr bwMode="auto">
              <a:xfrm>
                <a:off x="4037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20644" name="AutoShape 836"/>
              <p:cNvSpPr>
                <a:spLocks noChangeArrowheads="1"/>
              </p:cNvSpPr>
              <p:nvPr/>
            </p:nvSpPr>
            <p:spPr bwMode="auto">
              <a:xfrm>
                <a:off x="4412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20645" name="AutoShape 837"/>
              <p:cNvSpPr>
                <a:spLocks noChangeArrowheads="1"/>
              </p:cNvSpPr>
              <p:nvPr/>
            </p:nvSpPr>
            <p:spPr bwMode="auto">
              <a:xfrm>
                <a:off x="4784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20646" name="AutoShape 838"/>
              <p:cNvSpPr>
                <a:spLocks noChangeArrowheads="1"/>
              </p:cNvSpPr>
              <p:nvPr/>
            </p:nvSpPr>
            <p:spPr bwMode="auto">
              <a:xfrm>
                <a:off x="5143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20647" name="AutoShape 839"/>
              <p:cNvSpPr>
                <a:spLocks noChangeArrowheads="1"/>
              </p:cNvSpPr>
              <p:nvPr/>
            </p:nvSpPr>
            <p:spPr bwMode="auto">
              <a:xfrm>
                <a:off x="5518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20648" name="AutoShape 840"/>
              <p:cNvSpPr>
                <a:spLocks noChangeArrowheads="1"/>
              </p:cNvSpPr>
              <p:nvPr/>
            </p:nvSpPr>
            <p:spPr bwMode="auto">
              <a:xfrm>
                <a:off x="5890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20649" name="AutoShape 841"/>
              <p:cNvSpPr>
                <a:spLocks noChangeArrowheads="1"/>
              </p:cNvSpPr>
              <p:nvPr/>
            </p:nvSpPr>
            <p:spPr bwMode="auto">
              <a:xfrm>
                <a:off x="6262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20650" name="AutoShape 842"/>
              <p:cNvSpPr>
                <a:spLocks noChangeArrowheads="1"/>
              </p:cNvSpPr>
              <p:nvPr/>
            </p:nvSpPr>
            <p:spPr bwMode="auto">
              <a:xfrm>
                <a:off x="6637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20651" name="AutoShape 843"/>
              <p:cNvSpPr>
                <a:spLocks noChangeArrowheads="1"/>
              </p:cNvSpPr>
              <p:nvPr/>
            </p:nvSpPr>
            <p:spPr bwMode="auto">
              <a:xfrm>
                <a:off x="7009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20652" name="AutoShape 844"/>
              <p:cNvSpPr>
                <a:spLocks noChangeArrowheads="1"/>
              </p:cNvSpPr>
              <p:nvPr/>
            </p:nvSpPr>
            <p:spPr bwMode="auto">
              <a:xfrm>
                <a:off x="7375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20653" name="AutoShape 845"/>
              <p:cNvSpPr>
                <a:spLocks noChangeArrowheads="1"/>
              </p:cNvSpPr>
              <p:nvPr/>
            </p:nvSpPr>
            <p:spPr bwMode="auto">
              <a:xfrm>
                <a:off x="7750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20654" name="AutoShape 846"/>
              <p:cNvSpPr>
                <a:spLocks noChangeArrowheads="1"/>
              </p:cNvSpPr>
              <p:nvPr/>
            </p:nvSpPr>
            <p:spPr bwMode="auto">
              <a:xfrm>
                <a:off x="8122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20655" name="AutoShape 847"/>
              <p:cNvSpPr>
                <a:spLocks noChangeArrowheads="1"/>
              </p:cNvSpPr>
              <p:nvPr/>
            </p:nvSpPr>
            <p:spPr bwMode="auto">
              <a:xfrm>
                <a:off x="8494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20656" name="AutoShape 848"/>
              <p:cNvSpPr>
                <a:spLocks noChangeArrowheads="1"/>
              </p:cNvSpPr>
              <p:nvPr/>
            </p:nvSpPr>
            <p:spPr bwMode="auto">
              <a:xfrm>
                <a:off x="8869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20657" name="AutoShape 849"/>
              <p:cNvSpPr>
                <a:spLocks noChangeArrowheads="1"/>
              </p:cNvSpPr>
              <p:nvPr/>
            </p:nvSpPr>
            <p:spPr bwMode="auto">
              <a:xfrm>
                <a:off x="9232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20658" name="AutoShape 850"/>
              <p:cNvSpPr>
                <a:spLocks noChangeArrowheads="1"/>
              </p:cNvSpPr>
              <p:nvPr/>
            </p:nvSpPr>
            <p:spPr bwMode="auto">
              <a:xfrm>
                <a:off x="9588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20659" name="AutoShape 851"/>
              <p:cNvSpPr>
                <a:spLocks noChangeArrowheads="1"/>
              </p:cNvSpPr>
              <p:nvPr/>
            </p:nvSpPr>
            <p:spPr bwMode="auto">
              <a:xfrm>
                <a:off x="9945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20660" name="AutoShape 852"/>
              <p:cNvSpPr>
                <a:spLocks noChangeArrowheads="1"/>
              </p:cNvSpPr>
              <p:nvPr/>
            </p:nvSpPr>
            <p:spPr bwMode="auto">
              <a:xfrm>
                <a:off x="10317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20661" name="AutoShape 853"/>
              <p:cNvSpPr>
                <a:spLocks noChangeArrowheads="1"/>
              </p:cNvSpPr>
              <p:nvPr/>
            </p:nvSpPr>
            <p:spPr bwMode="auto">
              <a:xfrm>
                <a:off x="10689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20662" name="AutoShape 854"/>
              <p:cNvSpPr>
                <a:spLocks noChangeArrowheads="1"/>
              </p:cNvSpPr>
              <p:nvPr/>
            </p:nvSpPr>
            <p:spPr bwMode="auto">
              <a:xfrm>
                <a:off x="11064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20663" name="AutoShape 855"/>
              <p:cNvSpPr>
                <a:spLocks noChangeArrowheads="1"/>
              </p:cNvSpPr>
              <p:nvPr/>
            </p:nvSpPr>
            <p:spPr bwMode="auto">
              <a:xfrm>
                <a:off x="11436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</p:grpSp>
      </p:grpSp>
      <p:sp>
        <p:nvSpPr>
          <p:cNvPr id="120664" name="Rectangle 856"/>
          <p:cNvSpPr>
            <a:spLocks noChangeArrowheads="1"/>
          </p:cNvSpPr>
          <p:nvPr/>
        </p:nvSpPr>
        <p:spPr bwMode="auto">
          <a:xfrm>
            <a:off x="3095625" y="5940425"/>
            <a:ext cx="1296988" cy="10795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120665" name="Rectangle 857"/>
          <p:cNvSpPr>
            <a:spLocks noChangeArrowheads="1"/>
          </p:cNvSpPr>
          <p:nvPr/>
        </p:nvSpPr>
        <p:spPr bwMode="auto">
          <a:xfrm>
            <a:off x="4389438" y="5940425"/>
            <a:ext cx="6192837" cy="1079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120666" name="Rectangle 858"/>
          <p:cNvSpPr>
            <a:spLocks noChangeArrowheads="1"/>
          </p:cNvSpPr>
          <p:nvPr/>
        </p:nvSpPr>
        <p:spPr bwMode="auto">
          <a:xfrm flipH="1">
            <a:off x="0" y="5940425"/>
            <a:ext cx="1800225" cy="10795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grpSp>
        <p:nvGrpSpPr>
          <p:cNvPr id="120667" name="Group 859"/>
          <p:cNvGrpSpPr>
            <a:grpSpLocks/>
          </p:cNvGrpSpPr>
          <p:nvPr/>
        </p:nvGrpSpPr>
        <p:grpSpPr bwMode="auto">
          <a:xfrm>
            <a:off x="1295400" y="5219700"/>
            <a:ext cx="1728788" cy="790575"/>
            <a:chOff x="816" y="3288"/>
            <a:chExt cx="1089" cy="499"/>
          </a:xfrm>
        </p:grpSpPr>
        <p:sp>
          <p:nvSpPr>
            <p:cNvPr id="120668" name="AutoShape 860"/>
            <p:cNvSpPr>
              <a:spLocks/>
            </p:cNvSpPr>
            <p:nvPr/>
          </p:nvSpPr>
          <p:spPr bwMode="auto">
            <a:xfrm rot="5400000">
              <a:off x="1293" y="3174"/>
              <a:ext cx="136" cy="1089"/>
            </a:xfrm>
            <a:prstGeom prst="leftBrace">
              <a:avLst>
                <a:gd name="adj1" fmla="val 66728"/>
                <a:gd name="adj2" fmla="val 50898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20669" name="Line 861"/>
            <p:cNvSpPr>
              <a:spLocks noChangeShapeType="1"/>
            </p:cNvSpPr>
            <p:nvPr/>
          </p:nvSpPr>
          <p:spPr bwMode="auto">
            <a:xfrm>
              <a:off x="1361" y="3288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120670" name="Rectangle 862"/>
          <p:cNvSpPr>
            <a:spLocks noChangeArrowheads="1"/>
          </p:cNvSpPr>
          <p:nvPr/>
        </p:nvSpPr>
        <p:spPr bwMode="auto">
          <a:xfrm>
            <a:off x="1330325" y="6084888"/>
            <a:ext cx="1262063" cy="88900"/>
          </a:xfrm>
          <a:prstGeom prst="rect">
            <a:avLst/>
          </a:prstGeom>
          <a:gradFill rotWithShape="1">
            <a:gsLst>
              <a:gs pos="0">
                <a:srgbClr val="FF3300">
                  <a:alpha val="75000"/>
                </a:srgbClr>
              </a:gs>
              <a:gs pos="100000">
                <a:srgbClr val="FF3300">
                  <a:alpha val="75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grpSp>
        <p:nvGrpSpPr>
          <p:cNvPr id="120671" name="Group 863"/>
          <p:cNvGrpSpPr>
            <a:grpSpLocks/>
          </p:cNvGrpSpPr>
          <p:nvPr/>
        </p:nvGrpSpPr>
        <p:grpSpPr bwMode="auto">
          <a:xfrm>
            <a:off x="3021013" y="4360863"/>
            <a:ext cx="4897437" cy="584200"/>
            <a:chOff x="1903" y="2747"/>
            <a:chExt cx="3086" cy="368"/>
          </a:xfrm>
        </p:grpSpPr>
        <p:sp>
          <p:nvSpPr>
            <p:cNvPr id="120672" name="Rectangle 864"/>
            <p:cNvSpPr>
              <a:spLocks noChangeArrowheads="1"/>
            </p:cNvSpPr>
            <p:nvPr/>
          </p:nvSpPr>
          <p:spPr bwMode="auto">
            <a:xfrm rot="-363105">
              <a:off x="1903" y="3066"/>
              <a:ext cx="92" cy="49"/>
            </a:xfrm>
            <a:prstGeom prst="rect">
              <a:avLst/>
            </a:prstGeom>
            <a:gradFill rotWithShape="1">
              <a:gsLst>
                <a:gs pos="0">
                  <a:srgbClr val="FF3300">
                    <a:alpha val="75000"/>
                  </a:srgbClr>
                </a:gs>
                <a:gs pos="100000">
                  <a:srgbClr val="FF33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20673" name="Rectangle 865"/>
            <p:cNvSpPr>
              <a:spLocks noChangeArrowheads="1"/>
            </p:cNvSpPr>
            <p:nvPr/>
          </p:nvSpPr>
          <p:spPr bwMode="auto">
            <a:xfrm rot="-363105">
              <a:off x="2115" y="3043"/>
              <a:ext cx="92" cy="49"/>
            </a:xfrm>
            <a:prstGeom prst="rect">
              <a:avLst/>
            </a:prstGeom>
            <a:gradFill rotWithShape="1">
              <a:gsLst>
                <a:gs pos="0">
                  <a:srgbClr val="FF3300">
                    <a:alpha val="75000"/>
                  </a:srgbClr>
                </a:gs>
                <a:gs pos="100000">
                  <a:srgbClr val="FF33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20674" name="Rectangle 866"/>
            <p:cNvSpPr>
              <a:spLocks noChangeArrowheads="1"/>
            </p:cNvSpPr>
            <p:nvPr/>
          </p:nvSpPr>
          <p:spPr bwMode="auto">
            <a:xfrm rot="-363105">
              <a:off x="2340" y="3019"/>
              <a:ext cx="92" cy="49"/>
            </a:xfrm>
            <a:prstGeom prst="rect">
              <a:avLst/>
            </a:prstGeom>
            <a:gradFill rotWithShape="1">
              <a:gsLst>
                <a:gs pos="0">
                  <a:srgbClr val="FF3300">
                    <a:alpha val="75000"/>
                  </a:srgbClr>
                </a:gs>
                <a:gs pos="100000">
                  <a:srgbClr val="FF33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20675" name="Rectangle 867"/>
            <p:cNvSpPr>
              <a:spLocks noChangeArrowheads="1"/>
            </p:cNvSpPr>
            <p:nvPr/>
          </p:nvSpPr>
          <p:spPr bwMode="auto">
            <a:xfrm rot="-363105">
              <a:off x="2588" y="2995"/>
              <a:ext cx="92" cy="49"/>
            </a:xfrm>
            <a:prstGeom prst="rect">
              <a:avLst/>
            </a:prstGeom>
            <a:gradFill rotWithShape="1">
              <a:gsLst>
                <a:gs pos="0">
                  <a:srgbClr val="FF3300">
                    <a:alpha val="75000"/>
                  </a:srgbClr>
                </a:gs>
                <a:gs pos="100000">
                  <a:srgbClr val="FF33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20676" name="Rectangle 868"/>
            <p:cNvSpPr>
              <a:spLocks noChangeArrowheads="1"/>
            </p:cNvSpPr>
            <p:nvPr/>
          </p:nvSpPr>
          <p:spPr bwMode="auto">
            <a:xfrm rot="-363105">
              <a:off x="2833" y="2967"/>
              <a:ext cx="92" cy="49"/>
            </a:xfrm>
            <a:prstGeom prst="rect">
              <a:avLst/>
            </a:prstGeom>
            <a:gradFill rotWithShape="1">
              <a:gsLst>
                <a:gs pos="0">
                  <a:srgbClr val="FF3300">
                    <a:alpha val="75000"/>
                  </a:srgbClr>
                </a:gs>
                <a:gs pos="100000">
                  <a:srgbClr val="FF33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20677" name="Rectangle 869"/>
            <p:cNvSpPr>
              <a:spLocks noChangeArrowheads="1"/>
            </p:cNvSpPr>
            <p:nvPr/>
          </p:nvSpPr>
          <p:spPr bwMode="auto">
            <a:xfrm rot="-363105">
              <a:off x="3045" y="2944"/>
              <a:ext cx="92" cy="49"/>
            </a:xfrm>
            <a:prstGeom prst="rect">
              <a:avLst/>
            </a:prstGeom>
            <a:gradFill rotWithShape="1">
              <a:gsLst>
                <a:gs pos="0">
                  <a:srgbClr val="FF3300">
                    <a:alpha val="75000"/>
                  </a:srgbClr>
                </a:gs>
                <a:gs pos="100000">
                  <a:srgbClr val="FF33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20678" name="Rectangle 870"/>
            <p:cNvSpPr>
              <a:spLocks noChangeArrowheads="1"/>
            </p:cNvSpPr>
            <p:nvPr/>
          </p:nvSpPr>
          <p:spPr bwMode="auto">
            <a:xfrm rot="-363105">
              <a:off x="3270" y="2920"/>
              <a:ext cx="92" cy="49"/>
            </a:xfrm>
            <a:prstGeom prst="rect">
              <a:avLst/>
            </a:prstGeom>
            <a:gradFill rotWithShape="1">
              <a:gsLst>
                <a:gs pos="0">
                  <a:srgbClr val="FF3300">
                    <a:alpha val="75000"/>
                  </a:srgbClr>
                </a:gs>
                <a:gs pos="100000">
                  <a:srgbClr val="FF33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20679" name="Rectangle 871"/>
            <p:cNvSpPr>
              <a:spLocks noChangeArrowheads="1"/>
            </p:cNvSpPr>
            <p:nvPr/>
          </p:nvSpPr>
          <p:spPr bwMode="auto">
            <a:xfrm rot="-363105">
              <a:off x="3518" y="2896"/>
              <a:ext cx="92" cy="49"/>
            </a:xfrm>
            <a:prstGeom prst="rect">
              <a:avLst/>
            </a:prstGeom>
            <a:gradFill rotWithShape="1">
              <a:gsLst>
                <a:gs pos="0">
                  <a:srgbClr val="FF3300">
                    <a:alpha val="75000"/>
                  </a:srgbClr>
                </a:gs>
                <a:gs pos="100000">
                  <a:srgbClr val="FF33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20680" name="Rectangle 872"/>
            <p:cNvSpPr>
              <a:spLocks noChangeArrowheads="1"/>
            </p:cNvSpPr>
            <p:nvPr/>
          </p:nvSpPr>
          <p:spPr bwMode="auto">
            <a:xfrm rot="-363105">
              <a:off x="3755" y="2869"/>
              <a:ext cx="92" cy="49"/>
            </a:xfrm>
            <a:prstGeom prst="rect">
              <a:avLst/>
            </a:prstGeom>
            <a:gradFill rotWithShape="1">
              <a:gsLst>
                <a:gs pos="0">
                  <a:srgbClr val="FF3300">
                    <a:alpha val="75000"/>
                  </a:srgbClr>
                </a:gs>
                <a:gs pos="100000">
                  <a:srgbClr val="FF33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20681" name="Rectangle 873"/>
            <p:cNvSpPr>
              <a:spLocks noChangeArrowheads="1"/>
            </p:cNvSpPr>
            <p:nvPr/>
          </p:nvSpPr>
          <p:spPr bwMode="auto">
            <a:xfrm rot="-363105">
              <a:off x="3967" y="2846"/>
              <a:ext cx="92" cy="49"/>
            </a:xfrm>
            <a:prstGeom prst="rect">
              <a:avLst/>
            </a:prstGeom>
            <a:gradFill rotWithShape="1">
              <a:gsLst>
                <a:gs pos="0">
                  <a:srgbClr val="FF3300">
                    <a:alpha val="75000"/>
                  </a:srgbClr>
                </a:gs>
                <a:gs pos="100000">
                  <a:srgbClr val="FF33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20682" name="Rectangle 874"/>
            <p:cNvSpPr>
              <a:spLocks noChangeArrowheads="1"/>
            </p:cNvSpPr>
            <p:nvPr/>
          </p:nvSpPr>
          <p:spPr bwMode="auto">
            <a:xfrm rot="-363105">
              <a:off x="4192" y="2822"/>
              <a:ext cx="92" cy="49"/>
            </a:xfrm>
            <a:prstGeom prst="rect">
              <a:avLst/>
            </a:prstGeom>
            <a:gradFill rotWithShape="1">
              <a:gsLst>
                <a:gs pos="0">
                  <a:srgbClr val="FF3300">
                    <a:alpha val="75000"/>
                  </a:srgbClr>
                </a:gs>
                <a:gs pos="100000">
                  <a:srgbClr val="FF33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20683" name="Rectangle 875"/>
            <p:cNvSpPr>
              <a:spLocks noChangeArrowheads="1"/>
            </p:cNvSpPr>
            <p:nvPr/>
          </p:nvSpPr>
          <p:spPr bwMode="auto">
            <a:xfrm rot="-363105">
              <a:off x="4440" y="2798"/>
              <a:ext cx="92" cy="49"/>
            </a:xfrm>
            <a:prstGeom prst="rect">
              <a:avLst/>
            </a:prstGeom>
            <a:gradFill rotWithShape="1">
              <a:gsLst>
                <a:gs pos="0">
                  <a:srgbClr val="FF3300">
                    <a:alpha val="75000"/>
                  </a:srgbClr>
                </a:gs>
                <a:gs pos="100000">
                  <a:srgbClr val="FF33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20684" name="Rectangle 876"/>
            <p:cNvSpPr>
              <a:spLocks noChangeArrowheads="1"/>
            </p:cNvSpPr>
            <p:nvPr/>
          </p:nvSpPr>
          <p:spPr bwMode="auto">
            <a:xfrm rot="-363105">
              <a:off x="4685" y="2770"/>
              <a:ext cx="92" cy="49"/>
            </a:xfrm>
            <a:prstGeom prst="rect">
              <a:avLst/>
            </a:prstGeom>
            <a:gradFill rotWithShape="1">
              <a:gsLst>
                <a:gs pos="0">
                  <a:srgbClr val="FF3300">
                    <a:alpha val="75000"/>
                  </a:srgbClr>
                </a:gs>
                <a:gs pos="100000">
                  <a:srgbClr val="FF33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20685" name="Rectangle 877"/>
            <p:cNvSpPr>
              <a:spLocks noChangeArrowheads="1"/>
            </p:cNvSpPr>
            <p:nvPr/>
          </p:nvSpPr>
          <p:spPr bwMode="auto">
            <a:xfrm rot="-363105">
              <a:off x="4897" y="2747"/>
              <a:ext cx="92" cy="49"/>
            </a:xfrm>
            <a:prstGeom prst="rect">
              <a:avLst/>
            </a:prstGeom>
            <a:gradFill rotWithShape="1">
              <a:gsLst>
                <a:gs pos="0">
                  <a:srgbClr val="FF3300">
                    <a:alpha val="75000"/>
                  </a:srgbClr>
                </a:gs>
                <a:gs pos="100000">
                  <a:srgbClr val="FF33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</p:grpSp>
      <p:sp>
        <p:nvSpPr>
          <p:cNvPr id="120686" name="Rectangle 878"/>
          <p:cNvSpPr>
            <a:spLocks noChangeArrowheads="1"/>
          </p:cNvSpPr>
          <p:nvPr/>
        </p:nvSpPr>
        <p:spPr bwMode="auto">
          <a:xfrm>
            <a:off x="1330325" y="6084888"/>
            <a:ext cx="1262063" cy="88900"/>
          </a:xfrm>
          <a:prstGeom prst="rect">
            <a:avLst/>
          </a:prstGeom>
          <a:gradFill rotWithShape="1">
            <a:gsLst>
              <a:gs pos="0">
                <a:srgbClr val="FF3300">
                  <a:alpha val="75000"/>
                </a:srgbClr>
              </a:gs>
              <a:gs pos="100000">
                <a:srgbClr val="FF3300">
                  <a:alpha val="75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120687" name="Text Box 879"/>
          <p:cNvSpPr txBox="1">
            <a:spLocks noChangeArrowheads="1"/>
          </p:cNvSpPr>
          <p:nvPr/>
        </p:nvSpPr>
        <p:spPr bwMode="auto">
          <a:xfrm>
            <a:off x="719138" y="827088"/>
            <a:ext cx="46815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82" tIns="44991" rIns="89982" bIns="44991">
            <a:spAutoFit/>
          </a:bodyPr>
          <a:lstStyle>
            <a:lvl1pPr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431800" indent="-215900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647700" indent="-215900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862013" indent="-214313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1079500" indent="-217488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15367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19939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24511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29083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>
              <a:lnSpc>
                <a:spcPct val="101000"/>
              </a:lnSpc>
            </a:pPr>
            <a:r>
              <a:rPr lang="en-GB" sz="2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1</a:t>
            </a:r>
            <a:r>
              <a:rPr lang="es-ES" sz="2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) </a:t>
            </a:r>
            <a:r>
              <a:rPr lang="en-US" sz="2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Client</a:t>
            </a:r>
            <a:r>
              <a:rPr lang="es-ES" sz="2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-driven policy</a:t>
            </a:r>
            <a:endParaRPr lang="en-GB" sz="26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9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" dur="500"/>
                                        <p:tgtEl>
                                          <p:spTgt spid="1198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206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079E-6 0.00084 L -0.17481 0.00084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4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0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4" grpId="0" animBg="1"/>
      <p:bldP spid="119814" grpId="1" animBg="1"/>
      <p:bldP spid="120670" grpId="0" animBg="1"/>
      <p:bldP spid="12068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ext Box 2"/>
          <p:cNvSpPr txBox="1">
            <a:spLocks noChangeArrowheads="1"/>
          </p:cNvSpPr>
          <p:nvPr/>
        </p:nvSpPr>
        <p:spPr bwMode="auto">
          <a:xfrm>
            <a:off x="71438" y="44450"/>
            <a:ext cx="9648825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82" tIns="44991" rIns="89982" bIns="44991">
            <a:spAutoFit/>
          </a:bodyPr>
          <a:lstStyle>
            <a:lvl1pPr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431800" indent="-215900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647700" indent="-215900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862013" indent="-214313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1079500" indent="-217488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15367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19939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24511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29083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>
              <a:lnSpc>
                <a:spcPct val="101000"/>
              </a:lnSpc>
            </a:pPr>
            <a:r>
              <a:rPr lang="en-GB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POLICIES OF VIDEO TRANSMISSION</a:t>
            </a:r>
          </a:p>
        </p:txBody>
      </p:sp>
      <p:sp>
        <p:nvSpPr>
          <p:cNvPr id="121860" name="Rectangle 4"/>
          <p:cNvSpPr>
            <a:spLocks noChangeArrowheads="1"/>
          </p:cNvSpPr>
          <p:nvPr/>
        </p:nvSpPr>
        <p:spPr bwMode="auto">
          <a:xfrm>
            <a:off x="1584325" y="4500563"/>
            <a:ext cx="1227138" cy="7191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1" rIns="91420" bIns="45711" anchor="ctr"/>
          <a:lstStyle/>
          <a:p>
            <a:pPr algn="ctr" defTabSz="449263"/>
            <a:r>
              <a:rPr lang="ca-ES" sz="1800" b="1"/>
              <a:t>JPIP</a:t>
            </a:r>
          </a:p>
          <a:p>
            <a:pPr algn="ctr" defTabSz="449263"/>
            <a:r>
              <a:rPr lang="ca-ES" sz="1800" b="1"/>
              <a:t>SERVER</a:t>
            </a:r>
          </a:p>
        </p:txBody>
      </p:sp>
      <p:sp>
        <p:nvSpPr>
          <p:cNvPr id="121861" name="Rectangle 5"/>
          <p:cNvSpPr>
            <a:spLocks noChangeArrowheads="1"/>
          </p:cNvSpPr>
          <p:nvPr/>
        </p:nvSpPr>
        <p:spPr bwMode="auto">
          <a:xfrm>
            <a:off x="8280400" y="3852863"/>
            <a:ext cx="1225550" cy="7191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1" rIns="91420" bIns="45711" anchor="ctr"/>
          <a:lstStyle/>
          <a:p>
            <a:pPr algn="ctr" defTabSz="449263"/>
            <a:r>
              <a:rPr lang="ca-ES" sz="1800" b="1"/>
              <a:t>JPIP</a:t>
            </a:r>
          </a:p>
          <a:p>
            <a:pPr algn="ctr" defTabSz="449263"/>
            <a:r>
              <a:rPr lang="ca-ES" sz="1800" b="1"/>
              <a:t>CLIENT</a:t>
            </a:r>
          </a:p>
        </p:txBody>
      </p:sp>
      <p:sp>
        <p:nvSpPr>
          <p:cNvPr id="121862" name="Line 6"/>
          <p:cNvSpPr>
            <a:spLocks noChangeShapeType="1"/>
          </p:cNvSpPr>
          <p:nvPr/>
        </p:nvSpPr>
        <p:spPr bwMode="auto">
          <a:xfrm flipH="1">
            <a:off x="2808288" y="4140200"/>
            <a:ext cx="5472112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a-ES"/>
          </a:p>
        </p:txBody>
      </p:sp>
      <p:sp>
        <p:nvSpPr>
          <p:cNvPr id="121863" name="Line 7"/>
          <p:cNvSpPr>
            <a:spLocks noChangeShapeType="1"/>
          </p:cNvSpPr>
          <p:nvPr/>
        </p:nvSpPr>
        <p:spPr bwMode="auto">
          <a:xfrm flipH="1">
            <a:off x="2808288" y="4356100"/>
            <a:ext cx="5472112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a-ES"/>
          </a:p>
        </p:txBody>
      </p:sp>
      <p:grpSp>
        <p:nvGrpSpPr>
          <p:cNvPr id="121864" name="Group 8"/>
          <p:cNvGrpSpPr>
            <a:grpSpLocks/>
          </p:cNvGrpSpPr>
          <p:nvPr/>
        </p:nvGrpSpPr>
        <p:grpSpPr bwMode="auto">
          <a:xfrm>
            <a:off x="-4343400" y="6084888"/>
            <a:ext cx="18267363" cy="766762"/>
            <a:chOff x="453" y="1020"/>
            <a:chExt cx="11507" cy="483"/>
          </a:xfrm>
        </p:grpSpPr>
        <p:grpSp>
          <p:nvGrpSpPr>
            <p:cNvPr id="121865" name="Group 9"/>
            <p:cNvGrpSpPr>
              <a:grpSpLocks/>
            </p:cNvGrpSpPr>
            <p:nvPr/>
          </p:nvGrpSpPr>
          <p:grpSpPr bwMode="auto">
            <a:xfrm>
              <a:off x="453" y="1111"/>
              <a:ext cx="11507" cy="392"/>
              <a:chOff x="-13290" y="2562"/>
              <a:chExt cx="15954" cy="545"/>
            </a:xfrm>
          </p:grpSpPr>
          <p:grpSp>
            <p:nvGrpSpPr>
              <p:cNvPr id="121866" name="Group 10"/>
              <p:cNvGrpSpPr>
                <a:grpSpLocks/>
              </p:cNvGrpSpPr>
              <p:nvPr/>
            </p:nvGrpSpPr>
            <p:grpSpPr bwMode="auto">
              <a:xfrm>
                <a:off x="-13290" y="2562"/>
                <a:ext cx="15727" cy="545"/>
                <a:chOff x="3220" y="2426"/>
                <a:chExt cx="15727" cy="545"/>
              </a:xfrm>
            </p:grpSpPr>
            <p:grpSp>
              <p:nvGrpSpPr>
                <p:cNvPr id="121867" name="Group 11"/>
                <p:cNvGrpSpPr>
                  <a:grpSpLocks/>
                </p:cNvGrpSpPr>
                <p:nvPr/>
              </p:nvGrpSpPr>
              <p:grpSpPr bwMode="auto">
                <a:xfrm>
                  <a:off x="3447" y="2426"/>
                  <a:ext cx="15500" cy="545"/>
                  <a:chOff x="-1361" y="2789"/>
                  <a:chExt cx="15500" cy="545"/>
                </a:xfrm>
              </p:grpSpPr>
              <p:pic>
                <p:nvPicPr>
                  <p:cNvPr id="121868" name="Picture 12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1270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1869" name="Picture 13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71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1870" name="Picture 14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239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1871" name="Picture 15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76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1872" name="Picture 16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90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1873" name="Picture 17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304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1874" name="Picture 18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816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1875" name="Picture 19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30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1876" name="Picture 20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844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1877" name="Picture 21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1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356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1878" name="Picture 22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1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870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1879" name="Picture 23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1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384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1880" name="Picture 24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1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899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1881" name="Picture 25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1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410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1882" name="Picture 26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1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7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1883" name="Picture 27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1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444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1884" name="Picture 28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959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1885" name="Picture 29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2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473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1886" name="Picture 30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2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987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1887" name="Picture 31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2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482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1888" name="Picture 32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2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9016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1889" name="Picture 33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2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9530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1890" name="Picture 34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2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0045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1891" name="Picture 35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2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0556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1892" name="Picture 36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2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1067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1893" name="Picture 37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2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1581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1894" name="Picture 38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2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2093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1895" name="Picture 39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3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2604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1896" name="Picture 40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3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3115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1897" name="Picture 41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3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3626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grpSp>
                <p:nvGrpSpPr>
                  <p:cNvPr id="121898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-1361" y="2789"/>
                    <a:ext cx="15500" cy="545"/>
                    <a:chOff x="-1361" y="2789"/>
                    <a:chExt cx="15500" cy="545"/>
                  </a:xfrm>
                </p:grpSpPr>
                <p:grpSp>
                  <p:nvGrpSpPr>
                    <p:cNvPr id="121899" name="Group 4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-1361" y="2789"/>
                      <a:ext cx="15441" cy="545"/>
                      <a:chOff x="-1361" y="2789"/>
                      <a:chExt cx="15441" cy="545"/>
                    </a:xfrm>
                  </p:grpSpPr>
                  <p:grpSp>
                    <p:nvGrpSpPr>
                      <p:cNvPr id="121900" name="Group 4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-1361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21901" name="Group 4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1902" name="Rectangle 4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1903" name="AutoShape 4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1904" name="AutoShape 4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1905" name="AutoShape 4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1906" name="AutoShape 5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1907" name="AutoShape 5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1908" name="AutoShape 5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1909" name="AutoShape 5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21910" name="Group 5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1911" name="Rectangle 5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1912" name="AutoShape 5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1913" name="AutoShape 5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1914" name="AutoShape 5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1915" name="AutoShape 5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1916" name="AutoShape 6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1917" name="AutoShape 6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1918" name="AutoShape 6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21919" name="Rectangle 6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1920" name="AutoShape 6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1921" name="AutoShape 6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1922" name="AutoShape 6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1923" name="AutoShape 6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1924" name="AutoShape 6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21925" name="Group 6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-844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21926" name="Group 7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1927" name="Rectangle 7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1928" name="AutoShape 7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1929" name="AutoShape 7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1930" name="AutoShape 7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1931" name="AutoShape 7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1932" name="AutoShape 7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1933" name="AutoShape 7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1934" name="AutoShape 7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21935" name="Group 7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1936" name="Rectangle 8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1937" name="AutoShape 8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1938" name="AutoShape 8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1939" name="AutoShape 8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1940" name="AutoShape 8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1941" name="AutoShape 8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1942" name="AutoShape 8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1943" name="AutoShape 8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21944" name="Rectangle 8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1945" name="AutoShape 8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1946" name="AutoShape 9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1947" name="AutoShape 9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1948" name="AutoShape 9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1949" name="AutoShape 9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21950" name="Group 9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-329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21951" name="Group 9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1952" name="Rectangle 9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1953" name="AutoShape 9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1954" name="AutoShape 9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1955" name="AutoShape 9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1956" name="AutoShape 10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1957" name="AutoShape 10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1958" name="AutoShape 10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1959" name="AutoShape 10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21960" name="Group 10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1961" name="Rectangle 10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1962" name="AutoShape 10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1963" name="AutoShape 10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1964" name="AutoShape 10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1965" name="AutoShape 10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1966" name="AutoShape 1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1967" name="AutoShape 11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1968" name="AutoShape 11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21969" name="Rectangle 11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1970" name="AutoShape 1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1971" name="AutoShape 1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1972" name="AutoShape 1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1973" name="AutoShape 1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1974" name="AutoShape 11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21975" name="Group 11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5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21976" name="Group 12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1977" name="Rectangle 1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1978" name="AutoShape 1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1979" name="AutoShape 12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1980" name="AutoShape 12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1981" name="AutoShape 12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1982" name="AutoShape 12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1983" name="AutoShape 12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1984" name="AutoShape 12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21985" name="Group 12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1986" name="Rectangle 13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1987" name="AutoShape 13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1988" name="AutoShape 13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1989" name="AutoShape 13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1990" name="AutoShape 13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1991" name="AutoShape 13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1992" name="AutoShape 13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1993" name="AutoShape 13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21994" name="Rectangle 13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1995" name="AutoShape 13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1996" name="AutoShape 14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1997" name="AutoShape 14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1998" name="AutoShape 14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1999" name="AutoShape 14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22000" name="Group 14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99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22001" name="Group 14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2002" name="Rectangle 14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003" name="AutoShape 14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004" name="AutoShape 14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005" name="AutoShape 14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006" name="AutoShape 15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007" name="AutoShape 15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008" name="AutoShape 15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009" name="AutoShape 15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22010" name="Group 15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2011" name="Rectangle 15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012" name="AutoShape 15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013" name="AutoShape 15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014" name="AutoShape 15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015" name="AutoShape 15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016" name="AutoShape 16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017" name="AutoShape 16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018" name="AutoShape 16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22019" name="Rectangle 16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2020" name="AutoShape 16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2021" name="AutoShape 16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2022" name="AutoShape 16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2023" name="AutoShape 16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2024" name="AutoShape 16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22025" name="Group 16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214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22026" name="Group 17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2027" name="Rectangle 17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028" name="AutoShape 17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029" name="AutoShape 17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030" name="AutoShape 17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031" name="AutoShape 17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032" name="AutoShape 17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033" name="AutoShape 17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034" name="AutoShape 17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22035" name="Group 17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2036" name="Rectangle 18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037" name="AutoShape 18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038" name="AutoShape 18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039" name="AutoShape 18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040" name="AutoShape 18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041" name="AutoShape 18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042" name="AutoShape 18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043" name="AutoShape 18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22044" name="Rectangle 18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2045" name="AutoShape 18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2046" name="AutoShape 19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2047" name="AutoShape 19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2048" name="AutoShape 19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2049" name="AutoShape 19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22050" name="Group 19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725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22051" name="Group 19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2052" name="Rectangle 19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053" name="AutoShape 19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054" name="AutoShape 19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055" name="AutoShape 19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056" name="AutoShape 20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057" name="AutoShape 20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058" name="AutoShape 20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059" name="AutoShape 20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22060" name="Group 20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2061" name="Rectangle 20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062" name="AutoShape 20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063" name="AutoShape 20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064" name="AutoShape 20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065" name="AutoShape 20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066" name="AutoShape 2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067" name="AutoShape 21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068" name="AutoShape 21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22069" name="Rectangle 21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2070" name="AutoShape 2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2071" name="AutoShape 2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2072" name="AutoShape 2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2073" name="AutoShape 2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2074" name="AutoShape 21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22075" name="Group 21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239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22076" name="Group 22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2077" name="Rectangle 2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078" name="AutoShape 2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079" name="AutoShape 22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080" name="AutoShape 22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081" name="AutoShape 22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082" name="AutoShape 22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083" name="AutoShape 22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084" name="AutoShape 22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22085" name="Group 22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2086" name="Rectangle 23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087" name="AutoShape 23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088" name="AutoShape 23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089" name="AutoShape 23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090" name="AutoShape 23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091" name="AutoShape 23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092" name="AutoShape 23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093" name="AutoShape 23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22094" name="Rectangle 23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2095" name="AutoShape 23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2096" name="AutoShape 24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2097" name="AutoShape 24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2098" name="AutoShape 24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2099" name="AutoShape 24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22100" name="Group 24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754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22101" name="Group 24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2102" name="Rectangle 24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103" name="AutoShape 24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104" name="AutoShape 24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105" name="AutoShape 24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106" name="AutoShape 25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107" name="AutoShape 25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108" name="AutoShape 25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109" name="AutoShape 25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22110" name="Group 25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2111" name="Rectangle 25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112" name="AutoShape 25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113" name="AutoShape 25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114" name="AutoShape 25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115" name="AutoShape 25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116" name="AutoShape 26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117" name="AutoShape 26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118" name="AutoShape 26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22119" name="Rectangle 26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2120" name="AutoShape 26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2121" name="AutoShape 26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2122" name="AutoShape 26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2123" name="AutoShape 26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2124" name="AutoShape 26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22125" name="Group 26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265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22126" name="Group 27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2127" name="Rectangle 27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128" name="AutoShape 27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129" name="AutoShape 27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130" name="AutoShape 27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131" name="AutoShape 27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132" name="AutoShape 27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133" name="AutoShape 27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134" name="AutoShape 27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22135" name="Group 27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2136" name="Rectangle 28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137" name="AutoShape 28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138" name="AutoShape 28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139" name="AutoShape 28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140" name="AutoShape 28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141" name="AutoShape 28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142" name="AutoShape 28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143" name="AutoShape 28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22144" name="Rectangle 28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2145" name="AutoShape 28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2146" name="AutoShape 29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2147" name="AutoShape 29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2148" name="AutoShape 29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2149" name="AutoShape 29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22150" name="Group 29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779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22151" name="Group 29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2152" name="Rectangle 29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153" name="AutoShape 29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154" name="AutoShape 29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155" name="AutoShape 29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156" name="AutoShape 30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157" name="AutoShape 30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158" name="AutoShape 30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159" name="AutoShape 30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22160" name="Group 30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2161" name="Rectangle 30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162" name="AutoShape 30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163" name="AutoShape 30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164" name="AutoShape 30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165" name="AutoShape 30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166" name="AutoShape 3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167" name="AutoShape 31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168" name="AutoShape 31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22169" name="Rectangle 31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2170" name="AutoShape 3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2171" name="AutoShape 3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2172" name="AutoShape 3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2173" name="AutoShape 3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2174" name="AutoShape 31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22175" name="Group 31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294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22176" name="Group 32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2177" name="Rectangle 3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178" name="AutoShape 3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179" name="AutoShape 32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180" name="AutoShape 32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181" name="AutoShape 32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182" name="AutoShape 32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183" name="AutoShape 32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184" name="AutoShape 32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22185" name="Group 32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2186" name="Rectangle 33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187" name="AutoShape 33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188" name="AutoShape 33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189" name="AutoShape 33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190" name="AutoShape 33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191" name="AutoShape 33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192" name="AutoShape 33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193" name="AutoShape 33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22194" name="Rectangle 33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2195" name="AutoShape 33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2196" name="AutoShape 34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2197" name="AutoShape 34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2198" name="AutoShape 34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2199" name="AutoShape 34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22200" name="Group 34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808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22201" name="Group 34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2202" name="Rectangle 34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203" name="AutoShape 34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204" name="AutoShape 34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205" name="AutoShape 34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206" name="AutoShape 35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207" name="AutoShape 35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208" name="AutoShape 35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209" name="AutoShape 35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22210" name="Group 35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2211" name="Rectangle 35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212" name="AutoShape 35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213" name="AutoShape 35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214" name="AutoShape 35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215" name="AutoShape 35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216" name="AutoShape 36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217" name="AutoShape 36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218" name="AutoShape 36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22219" name="Rectangle 36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2220" name="AutoShape 36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2221" name="AutoShape 36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2222" name="AutoShape 36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2223" name="AutoShape 36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2224" name="AutoShape 36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22225" name="Group 36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319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22226" name="Group 37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2227" name="Rectangle 37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228" name="AutoShape 37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229" name="AutoShape 37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230" name="AutoShape 37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231" name="AutoShape 37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232" name="AutoShape 37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233" name="AutoShape 37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234" name="AutoShape 37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22235" name="Group 37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2236" name="Rectangle 38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237" name="AutoShape 38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238" name="AutoShape 38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239" name="AutoShape 38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240" name="AutoShape 38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241" name="AutoShape 38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242" name="AutoShape 38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243" name="AutoShape 38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22244" name="Rectangle 38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2245" name="AutoShape 38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2246" name="AutoShape 39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2247" name="AutoShape 39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2248" name="AutoShape 39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2249" name="AutoShape 39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22250" name="Group 39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836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22251" name="Group 39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2252" name="Rectangle 39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253" name="AutoShape 39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254" name="AutoShape 39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255" name="AutoShape 39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256" name="AutoShape 40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257" name="AutoShape 40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258" name="AutoShape 40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259" name="AutoShape 40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22260" name="Group 40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2261" name="Rectangle 40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262" name="AutoShape 40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263" name="AutoShape 40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264" name="AutoShape 40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265" name="AutoShape 40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266" name="AutoShape 4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267" name="AutoShape 41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268" name="AutoShape 41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22269" name="Rectangle 41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2270" name="AutoShape 4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2271" name="AutoShape 4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2272" name="AutoShape 4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2273" name="AutoShape 4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2274" name="AutoShape 41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22275" name="Group 41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354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22276" name="Group 42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2277" name="Rectangle 4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278" name="AutoShape 4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279" name="AutoShape 42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280" name="AutoShape 42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281" name="AutoShape 42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282" name="AutoShape 42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283" name="AutoShape 42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284" name="AutoShape 42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22285" name="Group 42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2286" name="Rectangle 43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287" name="AutoShape 43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288" name="AutoShape 43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289" name="AutoShape 43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290" name="AutoShape 43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291" name="AutoShape 43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292" name="AutoShape 43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293" name="AutoShape 43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22294" name="Rectangle 43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2295" name="AutoShape 43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2296" name="AutoShape 44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2297" name="AutoShape 44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2298" name="AutoShape 44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2299" name="AutoShape 44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22300" name="Group 44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868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22301" name="Group 44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2302" name="Rectangle 44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303" name="AutoShape 44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304" name="AutoShape 44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305" name="AutoShape 44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306" name="AutoShape 45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307" name="AutoShape 45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308" name="AutoShape 45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309" name="AutoShape 45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22310" name="Group 45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2311" name="Rectangle 45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312" name="AutoShape 45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313" name="AutoShape 45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314" name="AutoShape 45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315" name="AutoShape 45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316" name="AutoShape 46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317" name="AutoShape 46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318" name="AutoShape 46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22319" name="Rectangle 46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2320" name="AutoShape 46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2321" name="AutoShape 46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2322" name="AutoShape 46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2323" name="AutoShape 46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2324" name="AutoShape 46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22325" name="Group 46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382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22326" name="Group 47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2327" name="Rectangle 47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328" name="AutoShape 47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329" name="AutoShape 47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330" name="AutoShape 47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331" name="AutoShape 47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332" name="AutoShape 47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333" name="AutoShape 47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334" name="AutoShape 47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22335" name="Group 47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2336" name="Rectangle 48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337" name="AutoShape 48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338" name="AutoShape 48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339" name="AutoShape 48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340" name="AutoShape 48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341" name="AutoShape 48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342" name="AutoShape 48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343" name="AutoShape 48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22344" name="Rectangle 48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2345" name="AutoShape 48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2346" name="AutoShape 49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2347" name="AutoShape 49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2348" name="AutoShape 49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2349" name="AutoShape 49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22350" name="Group 49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897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22351" name="Group 49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2352" name="Rectangle 49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353" name="AutoShape 49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354" name="AutoShape 49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355" name="AutoShape 49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356" name="AutoShape 50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357" name="AutoShape 50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358" name="AutoShape 50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359" name="AutoShape 50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22360" name="Group 50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2361" name="Rectangle 50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362" name="AutoShape 50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363" name="AutoShape 50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364" name="AutoShape 50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365" name="AutoShape 50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366" name="AutoShape 5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367" name="AutoShape 51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368" name="AutoShape 51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22369" name="Rectangle 51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2370" name="AutoShape 5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2371" name="AutoShape 5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2372" name="AutoShape 5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2373" name="AutoShape 5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2374" name="AutoShape 51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22375" name="Group 51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411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22376" name="Group 52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2377" name="Rectangle 5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378" name="AutoShape 5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379" name="AutoShape 52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380" name="AutoShape 52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381" name="AutoShape 52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382" name="AutoShape 52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383" name="AutoShape 52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384" name="AutoShape 52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22385" name="Group 52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2386" name="Rectangle 53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387" name="AutoShape 53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388" name="AutoShape 53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389" name="AutoShape 53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390" name="AutoShape 53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391" name="AutoShape 53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392" name="AutoShape 53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393" name="AutoShape 53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22394" name="Rectangle 53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2395" name="AutoShape 53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2396" name="AutoShape 54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2397" name="AutoShape 54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2398" name="AutoShape 54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2399" name="AutoShape 54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22400" name="Group 54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925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22401" name="Group 54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2402" name="Rectangle 54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403" name="AutoShape 54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404" name="AutoShape 54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405" name="AutoShape 54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406" name="AutoShape 55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407" name="AutoShape 55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408" name="AutoShape 55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409" name="AutoShape 55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22410" name="Group 55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2411" name="Rectangle 55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412" name="AutoShape 55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413" name="AutoShape 55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414" name="AutoShape 55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415" name="AutoShape 55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416" name="AutoShape 56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417" name="AutoShape 56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418" name="AutoShape 56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22419" name="Rectangle 56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2420" name="AutoShape 56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2421" name="AutoShape 56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2422" name="AutoShape 56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2423" name="AutoShape 56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2424" name="AutoShape 56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22425" name="Group 56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9440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22426" name="Group 57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2427" name="Rectangle 57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428" name="AutoShape 57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429" name="AutoShape 57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430" name="AutoShape 57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431" name="AutoShape 57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432" name="AutoShape 57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433" name="AutoShape 57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434" name="AutoShape 57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22435" name="Group 57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2436" name="Rectangle 58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437" name="AutoShape 58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438" name="AutoShape 58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439" name="AutoShape 58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440" name="AutoShape 58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441" name="AutoShape 58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442" name="AutoShape 58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443" name="AutoShape 58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22444" name="Rectangle 58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2445" name="AutoShape 58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2446" name="AutoShape 59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2447" name="AutoShape 59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2448" name="AutoShape 59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2449" name="AutoShape 59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22450" name="Group 59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9954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22451" name="Group 59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2452" name="Rectangle 59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453" name="AutoShape 59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454" name="AutoShape 59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455" name="AutoShape 59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456" name="AutoShape 60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457" name="AutoShape 60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458" name="AutoShape 60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459" name="AutoShape 60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22460" name="Group 60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2461" name="Rectangle 60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462" name="AutoShape 60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463" name="AutoShape 60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464" name="AutoShape 60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465" name="AutoShape 60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466" name="AutoShape 6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467" name="AutoShape 61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468" name="AutoShape 61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22469" name="Rectangle 61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2470" name="AutoShape 6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2471" name="AutoShape 6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2472" name="AutoShape 6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2473" name="AutoShape 6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2474" name="AutoShape 61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22475" name="Group 61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0465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22476" name="Group 62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2477" name="Rectangle 6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478" name="AutoShape 6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479" name="AutoShape 62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480" name="AutoShape 62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481" name="AutoShape 62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482" name="AutoShape 62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483" name="AutoShape 62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484" name="AutoShape 62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22485" name="Group 62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2486" name="Rectangle 63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487" name="AutoShape 63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488" name="AutoShape 63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489" name="AutoShape 63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490" name="AutoShape 63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491" name="AutoShape 63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492" name="AutoShape 63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493" name="AutoShape 63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22494" name="Rectangle 63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2495" name="AutoShape 63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2496" name="AutoShape 64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2497" name="AutoShape 64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2498" name="AutoShape 64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2499" name="AutoShape 64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22500" name="Group 64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0977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22501" name="Group 64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2502" name="Rectangle 64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503" name="AutoShape 64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504" name="AutoShape 64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505" name="AutoShape 64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506" name="AutoShape 65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507" name="AutoShape 65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508" name="AutoShape 65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509" name="AutoShape 65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22510" name="Group 65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2511" name="Rectangle 65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512" name="AutoShape 65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513" name="AutoShape 65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514" name="AutoShape 65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515" name="AutoShape 65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516" name="AutoShape 66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517" name="AutoShape 66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518" name="AutoShape 66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22519" name="Rectangle 66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2520" name="AutoShape 66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2521" name="AutoShape 66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2522" name="AutoShape 66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2523" name="AutoShape 66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2524" name="AutoShape 66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22525" name="Group 66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1491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22526" name="Group 67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2527" name="Rectangle 67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528" name="AutoShape 67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529" name="AutoShape 67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530" name="AutoShape 67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531" name="AutoShape 67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532" name="AutoShape 67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533" name="AutoShape 67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534" name="AutoShape 67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22535" name="Group 67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2536" name="Rectangle 68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537" name="AutoShape 68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538" name="AutoShape 68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539" name="AutoShape 68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540" name="AutoShape 68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541" name="AutoShape 68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542" name="AutoShape 68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543" name="AutoShape 68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22544" name="Rectangle 68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2545" name="AutoShape 68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2546" name="AutoShape 69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2547" name="AutoShape 69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2548" name="AutoShape 69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2549" name="AutoShape 69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22550" name="Group 69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2002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22551" name="Group 69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2552" name="Rectangle 69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553" name="AutoShape 69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554" name="AutoShape 69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555" name="AutoShape 69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556" name="AutoShape 70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557" name="AutoShape 70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558" name="AutoShape 70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559" name="AutoShape 70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22560" name="Group 70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2561" name="Rectangle 70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562" name="AutoShape 70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563" name="AutoShape 70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564" name="AutoShape 70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565" name="AutoShape 70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566" name="AutoShape 7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567" name="AutoShape 71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568" name="AutoShape 71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22569" name="Rectangle 71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2570" name="AutoShape 7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2571" name="AutoShape 7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2572" name="AutoShape 7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2573" name="AutoShape 7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2574" name="AutoShape 71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22575" name="Group 71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2513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22576" name="Group 72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2577" name="Rectangle 7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578" name="AutoShape 7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579" name="AutoShape 72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580" name="AutoShape 72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581" name="AutoShape 72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582" name="AutoShape 72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583" name="AutoShape 72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584" name="AutoShape 72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22585" name="Group 72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2586" name="Rectangle 73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587" name="AutoShape 73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588" name="AutoShape 73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589" name="AutoShape 73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590" name="AutoShape 73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591" name="AutoShape 73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592" name="AutoShape 73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593" name="AutoShape 73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22594" name="Rectangle 73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2595" name="AutoShape 73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2596" name="AutoShape 74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2597" name="AutoShape 74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2598" name="AutoShape 74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2599" name="AutoShape 74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22600" name="Group 74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024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22601" name="Group 74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2602" name="Rectangle 74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603" name="AutoShape 74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604" name="AutoShape 74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605" name="AutoShape 74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606" name="AutoShape 75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607" name="AutoShape 75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608" name="AutoShape 75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609" name="AutoShape 75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22610" name="Group 75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2611" name="Rectangle 75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612" name="AutoShape 75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613" name="AutoShape 75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614" name="AutoShape 75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615" name="AutoShape 75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616" name="AutoShape 76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617" name="AutoShape 76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618" name="AutoShape 76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22619" name="Rectangle 76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2620" name="AutoShape 76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2621" name="AutoShape 76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2622" name="AutoShape 76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2623" name="AutoShape 76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2624" name="AutoShape 76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22625" name="Group 76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536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22626" name="Group 77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2627" name="Rectangle 77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628" name="AutoShape 77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629" name="AutoShape 77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630" name="AutoShape 77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631" name="AutoShape 77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632" name="AutoShape 77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633" name="AutoShape 77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634" name="AutoShape 77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22635" name="Group 77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2636" name="Rectangle 78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637" name="AutoShape 78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638" name="AutoShape 78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639" name="AutoShape 78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640" name="AutoShape 78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641" name="AutoShape 78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642" name="AutoShape 78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2643" name="AutoShape 78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22644" name="Rectangle 78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2645" name="AutoShape 78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2646" name="AutoShape 79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2647" name="AutoShape 79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2648" name="AutoShape 79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2649" name="AutoShape 79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</p:grpSp>
                <p:grpSp>
                  <p:nvGrpSpPr>
                    <p:cNvPr id="122650" name="Group 79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048" y="2789"/>
                      <a:ext cx="91" cy="545"/>
                      <a:chOff x="14924" y="2789"/>
                      <a:chExt cx="91" cy="545"/>
                    </a:xfrm>
                  </p:grpSpPr>
                  <p:sp>
                    <p:nvSpPr>
                      <p:cNvPr id="122651" name="Rectangle 795"/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>
                        <a:off x="14697" y="3016"/>
                        <a:ext cx="545" cy="91"/>
                      </a:xfrm>
                      <a:prstGeom prst="rect">
                        <a:avLst/>
                      </a:prstGeom>
                      <a:solidFill>
                        <a:srgbClr val="333333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a-ES"/>
                      </a:p>
                    </p:txBody>
                  </p:sp>
                  <p:sp>
                    <p:nvSpPr>
                      <p:cNvPr id="122652" name="AutoShape 796"/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>
                        <a:off x="14948" y="2891"/>
                        <a:ext cx="45" cy="45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a-ES"/>
                      </a:p>
                    </p:txBody>
                  </p:sp>
                  <p:sp>
                    <p:nvSpPr>
                      <p:cNvPr id="122653" name="AutoShape 797"/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>
                        <a:off x="14949" y="2964"/>
                        <a:ext cx="45" cy="45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a-ES"/>
                      </a:p>
                    </p:txBody>
                  </p:sp>
                  <p:sp>
                    <p:nvSpPr>
                      <p:cNvPr id="122654" name="AutoShape 798"/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>
                        <a:off x="14948" y="3038"/>
                        <a:ext cx="45" cy="45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a-ES"/>
                      </a:p>
                    </p:txBody>
                  </p:sp>
                  <p:sp>
                    <p:nvSpPr>
                      <p:cNvPr id="122655" name="AutoShape 799"/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>
                        <a:off x="14949" y="3111"/>
                        <a:ext cx="45" cy="45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a-ES"/>
                      </a:p>
                    </p:txBody>
                  </p:sp>
                  <p:sp>
                    <p:nvSpPr>
                      <p:cNvPr id="122656" name="AutoShape 800"/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>
                        <a:off x="14948" y="3183"/>
                        <a:ext cx="45" cy="45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a-ES"/>
                      </a:p>
                    </p:txBody>
                  </p:sp>
                  <p:sp>
                    <p:nvSpPr>
                      <p:cNvPr id="122657" name="AutoShape 801"/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>
                        <a:off x="14947" y="2816"/>
                        <a:ext cx="45" cy="45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a-ES"/>
                      </a:p>
                    </p:txBody>
                  </p:sp>
                  <p:sp>
                    <p:nvSpPr>
                      <p:cNvPr id="122658" name="AutoShape 802"/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>
                        <a:off x="14949" y="3261"/>
                        <a:ext cx="45" cy="45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a-ES"/>
                      </a:p>
                    </p:txBody>
                  </p:sp>
                </p:grpSp>
              </p:grpSp>
            </p:grpSp>
            <p:grpSp>
              <p:nvGrpSpPr>
                <p:cNvPr id="122659" name="Group 803"/>
                <p:cNvGrpSpPr>
                  <a:grpSpLocks/>
                </p:cNvGrpSpPr>
                <p:nvPr/>
              </p:nvGrpSpPr>
              <p:grpSpPr bwMode="auto">
                <a:xfrm>
                  <a:off x="3220" y="2426"/>
                  <a:ext cx="245" cy="545"/>
                  <a:chOff x="3220" y="2426"/>
                  <a:chExt cx="245" cy="545"/>
                </a:xfrm>
              </p:grpSpPr>
              <p:grpSp>
                <p:nvGrpSpPr>
                  <p:cNvPr id="122660" name="Group 804"/>
                  <p:cNvGrpSpPr>
                    <a:grpSpLocks/>
                  </p:cNvGrpSpPr>
                  <p:nvPr/>
                </p:nvGrpSpPr>
                <p:grpSpPr bwMode="auto">
                  <a:xfrm>
                    <a:off x="3223" y="2880"/>
                    <a:ext cx="242" cy="91"/>
                    <a:chOff x="2449" y="3016"/>
                    <a:chExt cx="242" cy="91"/>
                  </a:xfrm>
                </p:grpSpPr>
                <p:sp>
                  <p:nvSpPr>
                    <p:cNvPr id="122661" name="Rectangle 8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49" y="3016"/>
                      <a:ext cx="242" cy="91"/>
                    </a:xfrm>
                    <a:prstGeom prst="rect">
                      <a:avLst/>
                    </a:prstGeom>
                    <a:solidFill>
                      <a:srgbClr val="333333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a-ES"/>
                    </a:p>
                  </p:txBody>
                </p:sp>
                <p:sp>
                  <p:nvSpPr>
                    <p:cNvPr id="122662" name="AutoShape 8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76" y="3038"/>
                      <a:ext cx="45" cy="45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a-ES"/>
                    </a:p>
                  </p:txBody>
                </p:sp>
                <p:sp>
                  <p:nvSpPr>
                    <p:cNvPr id="122663" name="AutoShape 8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49" y="3037"/>
                      <a:ext cx="45" cy="45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a-ES"/>
                    </a:p>
                  </p:txBody>
                </p:sp>
                <p:sp>
                  <p:nvSpPr>
                    <p:cNvPr id="122664" name="AutoShape 8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21" y="3038"/>
                      <a:ext cx="45" cy="45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a-ES"/>
                    </a:p>
                  </p:txBody>
                </p:sp>
              </p:grpSp>
              <p:grpSp>
                <p:nvGrpSpPr>
                  <p:cNvPr id="122665" name="Group 809"/>
                  <p:cNvGrpSpPr>
                    <a:grpSpLocks/>
                  </p:cNvGrpSpPr>
                  <p:nvPr/>
                </p:nvGrpSpPr>
                <p:grpSpPr bwMode="auto">
                  <a:xfrm>
                    <a:off x="3220" y="2426"/>
                    <a:ext cx="242" cy="91"/>
                    <a:chOff x="2449" y="3016"/>
                    <a:chExt cx="242" cy="91"/>
                  </a:xfrm>
                </p:grpSpPr>
                <p:sp>
                  <p:nvSpPr>
                    <p:cNvPr id="122666" name="Rectangle 8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49" y="3016"/>
                      <a:ext cx="242" cy="91"/>
                    </a:xfrm>
                    <a:prstGeom prst="rect">
                      <a:avLst/>
                    </a:prstGeom>
                    <a:solidFill>
                      <a:srgbClr val="333333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a-ES"/>
                    </a:p>
                  </p:txBody>
                </p:sp>
                <p:sp>
                  <p:nvSpPr>
                    <p:cNvPr id="122667" name="AutoShape 8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76" y="3038"/>
                      <a:ext cx="45" cy="45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a-ES"/>
                    </a:p>
                  </p:txBody>
                </p:sp>
                <p:sp>
                  <p:nvSpPr>
                    <p:cNvPr id="122668" name="AutoShape 8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49" y="3037"/>
                      <a:ext cx="45" cy="45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a-ES"/>
                    </a:p>
                  </p:txBody>
                </p:sp>
                <p:sp>
                  <p:nvSpPr>
                    <p:cNvPr id="122669" name="AutoShape 8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21" y="3038"/>
                      <a:ext cx="45" cy="45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a-ES"/>
                    </a:p>
                  </p:txBody>
                </p:sp>
              </p:grpSp>
            </p:grpSp>
          </p:grpSp>
          <p:grpSp>
            <p:nvGrpSpPr>
              <p:cNvPr id="122670" name="Group 814"/>
              <p:cNvGrpSpPr>
                <a:grpSpLocks/>
              </p:cNvGrpSpPr>
              <p:nvPr/>
            </p:nvGrpSpPr>
            <p:grpSpPr bwMode="auto">
              <a:xfrm>
                <a:off x="2419" y="2562"/>
                <a:ext cx="245" cy="545"/>
                <a:chOff x="3220" y="2426"/>
                <a:chExt cx="245" cy="545"/>
              </a:xfrm>
            </p:grpSpPr>
            <p:grpSp>
              <p:nvGrpSpPr>
                <p:cNvPr id="122671" name="Group 815"/>
                <p:cNvGrpSpPr>
                  <a:grpSpLocks/>
                </p:cNvGrpSpPr>
                <p:nvPr/>
              </p:nvGrpSpPr>
              <p:grpSpPr bwMode="auto">
                <a:xfrm>
                  <a:off x="3223" y="2880"/>
                  <a:ext cx="242" cy="91"/>
                  <a:chOff x="2449" y="3016"/>
                  <a:chExt cx="242" cy="91"/>
                </a:xfrm>
              </p:grpSpPr>
              <p:sp>
                <p:nvSpPr>
                  <p:cNvPr id="122672" name="Rectangle 816"/>
                  <p:cNvSpPr>
                    <a:spLocks noChangeArrowheads="1"/>
                  </p:cNvSpPr>
                  <p:nvPr/>
                </p:nvSpPr>
                <p:spPr bwMode="auto">
                  <a:xfrm>
                    <a:off x="2449" y="3016"/>
                    <a:ext cx="242" cy="91"/>
                  </a:xfrm>
                  <a:prstGeom prst="rect">
                    <a:avLst/>
                  </a:prstGeom>
                  <a:solidFill>
                    <a:srgbClr val="3333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122673" name="AutoShape 817"/>
                  <p:cNvSpPr>
                    <a:spLocks noChangeArrowheads="1"/>
                  </p:cNvSpPr>
                  <p:nvPr/>
                </p:nvSpPr>
                <p:spPr bwMode="auto">
                  <a:xfrm>
                    <a:off x="2476" y="3038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122674" name="AutoShape 818"/>
                  <p:cNvSpPr>
                    <a:spLocks noChangeArrowheads="1"/>
                  </p:cNvSpPr>
                  <p:nvPr/>
                </p:nvSpPr>
                <p:spPr bwMode="auto">
                  <a:xfrm>
                    <a:off x="2549" y="3037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122675" name="AutoShape 819"/>
                  <p:cNvSpPr>
                    <a:spLocks noChangeArrowheads="1"/>
                  </p:cNvSpPr>
                  <p:nvPr/>
                </p:nvSpPr>
                <p:spPr bwMode="auto">
                  <a:xfrm>
                    <a:off x="2621" y="3038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</p:grpSp>
            <p:grpSp>
              <p:nvGrpSpPr>
                <p:cNvPr id="122676" name="Group 820"/>
                <p:cNvGrpSpPr>
                  <a:grpSpLocks/>
                </p:cNvGrpSpPr>
                <p:nvPr/>
              </p:nvGrpSpPr>
              <p:grpSpPr bwMode="auto">
                <a:xfrm>
                  <a:off x="3220" y="2426"/>
                  <a:ext cx="242" cy="91"/>
                  <a:chOff x="2449" y="3016"/>
                  <a:chExt cx="242" cy="91"/>
                </a:xfrm>
              </p:grpSpPr>
              <p:sp>
                <p:nvSpPr>
                  <p:cNvPr id="122677" name="Rectangle 821"/>
                  <p:cNvSpPr>
                    <a:spLocks noChangeArrowheads="1"/>
                  </p:cNvSpPr>
                  <p:nvPr/>
                </p:nvSpPr>
                <p:spPr bwMode="auto">
                  <a:xfrm>
                    <a:off x="2449" y="3016"/>
                    <a:ext cx="242" cy="91"/>
                  </a:xfrm>
                  <a:prstGeom prst="rect">
                    <a:avLst/>
                  </a:prstGeom>
                  <a:solidFill>
                    <a:srgbClr val="3333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122678" name="AutoShape 822"/>
                  <p:cNvSpPr>
                    <a:spLocks noChangeArrowheads="1"/>
                  </p:cNvSpPr>
                  <p:nvPr/>
                </p:nvSpPr>
                <p:spPr bwMode="auto">
                  <a:xfrm>
                    <a:off x="2476" y="3038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122679" name="AutoShape 823"/>
                  <p:cNvSpPr>
                    <a:spLocks noChangeArrowheads="1"/>
                  </p:cNvSpPr>
                  <p:nvPr/>
                </p:nvSpPr>
                <p:spPr bwMode="auto">
                  <a:xfrm>
                    <a:off x="2549" y="3037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122680" name="AutoShape 824"/>
                  <p:cNvSpPr>
                    <a:spLocks noChangeArrowheads="1"/>
                  </p:cNvSpPr>
                  <p:nvPr/>
                </p:nvSpPr>
                <p:spPr bwMode="auto">
                  <a:xfrm>
                    <a:off x="2621" y="3038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</p:grpSp>
          </p:grpSp>
        </p:grpSp>
        <p:grpSp>
          <p:nvGrpSpPr>
            <p:cNvPr id="122681" name="Group 825"/>
            <p:cNvGrpSpPr>
              <a:grpSpLocks/>
            </p:cNvGrpSpPr>
            <p:nvPr/>
          </p:nvGrpSpPr>
          <p:grpSpPr bwMode="auto">
            <a:xfrm>
              <a:off x="686" y="1020"/>
              <a:ext cx="11044" cy="57"/>
              <a:chOff x="686" y="1020"/>
              <a:chExt cx="11044" cy="57"/>
            </a:xfrm>
          </p:grpSpPr>
          <p:sp>
            <p:nvSpPr>
              <p:cNvPr id="122682" name="AutoShape 826"/>
              <p:cNvSpPr>
                <a:spLocks noChangeArrowheads="1"/>
              </p:cNvSpPr>
              <p:nvPr/>
            </p:nvSpPr>
            <p:spPr bwMode="auto">
              <a:xfrm>
                <a:off x="686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22683" name="AutoShape 827"/>
              <p:cNvSpPr>
                <a:spLocks noChangeArrowheads="1"/>
              </p:cNvSpPr>
              <p:nvPr/>
            </p:nvSpPr>
            <p:spPr bwMode="auto">
              <a:xfrm>
                <a:off x="1061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22684" name="AutoShape 828"/>
              <p:cNvSpPr>
                <a:spLocks noChangeArrowheads="1"/>
              </p:cNvSpPr>
              <p:nvPr/>
            </p:nvSpPr>
            <p:spPr bwMode="auto">
              <a:xfrm>
                <a:off x="1433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22685" name="AutoShape 829"/>
              <p:cNvSpPr>
                <a:spLocks noChangeArrowheads="1"/>
              </p:cNvSpPr>
              <p:nvPr/>
            </p:nvSpPr>
            <p:spPr bwMode="auto">
              <a:xfrm>
                <a:off x="1805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22686" name="AutoShape 830"/>
              <p:cNvSpPr>
                <a:spLocks noChangeArrowheads="1"/>
              </p:cNvSpPr>
              <p:nvPr/>
            </p:nvSpPr>
            <p:spPr bwMode="auto">
              <a:xfrm>
                <a:off x="2180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22687" name="AutoShape 831"/>
              <p:cNvSpPr>
                <a:spLocks noChangeArrowheads="1"/>
              </p:cNvSpPr>
              <p:nvPr/>
            </p:nvSpPr>
            <p:spPr bwMode="auto">
              <a:xfrm>
                <a:off x="2552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22688" name="AutoShape 832"/>
              <p:cNvSpPr>
                <a:spLocks noChangeArrowheads="1"/>
              </p:cNvSpPr>
              <p:nvPr/>
            </p:nvSpPr>
            <p:spPr bwMode="auto">
              <a:xfrm>
                <a:off x="2918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22689" name="AutoShape 833"/>
              <p:cNvSpPr>
                <a:spLocks noChangeArrowheads="1"/>
              </p:cNvSpPr>
              <p:nvPr/>
            </p:nvSpPr>
            <p:spPr bwMode="auto">
              <a:xfrm>
                <a:off x="3293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22690" name="AutoShape 834"/>
              <p:cNvSpPr>
                <a:spLocks noChangeArrowheads="1"/>
              </p:cNvSpPr>
              <p:nvPr/>
            </p:nvSpPr>
            <p:spPr bwMode="auto">
              <a:xfrm>
                <a:off x="3665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22691" name="AutoShape 835"/>
              <p:cNvSpPr>
                <a:spLocks noChangeArrowheads="1"/>
              </p:cNvSpPr>
              <p:nvPr/>
            </p:nvSpPr>
            <p:spPr bwMode="auto">
              <a:xfrm>
                <a:off x="4037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22692" name="AutoShape 836"/>
              <p:cNvSpPr>
                <a:spLocks noChangeArrowheads="1"/>
              </p:cNvSpPr>
              <p:nvPr/>
            </p:nvSpPr>
            <p:spPr bwMode="auto">
              <a:xfrm>
                <a:off x="4412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22693" name="AutoShape 837"/>
              <p:cNvSpPr>
                <a:spLocks noChangeArrowheads="1"/>
              </p:cNvSpPr>
              <p:nvPr/>
            </p:nvSpPr>
            <p:spPr bwMode="auto">
              <a:xfrm>
                <a:off x="4784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22694" name="AutoShape 838"/>
              <p:cNvSpPr>
                <a:spLocks noChangeArrowheads="1"/>
              </p:cNvSpPr>
              <p:nvPr/>
            </p:nvSpPr>
            <p:spPr bwMode="auto">
              <a:xfrm>
                <a:off x="5143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22695" name="AutoShape 839"/>
              <p:cNvSpPr>
                <a:spLocks noChangeArrowheads="1"/>
              </p:cNvSpPr>
              <p:nvPr/>
            </p:nvSpPr>
            <p:spPr bwMode="auto">
              <a:xfrm>
                <a:off x="5518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22696" name="AutoShape 840"/>
              <p:cNvSpPr>
                <a:spLocks noChangeArrowheads="1"/>
              </p:cNvSpPr>
              <p:nvPr/>
            </p:nvSpPr>
            <p:spPr bwMode="auto">
              <a:xfrm>
                <a:off x="5890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22697" name="AutoShape 841"/>
              <p:cNvSpPr>
                <a:spLocks noChangeArrowheads="1"/>
              </p:cNvSpPr>
              <p:nvPr/>
            </p:nvSpPr>
            <p:spPr bwMode="auto">
              <a:xfrm>
                <a:off x="6262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22698" name="AutoShape 842"/>
              <p:cNvSpPr>
                <a:spLocks noChangeArrowheads="1"/>
              </p:cNvSpPr>
              <p:nvPr/>
            </p:nvSpPr>
            <p:spPr bwMode="auto">
              <a:xfrm>
                <a:off x="6637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22699" name="AutoShape 843"/>
              <p:cNvSpPr>
                <a:spLocks noChangeArrowheads="1"/>
              </p:cNvSpPr>
              <p:nvPr/>
            </p:nvSpPr>
            <p:spPr bwMode="auto">
              <a:xfrm>
                <a:off x="7009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22700" name="AutoShape 844"/>
              <p:cNvSpPr>
                <a:spLocks noChangeArrowheads="1"/>
              </p:cNvSpPr>
              <p:nvPr/>
            </p:nvSpPr>
            <p:spPr bwMode="auto">
              <a:xfrm>
                <a:off x="7375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22701" name="AutoShape 845"/>
              <p:cNvSpPr>
                <a:spLocks noChangeArrowheads="1"/>
              </p:cNvSpPr>
              <p:nvPr/>
            </p:nvSpPr>
            <p:spPr bwMode="auto">
              <a:xfrm>
                <a:off x="7750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22702" name="AutoShape 846"/>
              <p:cNvSpPr>
                <a:spLocks noChangeArrowheads="1"/>
              </p:cNvSpPr>
              <p:nvPr/>
            </p:nvSpPr>
            <p:spPr bwMode="auto">
              <a:xfrm>
                <a:off x="8122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22703" name="AutoShape 847"/>
              <p:cNvSpPr>
                <a:spLocks noChangeArrowheads="1"/>
              </p:cNvSpPr>
              <p:nvPr/>
            </p:nvSpPr>
            <p:spPr bwMode="auto">
              <a:xfrm>
                <a:off x="8494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22704" name="AutoShape 848"/>
              <p:cNvSpPr>
                <a:spLocks noChangeArrowheads="1"/>
              </p:cNvSpPr>
              <p:nvPr/>
            </p:nvSpPr>
            <p:spPr bwMode="auto">
              <a:xfrm>
                <a:off x="8869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22705" name="AutoShape 849"/>
              <p:cNvSpPr>
                <a:spLocks noChangeArrowheads="1"/>
              </p:cNvSpPr>
              <p:nvPr/>
            </p:nvSpPr>
            <p:spPr bwMode="auto">
              <a:xfrm>
                <a:off x="9232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22706" name="AutoShape 850"/>
              <p:cNvSpPr>
                <a:spLocks noChangeArrowheads="1"/>
              </p:cNvSpPr>
              <p:nvPr/>
            </p:nvSpPr>
            <p:spPr bwMode="auto">
              <a:xfrm>
                <a:off x="9588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22707" name="AutoShape 851"/>
              <p:cNvSpPr>
                <a:spLocks noChangeArrowheads="1"/>
              </p:cNvSpPr>
              <p:nvPr/>
            </p:nvSpPr>
            <p:spPr bwMode="auto">
              <a:xfrm>
                <a:off x="9945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22708" name="AutoShape 852"/>
              <p:cNvSpPr>
                <a:spLocks noChangeArrowheads="1"/>
              </p:cNvSpPr>
              <p:nvPr/>
            </p:nvSpPr>
            <p:spPr bwMode="auto">
              <a:xfrm>
                <a:off x="10317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22709" name="AutoShape 853"/>
              <p:cNvSpPr>
                <a:spLocks noChangeArrowheads="1"/>
              </p:cNvSpPr>
              <p:nvPr/>
            </p:nvSpPr>
            <p:spPr bwMode="auto">
              <a:xfrm>
                <a:off x="10689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22710" name="AutoShape 854"/>
              <p:cNvSpPr>
                <a:spLocks noChangeArrowheads="1"/>
              </p:cNvSpPr>
              <p:nvPr/>
            </p:nvSpPr>
            <p:spPr bwMode="auto">
              <a:xfrm>
                <a:off x="11064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22711" name="AutoShape 855"/>
              <p:cNvSpPr>
                <a:spLocks noChangeArrowheads="1"/>
              </p:cNvSpPr>
              <p:nvPr/>
            </p:nvSpPr>
            <p:spPr bwMode="auto">
              <a:xfrm>
                <a:off x="11436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</p:grpSp>
      </p:grpSp>
      <p:sp>
        <p:nvSpPr>
          <p:cNvPr id="122712" name="Rectangle 856"/>
          <p:cNvSpPr>
            <a:spLocks noChangeArrowheads="1"/>
          </p:cNvSpPr>
          <p:nvPr/>
        </p:nvSpPr>
        <p:spPr bwMode="auto">
          <a:xfrm>
            <a:off x="3095625" y="5940425"/>
            <a:ext cx="1296988" cy="10795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122713" name="Rectangle 857"/>
          <p:cNvSpPr>
            <a:spLocks noChangeArrowheads="1"/>
          </p:cNvSpPr>
          <p:nvPr/>
        </p:nvSpPr>
        <p:spPr bwMode="auto">
          <a:xfrm>
            <a:off x="4389438" y="5940425"/>
            <a:ext cx="6192837" cy="1079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122714" name="Rectangle 858"/>
          <p:cNvSpPr>
            <a:spLocks noChangeArrowheads="1"/>
          </p:cNvSpPr>
          <p:nvPr/>
        </p:nvSpPr>
        <p:spPr bwMode="auto">
          <a:xfrm flipH="1">
            <a:off x="0" y="5940425"/>
            <a:ext cx="1800225" cy="10795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grpSp>
        <p:nvGrpSpPr>
          <p:cNvPr id="122715" name="Group 859"/>
          <p:cNvGrpSpPr>
            <a:grpSpLocks/>
          </p:cNvGrpSpPr>
          <p:nvPr/>
        </p:nvGrpSpPr>
        <p:grpSpPr bwMode="auto">
          <a:xfrm>
            <a:off x="1295400" y="5219700"/>
            <a:ext cx="1728788" cy="790575"/>
            <a:chOff x="816" y="3288"/>
            <a:chExt cx="1089" cy="499"/>
          </a:xfrm>
        </p:grpSpPr>
        <p:sp>
          <p:nvSpPr>
            <p:cNvPr id="122716" name="AutoShape 860"/>
            <p:cNvSpPr>
              <a:spLocks/>
            </p:cNvSpPr>
            <p:nvPr/>
          </p:nvSpPr>
          <p:spPr bwMode="auto">
            <a:xfrm rot="5400000">
              <a:off x="1293" y="3174"/>
              <a:ext cx="136" cy="1089"/>
            </a:xfrm>
            <a:prstGeom prst="leftBrace">
              <a:avLst>
                <a:gd name="adj1" fmla="val 66728"/>
                <a:gd name="adj2" fmla="val 50898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22717" name="Line 861"/>
            <p:cNvSpPr>
              <a:spLocks noChangeShapeType="1"/>
            </p:cNvSpPr>
            <p:nvPr/>
          </p:nvSpPr>
          <p:spPr bwMode="auto">
            <a:xfrm>
              <a:off x="1361" y="3288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122718" name="Rectangle 862"/>
          <p:cNvSpPr>
            <a:spLocks noChangeArrowheads="1"/>
          </p:cNvSpPr>
          <p:nvPr/>
        </p:nvSpPr>
        <p:spPr bwMode="auto">
          <a:xfrm>
            <a:off x="1330325" y="6084888"/>
            <a:ext cx="1262063" cy="88900"/>
          </a:xfrm>
          <a:prstGeom prst="rect">
            <a:avLst/>
          </a:prstGeom>
          <a:gradFill rotWithShape="1">
            <a:gsLst>
              <a:gs pos="0">
                <a:srgbClr val="FF3300">
                  <a:alpha val="75000"/>
                </a:srgbClr>
              </a:gs>
              <a:gs pos="100000">
                <a:srgbClr val="FF3300">
                  <a:alpha val="75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grpSp>
        <p:nvGrpSpPr>
          <p:cNvPr id="122719" name="Group 863"/>
          <p:cNvGrpSpPr>
            <a:grpSpLocks/>
          </p:cNvGrpSpPr>
          <p:nvPr/>
        </p:nvGrpSpPr>
        <p:grpSpPr bwMode="auto">
          <a:xfrm>
            <a:off x="3021013" y="4360863"/>
            <a:ext cx="4897437" cy="584200"/>
            <a:chOff x="1903" y="2747"/>
            <a:chExt cx="3086" cy="368"/>
          </a:xfrm>
        </p:grpSpPr>
        <p:sp>
          <p:nvSpPr>
            <p:cNvPr id="122720" name="Rectangle 864"/>
            <p:cNvSpPr>
              <a:spLocks noChangeArrowheads="1"/>
            </p:cNvSpPr>
            <p:nvPr/>
          </p:nvSpPr>
          <p:spPr bwMode="auto">
            <a:xfrm rot="-363105">
              <a:off x="1903" y="3066"/>
              <a:ext cx="92" cy="49"/>
            </a:xfrm>
            <a:prstGeom prst="rect">
              <a:avLst/>
            </a:prstGeom>
            <a:gradFill rotWithShape="1">
              <a:gsLst>
                <a:gs pos="0">
                  <a:srgbClr val="FF3300">
                    <a:alpha val="75000"/>
                  </a:srgbClr>
                </a:gs>
                <a:gs pos="100000">
                  <a:srgbClr val="FF33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22721" name="Rectangle 865"/>
            <p:cNvSpPr>
              <a:spLocks noChangeArrowheads="1"/>
            </p:cNvSpPr>
            <p:nvPr/>
          </p:nvSpPr>
          <p:spPr bwMode="auto">
            <a:xfrm rot="-363105">
              <a:off x="2115" y="3043"/>
              <a:ext cx="92" cy="49"/>
            </a:xfrm>
            <a:prstGeom prst="rect">
              <a:avLst/>
            </a:prstGeom>
            <a:gradFill rotWithShape="1">
              <a:gsLst>
                <a:gs pos="0">
                  <a:srgbClr val="FF3300">
                    <a:alpha val="75000"/>
                  </a:srgbClr>
                </a:gs>
                <a:gs pos="100000">
                  <a:srgbClr val="FF33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22722" name="Rectangle 866"/>
            <p:cNvSpPr>
              <a:spLocks noChangeArrowheads="1"/>
            </p:cNvSpPr>
            <p:nvPr/>
          </p:nvSpPr>
          <p:spPr bwMode="auto">
            <a:xfrm rot="-363105">
              <a:off x="2340" y="3019"/>
              <a:ext cx="92" cy="49"/>
            </a:xfrm>
            <a:prstGeom prst="rect">
              <a:avLst/>
            </a:prstGeom>
            <a:gradFill rotWithShape="1">
              <a:gsLst>
                <a:gs pos="0">
                  <a:srgbClr val="FF3300">
                    <a:alpha val="75000"/>
                  </a:srgbClr>
                </a:gs>
                <a:gs pos="100000">
                  <a:srgbClr val="FF33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22723" name="Rectangle 867"/>
            <p:cNvSpPr>
              <a:spLocks noChangeArrowheads="1"/>
            </p:cNvSpPr>
            <p:nvPr/>
          </p:nvSpPr>
          <p:spPr bwMode="auto">
            <a:xfrm rot="-363105">
              <a:off x="2588" y="2995"/>
              <a:ext cx="92" cy="49"/>
            </a:xfrm>
            <a:prstGeom prst="rect">
              <a:avLst/>
            </a:prstGeom>
            <a:gradFill rotWithShape="1">
              <a:gsLst>
                <a:gs pos="0">
                  <a:srgbClr val="FF3300">
                    <a:alpha val="75000"/>
                  </a:srgbClr>
                </a:gs>
                <a:gs pos="100000">
                  <a:srgbClr val="FF33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22724" name="Rectangle 868"/>
            <p:cNvSpPr>
              <a:spLocks noChangeArrowheads="1"/>
            </p:cNvSpPr>
            <p:nvPr/>
          </p:nvSpPr>
          <p:spPr bwMode="auto">
            <a:xfrm rot="-363105">
              <a:off x="2833" y="2967"/>
              <a:ext cx="92" cy="49"/>
            </a:xfrm>
            <a:prstGeom prst="rect">
              <a:avLst/>
            </a:prstGeom>
            <a:gradFill rotWithShape="1">
              <a:gsLst>
                <a:gs pos="0">
                  <a:srgbClr val="FF3300">
                    <a:alpha val="75000"/>
                  </a:srgbClr>
                </a:gs>
                <a:gs pos="100000">
                  <a:srgbClr val="FF33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22725" name="Rectangle 869"/>
            <p:cNvSpPr>
              <a:spLocks noChangeArrowheads="1"/>
            </p:cNvSpPr>
            <p:nvPr/>
          </p:nvSpPr>
          <p:spPr bwMode="auto">
            <a:xfrm rot="-363105">
              <a:off x="3045" y="2944"/>
              <a:ext cx="92" cy="49"/>
            </a:xfrm>
            <a:prstGeom prst="rect">
              <a:avLst/>
            </a:prstGeom>
            <a:gradFill rotWithShape="1">
              <a:gsLst>
                <a:gs pos="0">
                  <a:srgbClr val="FF3300">
                    <a:alpha val="75000"/>
                  </a:srgbClr>
                </a:gs>
                <a:gs pos="100000">
                  <a:srgbClr val="FF33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22726" name="Rectangle 870"/>
            <p:cNvSpPr>
              <a:spLocks noChangeArrowheads="1"/>
            </p:cNvSpPr>
            <p:nvPr/>
          </p:nvSpPr>
          <p:spPr bwMode="auto">
            <a:xfrm rot="-363105">
              <a:off x="3270" y="2920"/>
              <a:ext cx="92" cy="49"/>
            </a:xfrm>
            <a:prstGeom prst="rect">
              <a:avLst/>
            </a:prstGeom>
            <a:gradFill rotWithShape="1">
              <a:gsLst>
                <a:gs pos="0">
                  <a:srgbClr val="FF3300">
                    <a:alpha val="75000"/>
                  </a:srgbClr>
                </a:gs>
                <a:gs pos="100000">
                  <a:srgbClr val="FF33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22727" name="Rectangle 871"/>
            <p:cNvSpPr>
              <a:spLocks noChangeArrowheads="1"/>
            </p:cNvSpPr>
            <p:nvPr/>
          </p:nvSpPr>
          <p:spPr bwMode="auto">
            <a:xfrm rot="-363105">
              <a:off x="3518" y="2896"/>
              <a:ext cx="92" cy="49"/>
            </a:xfrm>
            <a:prstGeom prst="rect">
              <a:avLst/>
            </a:prstGeom>
            <a:gradFill rotWithShape="1">
              <a:gsLst>
                <a:gs pos="0">
                  <a:srgbClr val="FF3300">
                    <a:alpha val="75000"/>
                  </a:srgbClr>
                </a:gs>
                <a:gs pos="100000">
                  <a:srgbClr val="FF33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22728" name="Rectangle 872"/>
            <p:cNvSpPr>
              <a:spLocks noChangeArrowheads="1"/>
            </p:cNvSpPr>
            <p:nvPr/>
          </p:nvSpPr>
          <p:spPr bwMode="auto">
            <a:xfrm rot="-363105">
              <a:off x="3755" y="2869"/>
              <a:ext cx="92" cy="49"/>
            </a:xfrm>
            <a:prstGeom prst="rect">
              <a:avLst/>
            </a:prstGeom>
            <a:gradFill rotWithShape="1">
              <a:gsLst>
                <a:gs pos="0">
                  <a:srgbClr val="FF3300">
                    <a:alpha val="75000"/>
                  </a:srgbClr>
                </a:gs>
                <a:gs pos="100000">
                  <a:srgbClr val="FF33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22729" name="Rectangle 873"/>
            <p:cNvSpPr>
              <a:spLocks noChangeArrowheads="1"/>
            </p:cNvSpPr>
            <p:nvPr/>
          </p:nvSpPr>
          <p:spPr bwMode="auto">
            <a:xfrm rot="-363105">
              <a:off x="3967" y="2846"/>
              <a:ext cx="92" cy="49"/>
            </a:xfrm>
            <a:prstGeom prst="rect">
              <a:avLst/>
            </a:prstGeom>
            <a:gradFill rotWithShape="1">
              <a:gsLst>
                <a:gs pos="0">
                  <a:srgbClr val="FF3300">
                    <a:alpha val="75000"/>
                  </a:srgbClr>
                </a:gs>
                <a:gs pos="100000">
                  <a:srgbClr val="FF33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22730" name="Rectangle 874"/>
            <p:cNvSpPr>
              <a:spLocks noChangeArrowheads="1"/>
            </p:cNvSpPr>
            <p:nvPr/>
          </p:nvSpPr>
          <p:spPr bwMode="auto">
            <a:xfrm rot="-363105">
              <a:off x="4192" y="2822"/>
              <a:ext cx="92" cy="49"/>
            </a:xfrm>
            <a:prstGeom prst="rect">
              <a:avLst/>
            </a:prstGeom>
            <a:gradFill rotWithShape="1">
              <a:gsLst>
                <a:gs pos="0">
                  <a:srgbClr val="FF3300">
                    <a:alpha val="75000"/>
                  </a:srgbClr>
                </a:gs>
                <a:gs pos="100000">
                  <a:srgbClr val="FF33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22731" name="Rectangle 875"/>
            <p:cNvSpPr>
              <a:spLocks noChangeArrowheads="1"/>
            </p:cNvSpPr>
            <p:nvPr/>
          </p:nvSpPr>
          <p:spPr bwMode="auto">
            <a:xfrm rot="-363105">
              <a:off x="4440" y="2798"/>
              <a:ext cx="92" cy="49"/>
            </a:xfrm>
            <a:prstGeom prst="rect">
              <a:avLst/>
            </a:prstGeom>
            <a:gradFill rotWithShape="1">
              <a:gsLst>
                <a:gs pos="0">
                  <a:srgbClr val="FF3300">
                    <a:alpha val="75000"/>
                  </a:srgbClr>
                </a:gs>
                <a:gs pos="100000">
                  <a:srgbClr val="FF33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22732" name="Rectangle 876"/>
            <p:cNvSpPr>
              <a:spLocks noChangeArrowheads="1"/>
            </p:cNvSpPr>
            <p:nvPr/>
          </p:nvSpPr>
          <p:spPr bwMode="auto">
            <a:xfrm rot="-363105">
              <a:off x="4685" y="2770"/>
              <a:ext cx="92" cy="49"/>
            </a:xfrm>
            <a:prstGeom prst="rect">
              <a:avLst/>
            </a:prstGeom>
            <a:gradFill rotWithShape="1">
              <a:gsLst>
                <a:gs pos="0">
                  <a:srgbClr val="FF3300">
                    <a:alpha val="75000"/>
                  </a:srgbClr>
                </a:gs>
                <a:gs pos="100000">
                  <a:srgbClr val="FF33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22733" name="Rectangle 877"/>
            <p:cNvSpPr>
              <a:spLocks noChangeArrowheads="1"/>
            </p:cNvSpPr>
            <p:nvPr/>
          </p:nvSpPr>
          <p:spPr bwMode="auto">
            <a:xfrm rot="-363105">
              <a:off x="4897" y="2747"/>
              <a:ext cx="92" cy="49"/>
            </a:xfrm>
            <a:prstGeom prst="rect">
              <a:avLst/>
            </a:prstGeom>
            <a:gradFill rotWithShape="1">
              <a:gsLst>
                <a:gs pos="0">
                  <a:srgbClr val="FF3300">
                    <a:alpha val="75000"/>
                  </a:srgbClr>
                </a:gs>
                <a:gs pos="100000">
                  <a:srgbClr val="FF33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</p:grpSp>
      <p:sp>
        <p:nvSpPr>
          <p:cNvPr id="122734" name="Rectangle 878"/>
          <p:cNvSpPr>
            <a:spLocks noChangeArrowheads="1"/>
          </p:cNvSpPr>
          <p:nvPr/>
        </p:nvSpPr>
        <p:spPr bwMode="auto">
          <a:xfrm>
            <a:off x="1330325" y="6084888"/>
            <a:ext cx="1262063" cy="88900"/>
          </a:xfrm>
          <a:prstGeom prst="rect">
            <a:avLst/>
          </a:prstGeom>
          <a:gradFill rotWithShape="1">
            <a:gsLst>
              <a:gs pos="0">
                <a:srgbClr val="FF3300">
                  <a:alpha val="75000"/>
                </a:srgbClr>
              </a:gs>
              <a:gs pos="100000">
                <a:srgbClr val="FF3300">
                  <a:alpha val="75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122735" name="Text Box 879"/>
          <p:cNvSpPr txBox="1">
            <a:spLocks noChangeArrowheads="1"/>
          </p:cNvSpPr>
          <p:nvPr/>
        </p:nvSpPr>
        <p:spPr bwMode="auto">
          <a:xfrm>
            <a:off x="719138" y="827088"/>
            <a:ext cx="46815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82" tIns="44991" rIns="89982" bIns="44991">
            <a:spAutoFit/>
          </a:bodyPr>
          <a:lstStyle>
            <a:lvl1pPr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431800" indent="-215900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647700" indent="-215900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862013" indent="-214313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1079500" indent="-217488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15367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19939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24511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29083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>
              <a:lnSpc>
                <a:spcPct val="101000"/>
              </a:lnSpc>
            </a:pPr>
            <a:r>
              <a:rPr lang="en-GB" sz="2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1</a:t>
            </a:r>
            <a:r>
              <a:rPr lang="es-ES" sz="2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) </a:t>
            </a:r>
            <a:r>
              <a:rPr lang="en-US" sz="2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Client</a:t>
            </a:r>
            <a:r>
              <a:rPr lang="es-ES" sz="2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-driven policy</a:t>
            </a:r>
            <a:endParaRPr lang="en-GB" sz="26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1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" dur="500"/>
                                        <p:tgtEl>
                                          <p:spTgt spid="1218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227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44882E-7 0.00084 L -0.1748 0.00084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4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2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2" grpId="0" animBg="1"/>
      <p:bldP spid="121862" grpId="1" animBg="1"/>
      <p:bldP spid="122718" grpId="0" animBg="1"/>
      <p:bldP spid="1227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ext Box 2"/>
          <p:cNvSpPr txBox="1">
            <a:spLocks noChangeArrowheads="1"/>
          </p:cNvSpPr>
          <p:nvPr/>
        </p:nvSpPr>
        <p:spPr bwMode="auto">
          <a:xfrm>
            <a:off x="71438" y="44450"/>
            <a:ext cx="9648825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82" tIns="44991" rIns="89982" bIns="44991">
            <a:spAutoFit/>
          </a:bodyPr>
          <a:lstStyle>
            <a:lvl1pPr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431800" indent="-215900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647700" indent="-215900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862013" indent="-214313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1079500" indent="-217488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15367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19939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24511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29083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>
              <a:lnSpc>
                <a:spcPct val="101000"/>
              </a:lnSpc>
            </a:pPr>
            <a:r>
              <a:rPr lang="en-GB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POLICIES OF VIDEO TRANSMISSION</a:t>
            </a:r>
          </a:p>
        </p:txBody>
      </p:sp>
      <p:sp>
        <p:nvSpPr>
          <p:cNvPr id="123908" name="Rectangle 4"/>
          <p:cNvSpPr>
            <a:spLocks noChangeArrowheads="1"/>
          </p:cNvSpPr>
          <p:nvPr/>
        </p:nvSpPr>
        <p:spPr bwMode="auto">
          <a:xfrm>
            <a:off x="1584325" y="4500563"/>
            <a:ext cx="1227138" cy="7191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1" rIns="91420" bIns="45711" anchor="ctr"/>
          <a:lstStyle/>
          <a:p>
            <a:pPr algn="ctr" defTabSz="449263"/>
            <a:r>
              <a:rPr lang="ca-ES" sz="1800" b="1"/>
              <a:t>JPIP</a:t>
            </a:r>
          </a:p>
          <a:p>
            <a:pPr algn="ctr" defTabSz="449263"/>
            <a:r>
              <a:rPr lang="ca-ES" sz="1800" b="1"/>
              <a:t>SERVER</a:t>
            </a:r>
          </a:p>
        </p:txBody>
      </p:sp>
      <p:sp>
        <p:nvSpPr>
          <p:cNvPr id="123909" name="Rectangle 5"/>
          <p:cNvSpPr>
            <a:spLocks noChangeArrowheads="1"/>
          </p:cNvSpPr>
          <p:nvPr/>
        </p:nvSpPr>
        <p:spPr bwMode="auto">
          <a:xfrm>
            <a:off x="8280400" y="3852863"/>
            <a:ext cx="1225550" cy="7191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1" rIns="91420" bIns="45711" anchor="ctr"/>
          <a:lstStyle/>
          <a:p>
            <a:pPr algn="ctr" defTabSz="449263"/>
            <a:r>
              <a:rPr lang="ca-ES" sz="1800" b="1"/>
              <a:t>JPIP</a:t>
            </a:r>
          </a:p>
          <a:p>
            <a:pPr algn="ctr" defTabSz="449263"/>
            <a:r>
              <a:rPr lang="ca-ES" sz="1800" b="1"/>
              <a:t>CLIENT</a:t>
            </a:r>
          </a:p>
        </p:txBody>
      </p:sp>
      <p:sp>
        <p:nvSpPr>
          <p:cNvPr id="123910" name="Line 6"/>
          <p:cNvSpPr>
            <a:spLocks noChangeShapeType="1"/>
          </p:cNvSpPr>
          <p:nvPr/>
        </p:nvSpPr>
        <p:spPr bwMode="auto">
          <a:xfrm flipH="1">
            <a:off x="2808288" y="4140200"/>
            <a:ext cx="5472112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a-ES"/>
          </a:p>
        </p:txBody>
      </p:sp>
      <p:sp>
        <p:nvSpPr>
          <p:cNvPr id="123911" name="Line 7"/>
          <p:cNvSpPr>
            <a:spLocks noChangeShapeType="1"/>
          </p:cNvSpPr>
          <p:nvPr/>
        </p:nvSpPr>
        <p:spPr bwMode="auto">
          <a:xfrm flipH="1">
            <a:off x="2808288" y="4356100"/>
            <a:ext cx="5472112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a-ES"/>
          </a:p>
        </p:txBody>
      </p:sp>
      <p:grpSp>
        <p:nvGrpSpPr>
          <p:cNvPr id="123912" name="Group 8"/>
          <p:cNvGrpSpPr>
            <a:grpSpLocks/>
          </p:cNvGrpSpPr>
          <p:nvPr/>
        </p:nvGrpSpPr>
        <p:grpSpPr bwMode="auto">
          <a:xfrm>
            <a:off x="-6107113" y="6084888"/>
            <a:ext cx="18265776" cy="766762"/>
            <a:chOff x="453" y="1020"/>
            <a:chExt cx="11507" cy="483"/>
          </a:xfrm>
        </p:grpSpPr>
        <p:grpSp>
          <p:nvGrpSpPr>
            <p:cNvPr id="123913" name="Group 9"/>
            <p:cNvGrpSpPr>
              <a:grpSpLocks/>
            </p:cNvGrpSpPr>
            <p:nvPr/>
          </p:nvGrpSpPr>
          <p:grpSpPr bwMode="auto">
            <a:xfrm>
              <a:off x="453" y="1111"/>
              <a:ext cx="11507" cy="392"/>
              <a:chOff x="-13290" y="2562"/>
              <a:chExt cx="15954" cy="545"/>
            </a:xfrm>
          </p:grpSpPr>
          <p:grpSp>
            <p:nvGrpSpPr>
              <p:cNvPr id="123914" name="Group 10"/>
              <p:cNvGrpSpPr>
                <a:grpSpLocks/>
              </p:cNvGrpSpPr>
              <p:nvPr/>
            </p:nvGrpSpPr>
            <p:grpSpPr bwMode="auto">
              <a:xfrm>
                <a:off x="-13290" y="2562"/>
                <a:ext cx="15727" cy="545"/>
                <a:chOff x="3220" y="2426"/>
                <a:chExt cx="15727" cy="545"/>
              </a:xfrm>
            </p:grpSpPr>
            <p:grpSp>
              <p:nvGrpSpPr>
                <p:cNvPr id="123915" name="Group 11"/>
                <p:cNvGrpSpPr>
                  <a:grpSpLocks/>
                </p:cNvGrpSpPr>
                <p:nvPr/>
              </p:nvGrpSpPr>
              <p:grpSpPr bwMode="auto">
                <a:xfrm>
                  <a:off x="3447" y="2426"/>
                  <a:ext cx="15500" cy="545"/>
                  <a:chOff x="-1361" y="2789"/>
                  <a:chExt cx="15500" cy="545"/>
                </a:xfrm>
              </p:grpSpPr>
              <p:pic>
                <p:nvPicPr>
                  <p:cNvPr id="123916" name="Picture 12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1270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3917" name="Picture 13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71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3918" name="Picture 14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239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3919" name="Picture 15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76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3920" name="Picture 16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90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3921" name="Picture 17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304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3922" name="Picture 18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816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3923" name="Picture 19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30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3924" name="Picture 20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844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3925" name="Picture 21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1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356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3926" name="Picture 22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1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870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3927" name="Picture 23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1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384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3928" name="Picture 24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1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899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3929" name="Picture 25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1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410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3930" name="Picture 26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1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7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3931" name="Picture 27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1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444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3932" name="Picture 28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959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3933" name="Picture 29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2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473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3934" name="Picture 30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2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987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3935" name="Picture 31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2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482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3936" name="Picture 32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2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9016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3937" name="Picture 33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2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9530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3938" name="Picture 34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2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0045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3939" name="Picture 35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2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0556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3940" name="Picture 36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2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1067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3941" name="Picture 37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2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1581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3942" name="Picture 38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2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2093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3943" name="Picture 39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3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2604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3944" name="Picture 40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3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3115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3945" name="Picture 41" descr="foreman"/>
                  <p:cNvPicPr>
                    <a:picLocks noChangeAspect="1" noChangeArrowheads="1"/>
                  </p:cNvPicPr>
                  <p:nvPr/>
                </p:nvPicPr>
                <p:blipFill>
                  <a:blip r:embed="rId3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3626" y="2880"/>
                    <a:ext cx="454" cy="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grpSp>
                <p:nvGrpSpPr>
                  <p:cNvPr id="123946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-1361" y="2789"/>
                    <a:ext cx="15500" cy="545"/>
                    <a:chOff x="-1361" y="2789"/>
                    <a:chExt cx="15500" cy="545"/>
                  </a:xfrm>
                </p:grpSpPr>
                <p:grpSp>
                  <p:nvGrpSpPr>
                    <p:cNvPr id="123947" name="Group 4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-1361" y="2789"/>
                      <a:ext cx="15441" cy="545"/>
                      <a:chOff x="-1361" y="2789"/>
                      <a:chExt cx="15441" cy="545"/>
                    </a:xfrm>
                  </p:grpSpPr>
                  <p:grpSp>
                    <p:nvGrpSpPr>
                      <p:cNvPr id="123948" name="Group 4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-1361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23949" name="Group 4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3950" name="Rectangle 4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3951" name="AutoShape 4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3952" name="AutoShape 4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3953" name="AutoShape 4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3954" name="AutoShape 5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3955" name="AutoShape 5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3956" name="AutoShape 5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3957" name="AutoShape 5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23958" name="Group 5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3959" name="Rectangle 5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3960" name="AutoShape 5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3961" name="AutoShape 5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3962" name="AutoShape 5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3963" name="AutoShape 5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3964" name="AutoShape 6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3965" name="AutoShape 6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3966" name="AutoShape 6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23967" name="Rectangle 6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3968" name="AutoShape 6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3969" name="AutoShape 6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3970" name="AutoShape 6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3971" name="AutoShape 6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3972" name="AutoShape 6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23973" name="Group 6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-844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23974" name="Group 7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3975" name="Rectangle 7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3976" name="AutoShape 7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3977" name="AutoShape 7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3978" name="AutoShape 7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3979" name="AutoShape 7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3980" name="AutoShape 7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3981" name="AutoShape 7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3982" name="AutoShape 7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23983" name="Group 7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3984" name="Rectangle 8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3985" name="AutoShape 8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3986" name="AutoShape 8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3987" name="AutoShape 8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3988" name="AutoShape 8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3989" name="AutoShape 8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3990" name="AutoShape 8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3991" name="AutoShape 8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23992" name="Rectangle 8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3993" name="AutoShape 8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3994" name="AutoShape 9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3995" name="AutoShape 9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3996" name="AutoShape 9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3997" name="AutoShape 9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23998" name="Group 9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-329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23999" name="Group 9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4000" name="Rectangle 9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001" name="AutoShape 9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002" name="AutoShape 9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003" name="AutoShape 9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004" name="AutoShape 10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005" name="AutoShape 10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006" name="AutoShape 10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007" name="AutoShape 10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24008" name="Group 10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4009" name="Rectangle 10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010" name="AutoShape 10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011" name="AutoShape 10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012" name="AutoShape 10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013" name="AutoShape 10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014" name="AutoShape 1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015" name="AutoShape 11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016" name="AutoShape 11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24017" name="Rectangle 11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4018" name="AutoShape 1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4019" name="AutoShape 1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4020" name="AutoShape 1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4021" name="AutoShape 1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4022" name="AutoShape 11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24023" name="Group 11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5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24024" name="Group 12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4025" name="Rectangle 1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026" name="AutoShape 1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027" name="AutoShape 12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028" name="AutoShape 12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029" name="AutoShape 12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030" name="AutoShape 12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031" name="AutoShape 12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032" name="AutoShape 12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24033" name="Group 12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4034" name="Rectangle 13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035" name="AutoShape 13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036" name="AutoShape 13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037" name="AutoShape 13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038" name="AutoShape 13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039" name="AutoShape 13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040" name="AutoShape 13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041" name="AutoShape 13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24042" name="Rectangle 13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4043" name="AutoShape 13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4044" name="AutoShape 14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4045" name="AutoShape 14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4046" name="AutoShape 14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4047" name="AutoShape 14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24048" name="Group 14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99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24049" name="Group 14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4050" name="Rectangle 14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051" name="AutoShape 14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052" name="AutoShape 14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053" name="AutoShape 14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054" name="AutoShape 15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055" name="AutoShape 15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056" name="AutoShape 15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057" name="AutoShape 15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24058" name="Group 15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4059" name="Rectangle 15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060" name="AutoShape 15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061" name="AutoShape 15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062" name="AutoShape 15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063" name="AutoShape 15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064" name="AutoShape 16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065" name="AutoShape 16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066" name="AutoShape 16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24067" name="Rectangle 16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4068" name="AutoShape 16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4069" name="AutoShape 16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4070" name="AutoShape 16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4071" name="AutoShape 16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4072" name="AutoShape 16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24073" name="Group 16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214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24074" name="Group 17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4075" name="Rectangle 17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076" name="AutoShape 17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077" name="AutoShape 17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078" name="AutoShape 17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079" name="AutoShape 17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080" name="AutoShape 17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081" name="AutoShape 17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082" name="AutoShape 17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24083" name="Group 17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4084" name="Rectangle 18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085" name="AutoShape 18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086" name="AutoShape 18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087" name="AutoShape 18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088" name="AutoShape 18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089" name="AutoShape 18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090" name="AutoShape 18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091" name="AutoShape 18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24092" name="Rectangle 18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4093" name="AutoShape 18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4094" name="AutoShape 19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4095" name="AutoShape 19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4096" name="AutoShape 19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4097" name="AutoShape 19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24098" name="Group 19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725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24099" name="Group 19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4100" name="Rectangle 19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101" name="AutoShape 19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102" name="AutoShape 19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103" name="AutoShape 19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104" name="AutoShape 20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105" name="AutoShape 20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106" name="AutoShape 20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107" name="AutoShape 20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24108" name="Group 20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4109" name="Rectangle 20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110" name="AutoShape 20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111" name="AutoShape 20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112" name="AutoShape 20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113" name="AutoShape 20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114" name="AutoShape 2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115" name="AutoShape 21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116" name="AutoShape 21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24117" name="Rectangle 21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4118" name="AutoShape 2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4119" name="AutoShape 2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4120" name="AutoShape 2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4121" name="AutoShape 2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4122" name="AutoShape 21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24123" name="Group 21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239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24124" name="Group 22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4125" name="Rectangle 2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126" name="AutoShape 2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127" name="AutoShape 22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128" name="AutoShape 22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129" name="AutoShape 22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130" name="AutoShape 22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131" name="AutoShape 22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132" name="AutoShape 22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24133" name="Group 22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4134" name="Rectangle 23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135" name="AutoShape 23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136" name="AutoShape 23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137" name="AutoShape 23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138" name="AutoShape 23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139" name="AutoShape 23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140" name="AutoShape 23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141" name="AutoShape 23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24142" name="Rectangle 23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4143" name="AutoShape 23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4144" name="AutoShape 24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4145" name="AutoShape 24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4146" name="AutoShape 24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4147" name="AutoShape 24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24148" name="Group 24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754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24149" name="Group 24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4150" name="Rectangle 24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151" name="AutoShape 24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152" name="AutoShape 24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153" name="AutoShape 24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154" name="AutoShape 25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155" name="AutoShape 25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156" name="AutoShape 25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157" name="AutoShape 25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24158" name="Group 25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4159" name="Rectangle 25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160" name="AutoShape 25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161" name="AutoShape 25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162" name="AutoShape 25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163" name="AutoShape 25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164" name="AutoShape 26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165" name="AutoShape 26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166" name="AutoShape 26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24167" name="Rectangle 26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4168" name="AutoShape 26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4169" name="AutoShape 26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4170" name="AutoShape 26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4171" name="AutoShape 26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4172" name="AutoShape 26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24173" name="Group 26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265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24174" name="Group 27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4175" name="Rectangle 27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176" name="AutoShape 27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177" name="AutoShape 27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178" name="AutoShape 27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179" name="AutoShape 27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180" name="AutoShape 27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181" name="AutoShape 27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182" name="AutoShape 27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24183" name="Group 27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4184" name="Rectangle 28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185" name="AutoShape 28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186" name="AutoShape 28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187" name="AutoShape 28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188" name="AutoShape 28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189" name="AutoShape 28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190" name="AutoShape 28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191" name="AutoShape 28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24192" name="Rectangle 28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4193" name="AutoShape 28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4194" name="AutoShape 29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4195" name="AutoShape 29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4196" name="AutoShape 29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4197" name="AutoShape 29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24198" name="Group 29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779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24199" name="Group 29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4200" name="Rectangle 29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201" name="AutoShape 29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202" name="AutoShape 29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203" name="AutoShape 29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204" name="AutoShape 30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205" name="AutoShape 30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206" name="AutoShape 30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207" name="AutoShape 30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24208" name="Group 30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4209" name="Rectangle 30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210" name="AutoShape 30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211" name="AutoShape 30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212" name="AutoShape 30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213" name="AutoShape 30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214" name="AutoShape 3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215" name="AutoShape 31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216" name="AutoShape 31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24217" name="Rectangle 31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4218" name="AutoShape 3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4219" name="AutoShape 3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4220" name="AutoShape 3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4221" name="AutoShape 3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4222" name="AutoShape 31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24223" name="Group 31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294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24224" name="Group 32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4225" name="Rectangle 3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226" name="AutoShape 3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227" name="AutoShape 32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228" name="AutoShape 32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229" name="AutoShape 32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230" name="AutoShape 32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231" name="AutoShape 32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232" name="AutoShape 32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24233" name="Group 32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4234" name="Rectangle 33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235" name="AutoShape 33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236" name="AutoShape 33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237" name="AutoShape 33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238" name="AutoShape 33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239" name="AutoShape 33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240" name="AutoShape 33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241" name="AutoShape 33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24242" name="Rectangle 33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4243" name="AutoShape 33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4244" name="AutoShape 34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4245" name="AutoShape 34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4246" name="AutoShape 34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4247" name="AutoShape 34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24248" name="Group 34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808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24249" name="Group 34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4250" name="Rectangle 34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251" name="AutoShape 34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252" name="AutoShape 34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253" name="AutoShape 34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254" name="AutoShape 35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255" name="AutoShape 35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256" name="AutoShape 35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257" name="AutoShape 35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24258" name="Group 35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4259" name="Rectangle 35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260" name="AutoShape 35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261" name="AutoShape 35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262" name="AutoShape 35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263" name="AutoShape 35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264" name="AutoShape 36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265" name="AutoShape 36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266" name="AutoShape 36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24267" name="Rectangle 36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4268" name="AutoShape 36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4269" name="AutoShape 36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4270" name="AutoShape 36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4271" name="AutoShape 36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4272" name="AutoShape 36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24273" name="Group 36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319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24274" name="Group 37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4275" name="Rectangle 37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276" name="AutoShape 37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277" name="AutoShape 37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278" name="AutoShape 37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279" name="AutoShape 37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280" name="AutoShape 37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281" name="AutoShape 37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282" name="AutoShape 37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24283" name="Group 37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4284" name="Rectangle 38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285" name="AutoShape 38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286" name="AutoShape 38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287" name="AutoShape 38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288" name="AutoShape 38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289" name="AutoShape 38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290" name="AutoShape 38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291" name="AutoShape 38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24292" name="Rectangle 38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4293" name="AutoShape 38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4294" name="AutoShape 39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4295" name="AutoShape 39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4296" name="AutoShape 39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4297" name="AutoShape 39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24298" name="Group 39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836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24299" name="Group 39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4300" name="Rectangle 39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301" name="AutoShape 39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302" name="AutoShape 39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303" name="AutoShape 39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304" name="AutoShape 40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305" name="AutoShape 40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306" name="AutoShape 40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307" name="AutoShape 40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24308" name="Group 40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4309" name="Rectangle 40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310" name="AutoShape 40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311" name="AutoShape 40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312" name="AutoShape 40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313" name="AutoShape 40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314" name="AutoShape 4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315" name="AutoShape 41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316" name="AutoShape 41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24317" name="Rectangle 41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4318" name="AutoShape 4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4319" name="AutoShape 4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4320" name="AutoShape 4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4321" name="AutoShape 4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4322" name="AutoShape 41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24323" name="Group 41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354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24324" name="Group 42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4325" name="Rectangle 4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326" name="AutoShape 4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327" name="AutoShape 42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328" name="AutoShape 42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329" name="AutoShape 42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330" name="AutoShape 42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331" name="AutoShape 42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332" name="AutoShape 42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24333" name="Group 42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4334" name="Rectangle 43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335" name="AutoShape 43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336" name="AutoShape 43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337" name="AutoShape 43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338" name="AutoShape 43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339" name="AutoShape 43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340" name="AutoShape 43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341" name="AutoShape 43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24342" name="Rectangle 43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4343" name="AutoShape 43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4344" name="AutoShape 44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4345" name="AutoShape 44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4346" name="AutoShape 44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4347" name="AutoShape 44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24348" name="Group 44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868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24349" name="Group 44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4350" name="Rectangle 44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351" name="AutoShape 44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352" name="AutoShape 44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353" name="AutoShape 44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354" name="AutoShape 45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355" name="AutoShape 45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356" name="AutoShape 45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357" name="AutoShape 45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24358" name="Group 45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4359" name="Rectangle 45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360" name="AutoShape 45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361" name="AutoShape 45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362" name="AutoShape 45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363" name="AutoShape 45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364" name="AutoShape 46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365" name="AutoShape 46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366" name="AutoShape 46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24367" name="Rectangle 46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4368" name="AutoShape 46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4369" name="AutoShape 46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4370" name="AutoShape 46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4371" name="AutoShape 46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4372" name="AutoShape 46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24373" name="Group 46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382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24374" name="Group 47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4375" name="Rectangle 47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376" name="AutoShape 47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377" name="AutoShape 47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378" name="AutoShape 47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379" name="AutoShape 47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380" name="AutoShape 47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381" name="AutoShape 47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382" name="AutoShape 47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24383" name="Group 47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4384" name="Rectangle 48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385" name="AutoShape 48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386" name="AutoShape 48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387" name="AutoShape 48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388" name="AutoShape 48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389" name="AutoShape 48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390" name="AutoShape 48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391" name="AutoShape 48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24392" name="Rectangle 48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4393" name="AutoShape 48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4394" name="AutoShape 49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4395" name="AutoShape 49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4396" name="AutoShape 49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4397" name="AutoShape 49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24398" name="Group 49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897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24399" name="Group 49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4400" name="Rectangle 49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401" name="AutoShape 49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402" name="AutoShape 49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403" name="AutoShape 49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404" name="AutoShape 50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405" name="AutoShape 50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406" name="AutoShape 50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407" name="AutoShape 50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24408" name="Group 50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4409" name="Rectangle 50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410" name="AutoShape 50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411" name="AutoShape 50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412" name="AutoShape 50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413" name="AutoShape 50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414" name="AutoShape 5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415" name="AutoShape 51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416" name="AutoShape 51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24417" name="Rectangle 51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4418" name="AutoShape 5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4419" name="AutoShape 5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4420" name="AutoShape 5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4421" name="AutoShape 5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4422" name="AutoShape 51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24423" name="Group 51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411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24424" name="Group 52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4425" name="Rectangle 5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426" name="AutoShape 5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427" name="AutoShape 52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428" name="AutoShape 52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429" name="AutoShape 52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430" name="AutoShape 52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431" name="AutoShape 52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432" name="AutoShape 52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24433" name="Group 52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4434" name="Rectangle 53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435" name="AutoShape 53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436" name="AutoShape 53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437" name="AutoShape 53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438" name="AutoShape 53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439" name="AutoShape 53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440" name="AutoShape 53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441" name="AutoShape 53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24442" name="Rectangle 53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4443" name="AutoShape 53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4444" name="AutoShape 54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4445" name="AutoShape 54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4446" name="AutoShape 54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4447" name="AutoShape 54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24448" name="Group 54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925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24449" name="Group 54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4450" name="Rectangle 54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451" name="AutoShape 54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452" name="AutoShape 54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453" name="AutoShape 54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454" name="AutoShape 55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455" name="AutoShape 55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456" name="AutoShape 55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457" name="AutoShape 55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24458" name="Group 55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4459" name="Rectangle 55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460" name="AutoShape 55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461" name="AutoShape 55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462" name="AutoShape 55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463" name="AutoShape 55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464" name="AutoShape 56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465" name="AutoShape 56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466" name="AutoShape 56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24467" name="Rectangle 56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4468" name="AutoShape 56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4469" name="AutoShape 56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4470" name="AutoShape 56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4471" name="AutoShape 56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4472" name="AutoShape 56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24473" name="Group 56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9440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24474" name="Group 57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4475" name="Rectangle 57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476" name="AutoShape 57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477" name="AutoShape 57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478" name="AutoShape 57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479" name="AutoShape 57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480" name="AutoShape 57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481" name="AutoShape 57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482" name="AutoShape 57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24483" name="Group 57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4484" name="Rectangle 58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485" name="AutoShape 58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486" name="AutoShape 58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487" name="AutoShape 58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488" name="AutoShape 58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489" name="AutoShape 58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490" name="AutoShape 58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491" name="AutoShape 58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24492" name="Rectangle 58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4493" name="AutoShape 58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4494" name="AutoShape 59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4495" name="AutoShape 59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4496" name="AutoShape 59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4497" name="AutoShape 59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24498" name="Group 59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9954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24499" name="Group 59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4500" name="Rectangle 59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501" name="AutoShape 59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502" name="AutoShape 59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503" name="AutoShape 59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504" name="AutoShape 60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505" name="AutoShape 60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506" name="AutoShape 60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507" name="AutoShape 60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24508" name="Group 60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4509" name="Rectangle 60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510" name="AutoShape 60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511" name="AutoShape 60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512" name="AutoShape 60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513" name="AutoShape 60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514" name="AutoShape 6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515" name="AutoShape 61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516" name="AutoShape 61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24517" name="Rectangle 61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4518" name="AutoShape 6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4519" name="AutoShape 6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4520" name="AutoShape 6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4521" name="AutoShape 6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4522" name="AutoShape 61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24523" name="Group 61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0465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24524" name="Group 62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4525" name="Rectangle 6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526" name="AutoShape 6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527" name="AutoShape 62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528" name="AutoShape 62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529" name="AutoShape 62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530" name="AutoShape 62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531" name="AutoShape 62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532" name="AutoShape 62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24533" name="Group 62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4534" name="Rectangle 63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535" name="AutoShape 63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536" name="AutoShape 63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537" name="AutoShape 63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538" name="AutoShape 63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539" name="AutoShape 63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540" name="AutoShape 63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541" name="AutoShape 63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24542" name="Rectangle 63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4543" name="AutoShape 63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4544" name="AutoShape 64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4545" name="AutoShape 64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4546" name="AutoShape 64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4547" name="AutoShape 64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24548" name="Group 64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0977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24549" name="Group 64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4550" name="Rectangle 64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551" name="AutoShape 64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552" name="AutoShape 64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553" name="AutoShape 64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554" name="AutoShape 65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555" name="AutoShape 65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556" name="AutoShape 65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557" name="AutoShape 65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24558" name="Group 65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4559" name="Rectangle 65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560" name="AutoShape 65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561" name="AutoShape 65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562" name="AutoShape 65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563" name="AutoShape 65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564" name="AutoShape 66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565" name="AutoShape 66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566" name="AutoShape 66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24567" name="Rectangle 66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4568" name="AutoShape 66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4569" name="AutoShape 66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4570" name="AutoShape 66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4571" name="AutoShape 66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4572" name="AutoShape 66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24573" name="Group 66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1491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24574" name="Group 67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4575" name="Rectangle 67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576" name="AutoShape 67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577" name="AutoShape 67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578" name="AutoShape 67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579" name="AutoShape 67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580" name="AutoShape 67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581" name="AutoShape 67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582" name="AutoShape 67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24583" name="Group 67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4584" name="Rectangle 68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585" name="AutoShape 68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586" name="AutoShape 68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587" name="AutoShape 68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588" name="AutoShape 68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589" name="AutoShape 68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590" name="AutoShape 68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591" name="AutoShape 68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24592" name="Rectangle 68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4593" name="AutoShape 68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4594" name="AutoShape 69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4595" name="AutoShape 69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4596" name="AutoShape 69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4597" name="AutoShape 69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24598" name="Group 69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2002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24599" name="Group 69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4600" name="Rectangle 69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601" name="AutoShape 69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602" name="AutoShape 69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603" name="AutoShape 69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604" name="AutoShape 70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605" name="AutoShape 70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606" name="AutoShape 70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607" name="AutoShape 70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24608" name="Group 70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4609" name="Rectangle 70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610" name="AutoShape 70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611" name="AutoShape 70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612" name="AutoShape 70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613" name="AutoShape 70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614" name="AutoShape 7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615" name="AutoShape 71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616" name="AutoShape 71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24617" name="Rectangle 71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4618" name="AutoShape 7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4619" name="AutoShape 7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4620" name="AutoShape 7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4621" name="AutoShape 7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4622" name="AutoShape 71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24623" name="Group 71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2513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24624" name="Group 72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4625" name="Rectangle 7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626" name="AutoShape 7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627" name="AutoShape 72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628" name="AutoShape 72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629" name="AutoShape 72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630" name="AutoShape 72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631" name="AutoShape 72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632" name="AutoShape 72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24633" name="Group 72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4634" name="Rectangle 73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635" name="AutoShape 73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636" name="AutoShape 73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637" name="AutoShape 73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638" name="AutoShape 73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639" name="AutoShape 73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640" name="AutoShape 73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641" name="AutoShape 73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24642" name="Rectangle 73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4643" name="AutoShape 73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4644" name="AutoShape 74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4645" name="AutoShape 74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4646" name="AutoShape 74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4647" name="AutoShape 74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24648" name="Group 74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024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24649" name="Group 74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4650" name="Rectangle 74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651" name="AutoShape 74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652" name="AutoShape 74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653" name="AutoShape 74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654" name="AutoShape 75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655" name="AutoShape 75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656" name="AutoShape 75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657" name="AutoShape 75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24658" name="Group 75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4659" name="Rectangle 75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660" name="AutoShape 75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661" name="AutoShape 75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662" name="AutoShape 75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663" name="AutoShape 75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664" name="AutoShape 76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665" name="AutoShape 76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666" name="AutoShape 76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24667" name="Rectangle 76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4668" name="AutoShape 76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4669" name="AutoShape 76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4670" name="AutoShape 76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4671" name="AutoShape 76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4672" name="AutoShape 76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  <p:grpSp>
                    <p:nvGrpSpPr>
                      <p:cNvPr id="124673" name="Group 76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536" y="2789"/>
                        <a:ext cx="544" cy="545"/>
                        <a:chOff x="-1361" y="2789"/>
                        <a:chExt cx="544" cy="545"/>
                      </a:xfrm>
                    </p:grpSpPr>
                    <p:grpSp>
                      <p:nvGrpSpPr>
                        <p:cNvPr id="124674" name="Group 77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3243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4675" name="Rectangle 77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676" name="AutoShape 77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677" name="AutoShape 77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678" name="AutoShape 77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679" name="AutoShape 77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680" name="AutoShape 77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681" name="AutoShape 77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682" name="AutoShape 77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grpSp>
                      <p:nvGrpSpPr>
                        <p:cNvPr id="124683" name="Group 77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361" y="2789"/>
                          <a:ext cx="544" cy="91"/>
                          <a:chOff x="-1361" y="3243"/>
                          <a:chExt cx="544" cy="91"/>
                        </a:xfrm>
                      </p:grpSpPr>
                      <p:sp>
                        <p:nvSpPr>
                          <p:cNvPr id="124684" name="Rectangle 78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61" y="3243"/>
                            <a:ext cx="544" cy="91"/>
                          </a:xfrm>
                          <a:prstGeom prst="rect">
                            <a:avLst/>
                          </a:prstGeom>
                          <a:solidFill>
                            <a:srgbClr val="3333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685" name="AutoShape 78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334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686" name="AutoShape 78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261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687" name="AutoShape 78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89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688" name="AutoShape 78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116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689" name="AutoShape 78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042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690" name="AutoShape 78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969" y="3264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  <p:sp>
                        <p:nvSpPr>
                          <p:cNvPr id="124691" name="AutoShape 78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97" y="3265"/>
                            <a:ext cx="45" cy="4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ca-ES"/>
                          </a:p>
                        </p:txBody>
                      </p:sp>
                    </p:grpSp>
                    <p:sp>
                      <p:nvSpPr>
                        <p:cNvPr id="124692" name="Rectangle 78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496" y="3016"/>
                          <a:ext cx="363" cy="91"/>
                        </a:xfrm>
                        <a:prstGeom prst="rect">
                          <a:avLst/>
                        </a:prstGeom>
                        <a:solidFill>
                          <a:srgbClr val="3333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4693" name="AutoShape 78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289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4694" name="AutoShape 79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2964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4695" name="AutoShape 79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038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4696" name="AutoShape 79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5" y="3111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  <p:sp>
                      <p:nvSpPr>
                        <p:cNvPr id="124697" name="AutoShape 79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-1336" y="3183"/>
                          <a:ext cx="45" cy="4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a-ES"/>
                        </a:p>
                      </p:txBody>
                    </p:sp>
                  </p:grpSp>
                </p:grpSp>
                <p:grpSp>
                  <p:nvGrpSpPr>
                    <p:cNvPr id="124698" name="Group 79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048" y="2789"/>
                      <a:ext cx="91" cy="545"/>
                      <a:chOff x="14924" y="2789"/>
                      <a:chExt cx="91" cy="545"/>
                    </a:xfrm>
                  </p:grpSpPr>
                  <p:sp>
                    <p:nvSpPr>
                      <p:cNvPr id="124699" name="Rectangle 795"/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>
                        <a:off x="14697" y="3016"/>
                        <a:ext cx="545" cy="91"/>
                      </a:xfrm>
                      <a:prstGeom prst="rect">
                        <a:avLst/>
                      </a:prstGeom>
                      <a:solidFill>
                        <a:srgbClr val="333333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a-ES"/>
                      </a:p>
                    </p:txBody>
                  </p:sp>
                  <p:sp>
                    <p:nvSpPr>
                      <p:cNvPr id="124700" name="AutoShape 796"/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>
                        <a:off x="14948" y="2891"/>
                        <a:ext cx="45" cy="45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a-ES"/>
                      </a:p>
                    </p:txBody>
                  </p:sp>
                  <p:sp>
                    <p:nvSpPr>
                      <p:cNvPr id="124701" name="AutoShape 797"/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>
                        <a:off x="14949" y="2964"/>
                        <a:ext cx="45" cy="45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a-ES"/>
                      </a:p>
                    </p:txBody>
                  </p:sp>
                  <p:sp>
                    <p:nvSpPr>
                      <p:cNvPr id="124702" name="AutoShape 798"/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>
                        <a:off x="14948" y="3038"/>
                        <a:ext cx="45" cy="45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a-ES"/>
                      </a:p>
                    </p:txBody>
                  </p:sp>
                  <p:sp>
                    <p:nvSpPr>
                      <p:cNvPr id="124703" name="AutoShape 799"/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>
                        <a:off x="14949" y="3111"/>
                        <a:ext cx="45" cy="45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a-ES"/>
                      </a:p>
                    </p:txBody>
                  </p:sp>
                  <p:sp>
                    <p:nvSpPr>
                      <p:cNvPr id="124704" name="AutoShape 800"/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>
                        <a:off x="14948" y="3183"/>
                        <a:ext cx="45" cy="45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a-ES"/>
                      </a:p>
                    </p:txBody>
                  </p:sp>
                  <p:sp>
                    <p:nvSpPr>
                      <p:cNvPr id="124705" name="AutoShape 801"/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>
                        <a:off x="14947" y="2816"/>
                        <a:ext cx="45" cy="45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a-ES"/>
                      </a:p>
                    </p:txBody>
                  </p:sp>
                  <p:sp>
                    <p:nvSpPr>
                      <p:cNvPr id="124706" name="AutoShape 802"/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>
                        <a:off x="14949" y="3261"/>
                        <a:ext cx="45" cy="45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a-ES"/>
                      </a:p>
                    </p:txBody>
                  </p:sp>
                </p:grpSp>
              </p:grpSp>
            </p:grpSp>
            <p:grpSp>
              <p:nvGrpSpPr>
                <p:cNvPr id="124707" name="Group 803"/>
                <p:cNvGrpSpPr>
                  <a:grpSpLocks/>
                </p:cNvGrpSpPr>
                <p:nvPr/>
              </p:nvGrpSpPr>
              <p:grpSpPr bwMode="auto">
                <a:xfrm>
                  <a:off x="3220" y="2426"/>
                  <a:ext cx="245" cy="545"/>
                  <a:chOff x="3220" y="2426"/>
                  <a:chExt cx="245" cy="545"/>
                </a:xfrm>
              </p:grpSpPr>
              <p:grpSp>
                <p:nvGrpSpPr>
                  <p:cNvPr id="124708" name="Group 804"/>
                  <p:cNvGrpSpPr>
                    <a:grpSpLocks/>
                  </p:cNvGrpSpPr>
                  <p:nvPr/>
                </p:nvGrpSpPr>
                <p:grpSpPr bwMode="auto">
                  <a:xfrm>
                    <a:off x="3223" y="2880"/>
                    <a:ext cx="242" cy="91"/>
                    <a:chOff x="2449" y="3016"/>
                    <a:chExt cx="242" cy="91"/>
                  </a:xfrm>
                </p:grpSpPr>
                <p:sp>
                  <p:nvSpPr>
                    <p:cNvPr id="124709" name="Rectangle 8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49" y="3016"/>
                      <a:ext cx="242" cy="91"/>
                    </a:xfrm>
                    <a:prstGeom prst="rect">
                      <a:avLst/>
                    </a:prstGeom>
                    <a:solidFill>
                      <a:srgbClr val="333333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a-ES"/>
                    </a:p>
                  </p:txBody>
                </p:sp>
                <p:sp>
                  <p:nvSpPr>
                    <p:cNvPr id="124710" name="AutoShape 8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76" y="3038"/>
                      <a:ext cx="45" cy="45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a-ES"/>
                    </a:p>
                  </p:txBody>
                </p:sp>
                <p:sp>
                  <p:nvSpPr>
                    <p:cNvPr id="124711" name="AutoShape 8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49" y="3037"/>
                      <a:ext cx="45" cy="45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a-ES"/>
                    </a:p>
                  </p:txBody>
                </p:sp>
                <p:sp>
                  <p:nvSpPr>
                    <p:cNvPr id="124712" name="AutoShape 8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21" y="3038"/>
                      <a:ext cx="45" cy="45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a-ES"/>
                    </a:p>
                  </p:txBody>
                </p:sp>
              </p:grpSp>
              <p:grpSp>
                <p:nvGrpSpPr>
                  <p:cNvPr id="124713" name="Group 809"/>
                  <p:cNvGrpSpPr>
                    <a:grpSpLocks/>
                  </p:cNvGrpSpPr>
                  <p:nvPr/>
                </p:nvGrpSpPr>
                <p:grpSpPr bwMode="auto">
                  <a:xfrm>
                    <a:off x="3220" y="2426"/>
                    <a:ext cx="242" cy="91"/>
                    <a:chOff x="2449" y="3016"/>
                    <a:chExt cx="242" cy="91"/>
                  </a:xfrm>
                </p:grpSpPr>
                <p:sp>
                  <p:nvSpPr>
                    <p:cNvPr id="124714" name="Rectangle 8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49" y="3016"/>
                      <a:ext cx="242" cy="91"/>
                    </a:xfrm>
                    <a:prstGeom prst="rect">
                      <a:avLst/>
                    </a:prstGeom>
                    <a:solidFill>
                      <a:srgbClr val="333333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a-ES"/>
                    </a:p>
                  </p:txBody>
                </p:sp>
                <p:sp>
                  <p:nvSpPr>
                    <p:cNvPr id="124715" name="AutoShape 8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76" y="3038"/>
                      <a:ext cx="45" cy="45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a-ES"/>
                    </a:p>
                  </p:txBody>
                </p:sp>
                <p:sp>
                  <p:nvSpPr>
                    <p:cNvPr id="124716" name="AutoShape 8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49" y="3037"/>
                      <a:ext cx="45" cy="45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a-ES"/>
                    </a:p>
                  </p:txBody>
                </p:sp>
                <p:sp>
                  <p:nvSpPr>
                    <p:cNvPr id="124717" name="AutoShape 8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21" y="3038"/>
                      <a:ext cx="45" cy="45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a-ES"/>
                    </a:p>
                  </p:txBody>
                </p:sp>
              </p:grpSp>
            </p:grpSp>
          </p:grpSp>
          <p:grpSp>
            <p:nvGrpSpPr>
              <p:cNvPr id="124718" name="Group 814"/>
              <p:cNvGrpSpPr>
                <a:grpSpLocks/>
              </p:cNvGrpSpPr>
              <p:nvPr/>
            </p:nvGrpSpPr>
            <p:grpSpPr bwMode="auto">
              <a:xfrm>
                <a:off x="2419" y="2562"/>
                <a:ext cx="245" cy="545"/>
                <a:chOff x="3220" y="2426"/>
                <a:chExt cx="245" cy="545"/>
              </a:xfrm>
            </p:grpSpPr>
            <p:grpSp>
              <p:nvGrpSpPr>
                <p:cNvPr id="124719" name="Group 815"/>
                <p:cNvGrpSpPr>
                  <a:grpSpLocks/>
                </p:cNvGrpSpPr>
                <p:nvPr/>
              </p:nvGrpSpPr>
              <p:grpSpPr bwMode="auto">
                <a:xfrm>
                  <a:off x="3223" y="2880"/>
                  <a:ext cx="242" cy="91"/>
                  <a:chOff x="2449" y="3016"/>
                  <a:chExt cx="242" cy="91"/>
                </a:xfrm>
              </p:grpSpPr>
              <p:sp>
                <p:nvSpPr>
                  <p:cNvPr id="124720" name="Rectangle 816"/>
                  <p:cNvSpPr>
                    <a:spLocks noChangeArrowheads="1"/>
                  </p:cNvSpPr>
                  <p:nvPr/>
                </p:nvSpPr>
                <p:spPr bwMode="auto">
                  <a:xfrm>
                    <a:off x="2449" y="3016"/>
                    <a:ext cx="242" cy="91"/>
                  </a:xfrm>
                  <a:prstGeom prst="rect">
                    <a:avLst/>
                  </a:prstGeom>
                  <a:solidFill>
                    <a:srgbClr val="3333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124721" name="AutoShape 817"/>
                  <p:cNvSpPr>
                    <a:spLocks noChangeArrowheads="1"/>
                  </p:cNvSpPr>
                  <p:nvPr/>
                </p:nvSpPr>
                <p:spPr bwMode="auto">
                  <a:xfrm>
                    <a:off x="2476" y="3038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124722" name="AutoShape 818"/>
                  <p:cNvSpPr>
                    <a:spLocks noChangeArrowheads="1"/>
                  </p:cNvSpPr>
                  <p:nvPr/>
                </p:nvSpPr>
                <p:spPr bwMode="auto">
                  <a:xfrm>
                    <a:off x="2549" y="3037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124723" name="AutoShape 819"/>
                  <p:cNvSpPr>
                    <a:spLocks noChangeArrowheads="1"/>
                  </p:cNvSpPr>
                  <p:nvPr/>
                </p:nvSpPr>
                <p:spPr bwMode="auto">
                  <a:xfrm>
                    <a:off x="2621" y="3038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</p:grpSp>
            <p:grpSp>
              <p:nvGrpSpPr>
                <p:cNvPr id="124724" name="Group 820"/>
                <p:cNvGrpSpPr>
                  <a:grpSpLocks/>
                </p:cNvGrpSpPr>
                <p:nvPr/>
              </p:nvGrpSpPr>
              <p:grpSpPr bwMode="auto">
                <a:xfrm>
                  <a:off x="3220" y="2426"/>
                  <a:ext cx="242" cy="91"/>
                  <a:chOff x="2449" y="3016"/>
                  <a:chExt cx="242" cy="91"/>
                </a:xfrm>
              </p:grpSpPr>
              <p:sp>
                <p:nvSpPr>
                  <p:cNvPr id="124725" name="Rectangle 821"/>
                  <p:cNvSpPr>
                    <a:spLocks noChangeArrowheads="1"/>
                  </p:cNvSpPr>
                  <p:nvPr/>
                </p:nvSpPr>
                <p:spPr bwMode="auto">
                  <a:xfrm>
                    <a:off x="2449" y="3016"/>
                    <a:ext cx="242" cy="91"/>
                  </a:xfrm>
                  <a:prstGeom prst="rect">
                    <a:avLst/>
                  </a:prstGeom>
                  <a:solidFill>
                    <a:srgbClr val="3333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124726" name="AutoShape 822"/>
                  <p:cNvSpPr>
                    <a:spLocks noChangeArrowheads="1"/>
                  </p:cNvSpPr>
                  <p:nvPr/>
                </p:nvSpPr>
                <p:spPr bwMode="auto">
                  <a:xfrm>
                    <a:off x="2476" y="3038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124727" name="AutoShape 823"/>
                  <p:cNvSpPr>
                    <a:spLocks noChangeArrowheads="1"/>
                  </p:cNvSpPr>
                  <p:nvPr/>
                </p:nvSpPr>
                <p:spPr bwMode="auto">
                  <a:xfrm>
                    <a:off x="2549" y="3037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  <p:sp>
                <p:nvSpPr>
                  <p:cNvPr id="124728" name="AutoShape 824"/>
                  <p:cNvSpPr>
                    <a:spLocks noChangeArrowheads="1"/>
                  </p:cNvSpPr>
                  <p:nvPr/>
                </p:nvSpPr>
                <p:spPr bwMode="auto">
                  <a:xfrm>
                    <a:off x="2621" y="3038"/>
                    <a:ext cx="45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a-ES"/>
                  </a:p>
                </p:txBody>
              </p:sp>
            </p:grpSp>
          </p:grpSp>
        </p:grpSp>
        <p:grpSp>
          <p:nvGrpSpPr>
            <p:cNvPr id="124729" name="Group 825"/>
            <p:cNvGrpSpPr>
              <a:grpSpLocks/>
            </p:cNvGrpSpPr>
            <p:nvPr/>
          </p:nvGrpSpPr>
          <p:grpSpPr bwMode="auto">
            <a:xfrm>
              <a:off x="686" y="1020"/>
              <a:ext cx="11044" cy="57"/>
              <a:chOff x="686" y="1020"/>
              <a:chExt cx="11044" cy="57"/>
            </a:xfrm>
          </p:grpSpPr>
          <p:sp>
            <p:nvSpPr>
              <p:cNvPr id="124730" name="AutoShape 826"/>
              <p:cNvSpPr>
                <a:spLocks noChangeArrowheads="1"/>
              </p:cNvSpPr>
              <p:nvPr/>
            </p:nvSpPr>
            <p:spPr bwMode="auto">
              <a:xfrm>
                <a:off x="686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24731" name="AutoShape 827"/>
              <p:cNvSpPr>
                <a:spLocks noChangeArrowheads="1"/>
              </p:cNvSpPr>
              <p:nvPr/>
            </p:nvSpPr>
            <p:spPr bwMode="auto">
              <a:xfrm>
                <a:off x="1061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24732" name="AutoShape 828"/>
              <p:cNvSpPr>
                <a:spLocks noChangeArrowheads="1"/>
              </p:cNvSpPr>
              <p:nvPr/>
            </p:nvSpPr>
            <p:spPr bwMode="auto">
              <a:xfrm>
                <a:off x="1433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24733" name="AutoShape 829"/>
              <p:cNvSpPr>
                <a:spLocks noChangeArrowheads="1"/>
              </p:cNvSpPr>
              <p:nvPr/>
            </p:nvSpPr>
            <p:spPr bwMode="auto">
              <a:xfrm>
                <a:off x="1805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24734" name="AutoShape 830"/>
              <p:cNvSpPr>
                <a:spLocks noChangeArrowheads="1"/>
              </p:cNvSpPr>
              <p:nvPr/>
            </p:nvSpPr>
            <p:spPr bwMode="auto">
              <a:xfrm>
                <a:off x="2180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24735" name="AutoShape 831"/>
              <p:cNvSpPr>
                <a:spLocks noChangeArrowheads="1"/>
              </p:cNvSpPr>
              <p:nvPr/>
            </p:nvSpPr>
            <p:spPr bwMode="auto">
              <a:xfrm>
                <a:off x="2552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24736" name="AutoShape 832"/>
              <p:cNvSpPr>
                <a:spLocks noChangeArrowheads="1"/>
              </p:cNvSpPr>
              <p:nvPr/>
            </p:nvSpPr>
            <p:spPr bwMode="auto">
              <a:xfrm>
                <a:off x="2918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24737" name="AutoShape 833"/>
              <p:cNvSpPr>
                <a:spLocks noChangeArrowheads="1"/>
              </p:cNvSpPr>
              <p:nvPr/>
            </p:nvSpPr>
            <p:spPr bwMode="auto">
              <a:xfrm>
                <a:off x="3293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24738" name="AutoShape 834"/>
              <p:cNvSpPr>
                <a:spLocks noChangeArrowheads="1"/>
              </p:cNvSpPr>
              <p:nvPr/>
            </p:nvSpPr>
            <p:spPr bwMode="auto">
              <a:xfrm>
                <a:off x="3665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24739" name="AutoShape 835"/>
              <p:cNvSpPr>
                <a:spLocks noChangeArrowheads="1"/>
              </p:cNvSpPr>
              <p:nvPr/>
            </p:nvSpPr>
            <p:spPr bwMode="auto">
              <a:xfrm>
                <a:off x="4037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24740" name="AutoShape 836"/>
              <p:cNvSpPr>
                <a:spLocks noChangeArrowheads="1"/>
              </p:cNvSpPr>
              <p:nvPr/>
            </p:nvSpPr>
            <p:spPr bwMode="auto">
              <a:xfrm>
                <a:off x="4412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24741" name="AutoShape 837"/>
              <p:cNvSpPr>
                <a:spLocks noChangeArrowheads="1"/>
              </p:cNvSpPr>
              <p:nvPr/>
            </p:nvSpPr>
            <p:spPr bwMode="auto">
              <a:xfrm>
                <a:off x="4784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24742" name="AutoShape 838"/>
              <p:cNvSpPr>
                <a:spLocks noChangeArrowheads="1"/>
              </p:cNvSpPr>
              <p:nvPr/>
            </p:nvSpPr>
            <p:spPr bwMode="auto">
              <a:xfrm>
                <a:off x="5143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24743" name="AutoShape 839"/>
              <p:cNvSpPr>
                <a:spLocks noChangeArrowheads="1"/>
              </p:cNvSpPr>
              <p:nvPr/>
            </p:nvSpPr>
            <p:spPr bwMode="auto">
              <a:xfrm>
                <a:off x="5518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24744" name="AutoShape 840"/>
              <p:cNvSpPr>
                <a:spLocks noChangeArrowheads="1"/>
              </p:cNvSpPr>
              <p:nvPr/>
            </p:nvSpPr>
            <p:spPr bwMode="auto">
              <a:xfrm>
                <a:off x="5890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24745" name="AutoShape 841"/>
              <p:cNvSpPr>
                <a:spLocks noChangeArrowheads="1"/>
              </p:cNvSpPr>
              <p:nvPr/>
            </p:nvSpPr>
            <p:spPr bwMode="auto">
              <a:xfrm>
                <a:off x="6262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24746" name="AutoShape 842"/>
              <p:cNvSpPr>
                <a:spLocks noChangeArrowheads="1"/>
              </p:cNvSpPr>
              <p:nvPr/>
            </p:nvSpPr>
            <p:spPr bwMode="auto">
              <a:xfrm>
                <a:off x="6637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24747" name="AutoShape 843"/>
              <p:cNvSpPr>
                <a:spLocks noChangeArrowheads="1"/>
              </p:cNvSpPr>
              <p:nvPr/>
            </p:nvSpPr>
            <p:spPr bwMode="auto">
              <a:xfrm>
                <a:off x="7009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24748" name="AutoShape 844"/>
              <p:cNvSpPr>
                <a:spLocks noChangeArrowheads="1"/>
              </p:cNvSpPr>
              <p:nvPr/>
            </p:nvSpPr>
            <p:spPr bwMode="auto">
              <a:xfrm>
                <a:off x="7375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24749" name="AutoShape 845"/>
              <p:cNvSpPr>
                <a:spLocks noChangeArrowheads="1"/>
              </p:cNvSpPr>
              <p:nvPr/>
            </p:nvSpPr>
            <p:spPr bwMode="auto">
              <a:xfrm>
                <a:off x="7750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24750" name="AutoShape 846"/>
              <p:cNvSpPr>
                <a:spLocks noChangeArrowheads="1"/>
              </p:cNvSpPr>
              <p:nvPr/>
            </p:nvSpPr>
            <p:spPr bwMode="auto">
              <a:xfrm>
                <a:off x="8122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24751" name="AutoShape 847"/>
              <p:cNvSpPr>
                <a:spLocks noChangeArrowheads="1"/>
              </p:cNvSpPr>
              <p:nvPr/>
            </p:nvSpPr>
            <p:spPr bwMode="auto">
              <a:xfrm>
                <a:off x="8494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24752" name="AutoShape 848"/>
              <p:cNvSpPr>
                <a:spLocks noChangeArrowheads="1"/>
              </p:cNvSpPr>
              <p:nvPr/>
            </p:nvSpPr>
            <p:spPr bwMode="auto">
              <a:xfrm>
                <a:off x="8869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24753" name="AutoShape 849"/>
              <p:cNvSpPr>
                <a:spLocks noChangeArrowheads="1"/>
              </p:cNvSpPr>
              <p:nvPr/>
            </p:nvSpPr>
            <p:spPr bwMode="auto">
              <a:xfrm>
                <a:off x="9232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24754" name="AutoShape 850"/>
              <p:cNvSpPr>
                <a:spLocks noChangeArrowheads="1"/>
              </p:cNvSpPr>
              <p:nvPr/>
            </p:nvSpPr>
            <p:spPr bwMode="auto">
              <a:xfrm>
                <a:off x="9588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24755" name="AutoShape 851"/>
              <p:cNvSpPr>
                <a:spLocks noChangeArrowheads="1"/>
              </p:cNvSpPr>
              <p:nvPr/>
            </p:nvSpPr>
            <p:spPr bwMode="auto">
              <a:xfrm>
                <a:off x="9945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24756" name="AutoShape 852"/>
              <p:cNvSpPr>
                <a:spLocks noChangeArrowheads="1"/>
              </p:cNvSpPr>
              <p:nvPr/>
            </p:nvSpPr>
            <p:spPr bwMode="auto">
              <a:xfrm>
                <a:off x="10317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24757" name="AutoShape 853"/>
              <p:cNvSpPr>
                <a:spLocks noChangeArrowheads="1"/>
              </p:cNvSpPr>
              <p:nvPr/>
            </p:nvSpPr>
            <p:spPr bwMode="auto">
              <a:xfrm>
                <a:off x="10689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24758" name="AutoShape 854"/>
              <p:cNvSpPr>
                <a:spLocks noChangeArrowheads="1"/>
              </p:cNvSpPr>
              <p:nvPr/>
            </p:nvSpPr>
            <p:spPr bwMode="auto">
              <a:xfrm>
                <a:off x="11064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24759" name="AutoShape 855"/>
              <p:cNvSpPr>
                <a:spLocks noChangeArrowheads="1"/>
              </p:cNvSpPr>
              <p:nvPr/>
            </p:nvSpPr>
            <p:spPr bwMode="auto">
              <a:xfrm>
                <a:off x="11436" y="1020"/>
                <a:ext cx="294" cy="57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</p:grpSp>
      </p:grpSp>
      <p:sp>
        <p:nvSpPr>
          <p:cNvPr id="124760" name="Rectangle 856"/>
          <p:cNvSpPr>
            <a:spLocks noChangeArrowheads="1"/>
          </p:cNvSpPr>
          <p:nvPr/>
        </p:nvSpPr>
        <p:spPr bwMode="auto">
          <a:xfrm>
            <a:off x="3095625" y="5940425"/>
            <a:ext cx="1296988" cy="10795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124761" name="Rectangle 857"/>
          <p:cNvSpPr>
            <a:spLocks noChangeArrowheads="1"/>
          </p:cNvSpPr>
          <p:nvPr/>
        </p:nvSpPr>
        <p:spPr bwMode="auto">
          <a:xfrm>
            <a:off x="4386263" y="5940425"/>
            <a:ext cx="6192837" cy="1079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124762" name="Rectangle 858"/>
          <p:cNvSpPr>
            <a:spLocks noChangeArrowheads="1"/>
          </p:cNvSpPr>
          <p:nvPr/>
        </p:nvSpPr>
        <p:spPr bwMode="auto">
          <a:xfrm flipH="1">
            <a:off x="0" y="5940425"/>
            <a:ext cx="1800225" cy="10795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grpSp>
        <p:nvGrpSpPr>
          <p:cNvPr id="124763" name="Group 859"/>
          <p:cNvGrpSpPr>
            <a:grpSpLocks/>
          </p:cNvGrpSpPr>
          <p:nvPr/>
        </p:nvGrpSpPr>
        <p:grpSpPr bwMode="auto">
          <a:xfrm>
            <a:off x="1295400" y="5219700"/>
            <a:ext cx="1728788" cy="790575"/>
            <a:chOff x="816" y="3288"/>
            <a:chExt cx="1089" cy="499"/>
          </a:xfrm>
        </p:grpSpPr>
        <p:sp>
          <p:nvSpPr>
            <p:cNvPr id="124764" name="AutoShape 860"/>
            <p:cNvSpPr>
              <a:spLocks/>
            </p:cNvSpPr>
            <p:nvPr/>
          </p:nvSpPr>
          <p:spPr bwMode="auto">
            <a:xfrm rot="5400000">
              <a:off x="1293" y="3174"/>
              <a:ext cx="136" cy="1089"/>
            </a:xfrm>
            <a:prstGeom prst="leftBrace">
              <a:avLst>
                <a:gd name="adj1" fmla="val 66728"/>
                <a:gd name="adj2" fmla="val 50898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24765" name="Line 861"/>
            <p:cNvSpPr>
              <a:spLocks noChangeShapeType="1"/>
            </p:cNvSpPr>
            <p:nvPr/>
          </p:nvSpPr>
          <p:spPr bwMode="auto">
            <a:xfrm>
              <a:off x="1361" y="3288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124766" name="Rectangle 862"/>
          <p:cNvSpPr>
            <a:spLocks noChangeArrowheads="1"/>
          </p:cNvSpPr>
          <p:nvPr/>
        </p:nvSpPr>
        <p:spPr bwMode="auto">
          <a:xfrm>
            <a:off x="1330325" y="6084888"/>
            <a:ext cx="1262063" cy="88900"/>
          </a:xfrm>
          <a:prstGeom prst="rect">
            <a:avLst/>
          </a:prstGeom>
          <a:gradFill rotWithShape="1">
            <a:gsLst>
              <a:gs pos="0">
                <a:srgbClr val="FF3300">
                  <a:alpha val="75000"/>
                </a:srgbClr>
              </a:gs>
              <a:gs pos="100000">
                <a:srgbClr val="FF3300">
                  <a:alpha val="75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grpSp>
        <p:nvGrpSpPr>
          <p:cNvPr id="124767" name="Group 863"/>
          <p:cNvGrpSpPr>
            <a:grpSpLocks/>
          </p:cNvGrpSpPr>
          <p:nvPr/>
        </p:nvGrpSpPr>
        <p:grpSpPr bwMode="auto">
          <a:xfrm>
            <a:off x="3021013" y="4360863"/>
            <a:ext cx="4897437" cy="584200"/>
            <a:chOff x="1903" y="2747"/>
            <a:chExt cx="3086" cy="368"/>
          </a:xfrm>
        </p:grpSpPr>
        <p:sp>
          <p:nvSpPr>
            <p:cNvPr id="124768" name="Rectangle 864"/>
            <p:cNvSpPr>
              <a:spLocks noChangeArrowheads="1"/>
            </p:cNvSpPr>
            <p:nvPr/>
          </p:nvSpPr>
          <p:spPr bwMode="auto">
            <a:xfrm rot="-363105">
              <a:off x="1903" y="3066"/>
              <a:ext cx="92" cy="49"/>
            </a:xfrm>
            <a:prstGeom prst="rect">
              <a:avLst/>
            </a:prstGeom>
            <a:gradFill rotWithShape="1">
              <a:gsLst>
                <a:gs pos="0">
                  <a:srgbClr val="FF3300">
                    <a:alpha val="75000"/>
                  </a:srgbClr>
                </a:gs>
                <a:gs pos="100000">
                  <a:srgbClr val="FF33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24769" name="Rectangle 865"/>
            <p:cNvSpPr>
              <a:spLocks noChangeArrowheads="1"/>
            </p:cNvSpPr>
            <p:nvPr/>
          </p:nvSpPr>
          <p:spPr bwMode="auto">
            <a:xfrm rot="-363105">
              <a:off x="2115" y="3043"/>
              <a:ext cx="92" cy="49"/>
            </a:xfrm>
            <a:prstGeom prst="rect">
              <a:avLst/>
            </a:prstGeom>
            <a:gradFill rotWithShape="1">
              <a:gsLst>
                <a:gs pos="0">
                  <a:srgbClr val="FF3300">
                    <a:alpha val="75000"/>
                  </a:srgbClr>
                </a:gs>
                <a:gs pos="100000">
                  <a:srgbClr val="FF33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24770" name="Rectangle 866"/>
            <p:cNvSpPr>
              <a:spLocks noChangeArrowheads="1"/>
            </p:cNvSpPr>
            <p:nvPr/>
          </p:nvSpPr>
          <p:spPr bwMode="auto">
            <a:xfrm rot="-363105">
              <a:off x="2340" y="3019"/>
              <a:ext cx="92" cy="49"/>
            </a:xfrm>
            <a:prstGeom prst="rect">
              <a:avLst/>
            </a:prstGeom>
            <a:gradFill rotWithShape="1">
              <a:gsLst>
                <a:gs pos="0">
                  <a:srgbClr val="FF3300">
                    <a:alpha val="75000"/>
                  </a:srgbClr>
                </a:gs>
                <a:gs pos="100000">
                  <a:srgbClr val="FF33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24771" name="Rectangle 867"/>
            <p:cNvSpPr>
              <a:spLocks noChangeArrowheads="1"/>
            </p:cNvSpPr>
            <p:nvPr/>
          </p:nvSpPr>
          <p:spPr bwMode="auto">
            <a:xfrm rot="-363105">
              <a:off x="2588" y="2995"/>
              <a:ext cx="92" cy="49"/>
            </a:xfrm>
            <a:prstGeom prst="rect">
              <a:avLst/>
            </a:prstGeom>
            <a:gradFill rotWithShape="1">
              <a:gsLst>
                <a:gs pos="0">
                  <a:srgbClr val="FF3300">
                    <a:alpha val="75000"/>
                  </a:srgbClr>
                </a:gs>
                <a:gs pos="100000">
                  <a:srgbClr val="FF33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24772" name="Rectangle 868"/>
            <p:cNvSpPr>
              <a:spLocks noChangeArrowheads="1"/>
            </p:cNvSpPr>
            <p:nvPr/>
          </p:nvSpPr>
          <p:spPr bwMode="auto">
            <a:xfrm rot="-363105">
              <a:off x="2833" y="2967"/>
              <a:ext cx="92" cy="49"/>
            </a:xfrm>
            <a:prstGeom prst="rect">
              <a:avLst/>
            </a:prstGeom>
            <a:gradFill rotWithShape="1">
              <a:gsLst>
                <a:gs pos="0">
                  <a:srgbClr val="FF3300">
                    <a:alpha val="75000"/>
                  </a:srgbClr>
                </a:gs>
                <a:gs pos="100000">
                  <a:srgbClr val="FF33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24773" name="Rectangle 869"/>
            <p:cNvSpPr>
              <a:spLocks noChangeArrowheads="1"/>
            </p:cNvSpPr>
            <p:nvPr/>
          </p:nvSpPr>
          <p:spPr bwMode="auto">
            <a:xfrm rot="-363105">
              <a:off x="3045" y="2944"/>
              <a:ext cx="92" cy="49"/>
            </a:xfrm>
            <a:prstGeom prst="rect">
              <a:avLst/>
            </a:prstGeom>
            <a:gradFill rotWithShape="1">
              <a:gsLst>
                <a:gs pos="0">
                  <a:srgbClr val="FF3300">
                    <a:alpha val="75000"/>
                  </a:srgbClr>
                </a:gs>
                <a:gs pos="100000">
                  <a:srgbClr val="FF33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24774" name="Rectangle 870"/>
            <p:cNvSpPr>
              <a:spLocks noChangeArrowheads="1"/>
            </p:cNvSpPr>
            <p:nvPr/>
          </p:nvSpPr>
          <p:spPr bwMode="auto">
            <a:xfrm rot="-363105">
              <a:off x="3270" y="2920"/>
              <a:ext cx="92" cy="49"/>
            </a:xfrm>
            <a:prstGeom prst="rect">
              <a:avLst/>
            </a:prstGeom>
            <a:gradFill rotWithShape="1">
              <a:gsLst>
                <a:gs pos="0">
                  <a:srgbClr val="FF3300">
                    <a:alpha val="75000"/>
                  </a:srgbClr>
                </a:gs>
                <a:gs pos="100000">
                  <a:srgbClr val="FF33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24775" name="Rectangle 871"/>
            <p:cNvSpPr>
              <a:spLocks noChangeArrowheads="1"/>
            </p:cNvSpPr>
            <p:nvPr/>
          </p:nvSpPr>
          <p:spPr bwMode="auto">
            <a:xfrm rot="-363105">
              <a:off x="3518" y="2896"/>
              <a:ext cx="92" cy="49"/>
            </a:xfrm>
            <a:prstGeom prst="rect">
              <a:avLst/>
            </a:prstGeom>
            <a:gradFill rotWithShape="1">
              <a:gsLst>
                <a:gs pos="0">
                  <a:srgbClr val="FF3300">
                    <a:alpha val="75000"/>
                  </a:srgbClr>
                </a:gs>
                <a:gs pos="100000">
                  <a:srgbClr val="FF33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24776" name="Rectangle 872"/>
            <p:cNvSpPr>
              <a:spLocks noChangeArrowheads="1"/>
            </p:cNvSpPr>
            <p:nvPr/>
          </p:nvSpPr>
          <p:spPr bwMode="auto">
            <a:xfrm rot="-363105">
              <a:off x="3755" y="2869"/>
              <a:ext cx="92" cy="49"/>
            </a:xfrm>
            <a:prstGeom prst="rect">
              <a:avLst/>
            </a:prstGeom>
            <a:gradFill rotWithShape="1">
              <a:gsLst>
                <a:gs pos="0">
                  <a:srgbClr val="FF3300">
                    <a:alpha val="75000"/>
                  </a:srgbClr>
                </a:gs>
                <a:gs pos="100000">
                  <a:srgbClr val="FF33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24777" name="Rectangle 873"/>
            <p:cNvSpPr>
              <a:spLocks noChangeArrowheads="1"/>
            </p:cNvSpPr>
            <p:nvPr/>
          </p:nvSpPr>
          <p:spPr bwMode="auto">
            <a:xfrm rot="-363105">
              <a:off x="3967" y="2846"/>
              <a:ext cx="92" cy="49"/>
            </a:xfrm>
            <a:prstGeom prst="rect">
              <a:avLst/>
            </a:prstGeom>
            <a:gradFill rotWithShape="1">
              <a:gsLst>
                <a:gs pos="0">
                  <a:srgbClr val="FF3300">
                    <a:alpha val="75000"/>
                  </a:srgbClr>
                </a:gs>
                <a:gs pos="100000">
                  <a:srgbClr val="FF33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24778" name="Rectangle 874"/>
            <p:cNvSpPr>
              <a:spLocks noChangeArrowheads="1"/>
            </p:cNvSpPr>
            <p:nvPr/>
          </p:nvSpPr>
          <p:spPr bwMode="auto">
            <a:xfrm rot="-363105">
              <a:off x="4192" y="2822"/>
              <a:ext cx="92" cy="49"/>
            </a:xfrm>
            <a:prstGeom prst="rect">
              <a:avLst/>
            </a:prstGeom>
            <a:gradFill rotWithShape="1">
              <a:gsLst>
                <a:gs pos="0">
                  <a:srgbClr val="FF3300">
                    <a:alpha val="75000"/>
                  </a:srgbClr>
                </a:gs>
                <a:gs pos="100000">
                  <a:srgbClr val="FF33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24779" name="Rectangle 875"/>
            <p:cNvSpPr>
              <a:spLocks noChangeArrowheads="1"/>
            </p:cNvSpPr>
            <p:nvPr/>
          </p:nvSpPr>
          <p:spPr bwMode="auto">
            <a:xfrm rot="-363105">
              <a:off x="4440" y="2798"/>
              <a:ext cx="92" cy="49"/>
            </a:xfrm>
            <a:prstGeom prst="rect">
              <a:avLst/>
            </a:prstGeom>
            <a:gradFill rotWithShape="1">
              <a:gsLst>
                <a:gs pos="0">
                  <a:srgbClr val="FF3300">
                    <a:alpha val="75000"/>
                  </a:srgbClr>
                </a:gs>
                <a:gs pos="100000">
                  <a:srgbClr val="FF33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24780" name="Rectangle 876"/>
            <p:cNvSpPr>
              <a:spLocks noChangeArrowheads="1"/>
            </p:cNvSpPr>
            <p:nvPr/>
          </p:nvSpPr>
          <p:spPr bwMode="auto">
            <a:xfrm rot="-363105">
              <a:off x="4685" y="2770"/>
              <a:ext cx="92" cy="49"/>
            </a:xfrm>
            <a:prstGeom prst="rect">
              <a:avLst/>
            </a:prstGeom>
            <a:gradFill rotWithShape="1">
              <a:gsLst>
                <a:gs pos="0">
                  <a:srgbClr val="FF3300">
                    <a:alpha val="75000"/>
                  </a:srgbClr>
                </a:gs>
                <a:gs pos="100000">
                  <a:srgbClr val="FF33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24781" name="Rectangle 877"/>
            <p:cNvSpPr>
              <a:spLocks noChangeArrowheads="1"/>
            </p:cNvSpPr>
            <p:nvPr/>
          </p:nvSpPr>
          <p:spPr bwMode="auto">
            <a:xfrm rot="-363105">
              <a:off x="4897" y="2747"/>
              <a:ext cx="92" cy="49"/>
            </a:xfrm>
            <a:prstGeom prst="rect">
              <a:avLst/>
            </a:prstGeom>
            <a:gradFill rotWithShape="1">
              <a:gsLst>
                <a:gs pos="0">
                  <a:srgbClr val="FF3300">
                    <a:alpha val="75000"/>
                  </a:srgbClr>
                </a:gs>
                <a:gs pos="100000">
                  <a:srgbClr val="FF33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</p:grpSp>
      <p:sp>
        <p:nvSpPr>
          <p:cNvPr id="124782" name="Rectangle 878"/>
          <p:cNvSpPr>
            <a:spLocks noChangeArrowheads="1"/>
          </p:cNvSpPr>
          <p:nvPr/>
        </p:nvSpPr>
        <p:spPr bwMode="auto">
          <a:xfrm>
            <a:off x="1330325" y="6084888"/>
            <a:ext cx="1262063" cy="88900"/>
          </a:xfrm>
          <a:prstGeom prst="rect">
            <a:avLst/>
          </a:prstGeom>
          <a:gradFill rotWithShape="1">
            <a:gsLst>
              <a:gs pos="0">
                <a:srgbClr val="FF3300">
                  <a:alpha val="75000"/>
                </a:srgbClr>
              </a:gs>
              <a:gs pos="100000">
                <a:srgbClr val="FF3300">
                  <a:alpha val="75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124783" name="Text Box 879"/>
          <p:cNvSpPr txBox="1">
            <a:spLocks noChangeArrowheads="1"/>
          </p:cNvSpPr>
          <p:nvPr/>
        </p:nvSpPr>
        <p:spPr bwMode="auto">
          <a:xfrm>
            <a:off x="719138" y="827088"/>
            <a:ext cx="46815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82" tIns="44991" rIns="89982" bIns="44991">
            <a:spAutoFit/>
          </a:bodyPr>
          <a:lstStyle>
            <a:lvl1pPr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431800" indent="-215900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647700" indent="-215900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862013" indent="-214313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1079500" indent="-217488" defTabSz="4492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15367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19939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24511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2908300" indent="-2174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>
              <a:lnSpc>
                <a:spcPct val="101000"/>
              </a:lnSpc>
            </a:pPr>
            <a:r>
              <a:rPr lang="en-GB" sz="2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1</a:t>
            </a:r>
            <a:r>
              <a:rPr lang="es-ES" sz="2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) </a:t>
            </a:r>
            <a:r>
              <a:rPr lang="en-US" sz="2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Client</a:t>
            </a:r>
            <a:r>
              <a:rPr lang="es-ES" sz="2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-driven policy</a:t>
            </a:r>
            <a:endParaRPr lang="en-GB" sz="26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3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" dur="500"/>
                                        <p:tgtEl>
                                          <p:spTgt spid="1239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247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748E-7 0.00084 L -0.1748 0.00084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4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4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10" grpId="0" animBg="1"/>
      <p:bldP spid="123910" grpId="1" animBg="1"/>
      <p:bldP spid="124766" grpId="0" animBg="1"/>
      <p:bldP spid="124782" grpId="0" animBg="1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Arial"/>
        <a:ea typeface="Lucida Sans Unicode"/>
        <a:cs typeface="Lucida Sans Unicode"/>
      </a:majorFont>
      <a:minorFont>
        <a:latin typeface="Arial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StarSymbol" charset="0"/>
          <a:buNone/>
          <a:tabLst/>
          <a:defRPr kumimoji="0" lang="ca-ES" sz="1700" b="0" i="0" u="none" strike="noStrike" cap="none" normalizeH="0" baseline="0" smtClean="0">
            <a:ln>
              <a:noFill/>
            </a:ln>
            <a:effectLst/>
            <a:latin typeface="Arial" charset="0"/>
            <a:ea typeface="Lucida Sans Unicode" pitchFamily="34" charset="0"/>
            <a:cs typeface="Lucida Sans Unico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StarSymbol" charset="0"/>
          <a:buNone/>
          <a:tabLst/>
          <a:defRPr kumimoji="0" lang="ca-ES" sz="1700" b="0" i="0" u="none" strike="noStrike" cap="none" normalizeH="0" baseline="0" smtClean="0">
            <a:ln>
              <a:noFill/>
            </a:ln>
            <a:effectLst/>
            <a:latin typeface="Arial" charset="0"/>
            <a:ea typeface="Lucida Sans Unicode" pitchFamily="34" charset="0"/>
            <a:cs typeface="Lucida Sans Unicode" pitchFamily="34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1028</TotalTime>
  <Words>494</Words>
  <Application>Microsoft Office PowerPoint</Application>
  <PresentationFormat>Personalizado</PresentationFormat>
  <Paragraphs>189</Paragraphs>
  <Slides>19</Slides>
  <Notes>19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.</dc:creator>
  <cp:lastModifiedBy>.</cp:lastModifiedBy>
  <cp:revision>1131</cp:revision>
  <dcterms:created xsi:type="dcterms:W3CDTF">2008-07-08T10:21:27Z</dcterms:created>
  <dcterms:modified xsi:type="dcterms:W3CDTF">2013-07-09T15:05:40Z</dcterms:modified>
</cp:coreProperties>
</file>